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7"/>
  </p:notesMasterIdLst>
  <p:sldIdLst>
    <p:sldId id="278" r:id="rId3"/>
    <p:sldId id="438" r:id="rId4"/>
    <p:sldId id="439" r:id="rId5"/>
    <p:sldId id="437" r:id="rId6"/>
    <p:sldId id="339" r:id="rId7"/>
    <p:sldId id="440" r:id="rId8"/>
    <p:sldId id="418" r:id="rId9"/>
    <p:sldId id="419" r:id="rId10"/>
    <p:sldId id="421" r:id="rId11"/>
    <p:sldId id="420" r:id="rId12"/>
    <p:sldId id="423" r:id="rId13"/>
    <p:sldId id="264" r:id="rId14"/>
    <p:sldId id="279" r:id="rId15"/>
    <p:sldId id="42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42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30441-BAAE-49AE-94B3-53F0CE25D26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367A635-BDAB-4756-8544-718FFCD620D5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/>
            <a:t>Форми роботи гуртка інформаційної культури</a:t>
          </a:r>
          <a:endParaRPr lang="uk-UA" sz="2000" i="0" noProof="0" dirty="0">
            <a:solidFill>
              <a:schemeClr val="bg1"/>
            </a:solidFill>
          </a:endParaRPr>
        </a:p>
      </dgm:t>
    </dgm:pt>
    <dgm:pt modelId="{EBBFBA40-FF6F-44F7-84B6-81ABA0EA8174}" type="parTrans" cxnId="{FC6011C6-30EB-49A8-9EAB-F10779C83B5E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2587C84-6004-458A-BC34-35EDD23BB178}" type="sibTrans" cxnId="{FC6011C6-30EB-49A8-9EAB-F10779C83B5E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8E321F1-65F4-45B2-9B32-739B0B271ED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Проблемні обговорення;</a:t>
          </a:r>
          <a:endParaRPr lang="uk-UA" sz="2000" noProof="0" dirty="0">
            <a:solidFill>
              <a:schemeClr val="tx1"/>
            </a:solidFill>
          </a:endParaRPr>
        </a:p>
      </dgm:t>
    </dgm:pt>
    <dgm:pt modelId="{ED580D11-79D4-4CCE-A39C-8666F7451E88}" type="parTrans" cxnId="{03BB9469-CC24-4CB0-87D4-2160177C5F3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57C7B8E0-27C2-4914-AC10-08D8FE172FDA}" type="sibTrans" cxnId="{03BB9469-CC24-4CB0-87D4-2160177C5F3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9B58C15-430B-4E4F-A227-8B6066455AA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"/>
          </a:pPr>
          <a:r>
            <a:rPr lang="uk-UA" sz="2000" dirty="0" err="1"/>
            <a:t>Лекційно</a:t>
          </a:r>
          <a:r>
            <a:rPr lang="uk-UA" sz="2000" dirty="0"/>
            <a:t>-практичні заняття з використанням відповідних презентаційних матеріалів;</a:t>
          </a:r>
          <a:endParaRPr lang="uk-UA" sz="2000" noProof="0" dirty="0">
            <a:solidFill>
              <a:schemeClr val="tx1"/>
            </a:solidFill>
          </a:endParaRPr>
        </a:p>
      </dgm:t>
    </dgm:pt>
    <dgm:pt modelId="{5221B45B-2E4E-4148-B156-4C44982CB6B8}" type="parTrans" cxnId="{9FB1C3A6-7756-4808-8082-071A86B18F3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FB9AA0E-89FD-4CEC-A632-ED91E31A784B}" type="sibTrans" cxnId="{9FB1C3A6-7756-4808-8082-071A86B18F3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12BCCF17-D4B6-41DF-9D93-DB619263C0A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Дискусії, </a:t>
          </a:r>
        </a:p>
        <a:p>
          <a:r>
            <a:rPr lang="uk-UA" sz="2000" dirty="0"/>
            <a:t>Рольові ігри,</a:t>
          </a:r>
          <a:endParaRPr lang="ru-RU" sz="2000" dirty="0"/>
        </a:p>
        <a:p>
          <a:r>
            <a:rPr lang="uk-UA" sz="2000" dirty="0"/>
            <a:t>Інформаційні повідомлення</a:t>
          </a:r>
          <a:endParaRPr lang="uk-UA" sz="2000" dirty="0">
            <a:solidFill>
              <a:schemeClr val="tx1"/>
            </a:solidFill>
          </a:endParaRPr>
        </a:p>
      </dgm:t>
    </dgm:pt>
    <dgm:pt modelId="{D603D8F2-586B-4F37-8755-73C12C75469F}" type="parTrans" cxnId="{A8531A7E-3070-46D2-94D0-0B9374A6573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/>
        </a:p>
      </dgm:t>
    </dgm:pt>
    <dgm:pt modelId="{1EFC8357-E24D-4D6B-810B-41384202D3E7}" type="sibTrans" cxnId="{A8531A7E-3070-46D2-94D0-0B9374A6573A}">
      <dgm:prSet/>
      <dgm:spPr/>
      <dgm:t>
        <a:bodyPr/>
        <a:lstStyle/>
        <a:p>
          <a:endParaRPr lang="uk-UA" sz="2000"/>
        </a:p>
      </dgm:t>
    </dgm:pt>
    <dgm:pt modelId="{92476AF8-61C4-4EBD-B16B-FD494967D94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Екскурсійні заходи (бібліотеки, архіви, музеї)</a:t>
          </a:r>
          <a:endParaRPr lang="uk-UA" sz="2000" noProof="0" dirty="0">
            <a:solidFill>
              <a:schemeClr val="tx1"/>
            </a:solidFill>
          </a:endParaRPr>
        </a:p>
      </dgm:t>
    </dgm:pt>
    <dgm:pt modelId="{41DEFBA7-9CB2-418F-B5F1-8F797A77B7C7}" type="parTrans" cxnId="{FCA8A13B-C9A4-497D-96BB-AFF2DA81BCB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/>
        </a:p>
      </dgm:t>
    </dgm:pt>
    <dgm:pt modelId="{5C4825DB-F2A2-4896-959A-9B7D1D7092BE}" type="sibTrans" cxnId="{FCA8A13B-C9A4-497D-96BB-AFF2DA81BCB5}">
      <dgm:prSet/>
      <dgm:spPr/>
      <dgm:t>
        <a:bodyPr/>
        <a:lstStyle/>
        <a:p>
          <a:endParaRPr lang="uk-UA" sz="2000"/>
        </a:p>
      </dgm:t>
    </dgm:pt>
    <dgm:pt modelId="{98BFFC25-63B4-4077-AB7A-14C8964B42B5}" type="pres">
      <dgm:prSet presAssocID="{FD330441-BAAE-49AE-94B3-53F0CE25D2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5C0650C-AC0D-4584-84C7-B3FD7D00D29C}" type="pres">
      <dgm:prSet presAssocID="{3367A635-BDAB-4756-8544-718FFCD620D5}" presName="singleCycle" presStyleCnt="0"/>
      <dgm:spPr/>
    </dgm:pt>
    <dgm:pt modelId="{39C6D6E1-5167-4C7D-A656-CDDD21825B5E}" type="pres">
      <dgm:prSet presAssocID="{3367A635-BDAB-4756-8544-718FFCD620D5}" presName="singleCenter" presStyleLbl="node1" presStyleIdx="0" presStyleCnt="5" custScaleX="180738" custScaleY="130132" custLinFactNeighborX="2072" custLinFactNeighborY="-4969">
        <dgm:presLayoutVars>
          <dgm:chMax val="7"/>
          <dgm:chPref val="7"/>
        </dgm:presLayoutVars>
      </dgm:prSet>
      <dgm:spPr/>
    </dgm:pt>
    <dgm:pt modelId="{382A7B83-F3B2-4690-A177-C9763D253D79}" type="pres">
      <dgm:prSet presAssocID="{ED580D11-79D4-4CCE-A39C-8666F7451E88}" presName="Name56" presStyleLbl="parChTrans1D2" presStyleIdx="0" presStyleCnt="4"/>
      <dgm:spPr/>
    </dgm:pt>
    <dgm:pt modelId="{D2800112-D7B3-46E4-9B8A-96F29BE64DC0}" type="pres">
      <dgm:prSet presAssocID="{F8E321F1-65F4-45B2-9B32-739B0B271ED4}" presName="text0" presStyleLbl="node1" presStyleIdx="1" presStyleCnt="5" custScaleX="372437" custScaleY="83362" custRadScaleRad="94498" custRadScaleInc="4593">
        <dgm:presLayoutVars>
          <dgm:bulletEnabled val="1"/>
        </dgm:presLayoutVars>
      </dgm:prSet>
      <dgm:spPr/>
    </dgm:pt>
    <dgm:pt modelId="{2F09D667-87AB-469D-A760-777796B743CD}" type="pres">
      <dgm:prSet presAssocID="{D603D8F2-586B-4F37-8755-73C12C75469F}" presName="Name56" presStyleLbl="parChTrans1D2" presStyleIdx="1" presStyleCnt="4"/>
      <dgm:spPr/>
    </dgm:pt>
    <dgm:pt modelId="{787DC5C3-4C7E-4F7C-BA9D-E60A29E60068}" type="pres">
      <dgm:prSet presAssocID="{12BCCF17-D4B6-41DF-9D93-DB619263C0A4}" presName="text0" presStyleLbl="node1" presStyleIdx="2" presStyleCnt="5" custScaleX="223392" custScaleY="214586" custRadScaleRad="145429" custRadScaleInc="-8987">
        <dgm:presLayoutVars>
          <dgm:bulletEnabled val="1"/>
        </dgm:presLayoutVars>
      </dgm:prSet>
      <dgm:spPr/>
    </dgm:pt>
    <dgm:pt modelId="{B2D0B5BB-4430-4B89-B95A-DA11A6671875}" type="pres">
      <dgm:prSet presAssocID="{41DEFBA7-9CB2-418F-B5F1-8F797A77B7C7}" presName="Name56" presStyleLbl="parChTrans1D2" presStyleIdx="2" presStyleCnt="4"/>
      <dgm:spPr/>
    </dgm:pt>
    <dgm:pt modelId="{DC1EB53C-90B6-4E65-8F03-108F3BE5EF85}" type="pres">
      <dgm:prSet presAssocID="{92476AF8-61C4-4EBD-B16B-FD494967D942}" presName="text0" presStyleLbl="node1" presStyleIdx="3" presStyleCnt="5" custScaleX="388381" custScaleY="127079" custRadScaleRad="77097" custRadScaleInc="-9345">
        <dgm:presLayoutVars>
          <dgm:bulletEnabled val="1"/>
        </dgm:presLayoutVars>
      </dgm:prSet>
      <dgm:spPr/>
    </dgm:pt>
    <dgm:pt modelId="{BBEC7B60-1AF3-44AF-A014-00A80DF7CF50}" type="pres">
      <dgm:prSet presAssocID="{5221B45B-2E4E-4148-B156-4C44982CB6B8}" presName="Name56" presStyleLbl="parChTrans1D2" presStyleIdx="3" presStyleCnt="4"/>
      <dgm:spPr/>
    </dgm:pt>
    <dgm:pt modelId="{D13C1438-AAE5-4D3F-A421-6AE0FCF0C411}" type="pres">
      <dgm:prSet presAssocID="{79B58C15-430B-4E4F-A227-8B6066455AAC}" presName="text0" presStyleLbl="node1" presStyleIdx="4" presStyleCnt="5" custScaleX="234391" custScaleY="248824" custRadScaleRad="140476" custRadScaleInc="8157">
        <dgm:presLayoutVars>
          <dgm:bulletEnabled val="1"/>
        </dgm:presLayoutVars>
      </dgm:prSet>
      <dgm:spPr/>
    </dgm:pt>
  </dgm:ptLst>
  <dgm:cxnLst>
    <dgm:cxn modelId="{E414FC14-1E6F-450F-86D2-44F730BB47B7}" type="presOf" srcId="{ED580D11-79D4-4CCE-A39C-8666F7451E88}" destId="{382A7B83-F3B2-4690-A177-C9763D253D79}" srcOrd="0" destOrd="0" presId="urn:microsoft.com/office/officeart/2008/layout/RadialCluster"/>
    <dgm:cxn modelId="{AED1891A-F1B1-4EE0-B4BE-FD4151B6D096}" type="presOf" srcId="{5221B45B-2E4E-4148-B156-4C44982CB6B8}" destId="{BBEC7B60-1AF3-44AF-A014-00A80DF7CF50}" srcOrd="0" destOrd="0" presId="urn:microsoft.com/office/officeart/2008/layout/RadialCluster"/>
    <dgm:cxn modelId="{94BFF11F-4F85-4C51-8CFA-ED9C4F30EF0E}" type="presOf" srcId="{3367A635-BDAB-4756-8544-718FFCD620D5}" destId="{39C6D6E1-5167-4C7D-A656-CDDD21825B5E}" srcOrd="0" destOrd="0" presId="urn:microsoft.com/office/officeart/2008/layout/RadialCluster"/>
    <dgm:cxn modelId="{18344F29-7CC2-45B1-9088-14C8F2746C0E}" type="presOf" srcId="{FD330441-BAAE-49AE-94B3-53F0CE25D266}" destId="{98BFFC25-63B4-4077-AB7A-14C8964B42B5}" srcOrd="0" destOrd="0" presId="urn:microsoft.com/office/officeart/2008/layout/RadialCluster"/>
    <dgm:cxn modelId="{FCA8A13B-C9A4-497D-96BB-AFF2DA81BCB5}" srcId="{3367A635-BDAB-4756-8544-718FFCD620D5}" destId="{92476AF8-61C4-4EBD-B16B-FD494967D942}" srcOrd="2" destOrd="0" parTransId="{41DEFBA7-9CB2-418F-B5F1-8F797A77B7C7}" sibTransId="{5C4825DB-F2A2-4896-959A-9B7D1D7092BE}"/>
    <dgm:cxn modelId="{03BB9469-CC24-4CB0-87D4-2160177C5F3B}" srcId="{3367A635-BDAB-4756-8544-718FFCD620D5}" destId="{F8E321F1-65F4-45B2-9B32-739B0B271ED4}" srcOrd="0" destOrd="0" parTransId="{ED580D11-79D4-4CCE-A39C-8666F7451E88}" sibTransId="{57C7B8E0-27C2-4914-AC10-08D8FE172FDA}"/>
    <dgm:cxn modelId="{EE9F1D70-94CC-4158-9F9A-6F546EA18F31}" type="presOf" srcId="{12BCCF17-D4B6-41DF-9D93-DB619263C0A4}" destId="{787DC5C3-4C7E-4F7C-BA9D-E60A29E60068}" srcOrd="0" destOrd="0" presId="urn:microsoft.com/office/officeart/2008/layout/RadialCluster"/>
    <dgm:cxn modelId="{B8C0B97D-A206-44F7-9E6F-7E64C497B4A6}" type="presOf" srcId="{41DEFBA7-9CB2-418F-B5F1-8F797A77B7C7}" destId="{B2D0B5BB-4430-4B89-B95A-DA11A6671875}" srcOrd="0" destOrd="0" presId="urn:microsoft.com/office/officeart/2008/layout/RadialCluster"/>
    <dgm:cxn modelId="{A8531A7E-3070-46D2-94D0-0B9374A6573A}" srcId="{3367A635-BDAB-4756-8544-718FFCD620D5}" destId="{12BCCF17-D4B6-41DF-9D93-DB619263C0A4}" srcOrd="1" destOrd="0" parTransId="{D603D8F2-586B-4F37-8755-73C12C75469F}" sibTransId="{1EFC8357-E24D-4D6B-810B-41384202D3E7}"/>
    <dgm:cxn modelId="{EC8F1291-E16F-4217-942A-3953D6EBA082}" type="presOf" srcId="{F8E321F1-65F4-45B2-9B32-739B0B271ED4}" destId="{D2800112-D7B3-46E4-9B8A-96F29BE64DC0}" srcOrd="0" destOrd="0" presId="urn:microsoft.com/office/officeart/2008/layout/RadialCluster"/>
    <dgm:cxn modelId="{9FB1C3A6-7756-4808-8082-071A86B18F34}" srcId="{3367A635-BDAB-4756-8544-718FFCD620D5}" destId="{79B58C15-430B-4E4F-A227-8B6066455AAC}" srcOrd="3" destOrd="0" parTransId="{5221B45B-2E4E-4148-B156-4C44982CB6B8}" sibTransId="{7FB9AA0E-89FD-4CEC-A632-ED91E31A784B}"/>
    <dgm:cxn modelId="{88E0E9BC-D462-444A-8260-38AF294B1A8D}" type="presOf" srcId="{92476AF8-61C4-4EBD-B16B-FD494967D942}" destId="{DC1EB53C-90B6-4E65-8F03-108F3BE5EF85}" srcOrd="0" destOrd="0" presId="urn:microsoft.com/office/officeart/2008/layout/RadialCluster"/>
    <dgm:cxn modelId="{FC6011C6-30EB-49A8-9EAB-F10779C83B5E}" srcId="{FD330441-BAAE-49AE-94B3-53F0CE25D266}" destId="{3367A635-BDAB-4756-8544-718FFCD620D5}" srcOrd="0" destOrd="0" parTransId="{EBBFBA40-FF6F-44F7-84B6-81ABA0EA8174}" sibTransId="{42587C84-6004-458A-BC34-35EDD23BB178}"/>
    <dgm:cxn modelId="{A42DB8CC-98A0-4BF7-A064-D141C24742AD}" type="presOf" srcId="{79B58C15-430B-4E4F-A227-8B6066455AAC}" destId="{D13C1438-AAE5-4D3F-A421-6AE0FCF0C411}" srcOrd="0" destOrd="0" presId="urn:microsoft.com/office/officeart/2008/layout/RadialCluster"/>
    <dgm:cxn modelId="{BCC1DAE8-84A7-44D1-81AE-AF36752F99F0}" type="presOf" srcId="{D603D8F2-586B-4F37-8755-73C12C75469F}" destId="{2F09D667-87AB-469D-A760-777796B743CD}" srcOrd="0" destOrd="0" presId="urn:microsoft.com/office/officeart/2008/layout/RadialCluster"/>
    <dgm:cxn modelId="{6E61AC49-1D99-4191-A698-039B78A1D30C}" type="presParOf" srcId="{98BFFC25-63B4-4077-AB7A-14C8964B42B5}" destId="{95C0650C-AC0D-4584-84C7-B3FD7D00D29C}" srcOrd="0" destOrd="0" presId="urn:microsoft.com/office/officeart/2008/layout/RadialCluster"/>
    <dgm:cxn modelId="{EF160C1A-F58E-48F6-9E80-110E6D19206C}" type="presParOf" srcId="{95C0650C-AC0D-4584-84C7-B3FD7D00D29C}" destId="{39C6D6E1-5167-4C7D-A656-CDDD21825B5E}" srcOrd="0" destOrd="0" presId="urn:microsoft.com/office/officeart/2008/layout/RadialCluster"/>
    <dgm:cxn modelId="{F2C38D0C-4412-4F4E-BBF0-39760325317C}" type="presParOf" srcId="{95C0650C-AC0D-4584-84C7-B3FD7D00D29C}" destId="{382A7B83-F3B2-4690-A177-C9763D253D79}" srcOrd="1" destOrd="0" presId="urn:microsoft.com/office/officeart/2008/layout/RadialCluster"/>
    <dgm:cxn modelId="{0D9D6F6E-AF6E-49CA-BED1-F62A6711EDF1}" type="presParOf" srcId="{95C0650C-AC0D-4584-84C7-B3FD7D00D29C}" destId="{D2800112-D7B3-46E4-9B8A-96F29BE64DC0}" srcOrd="2" destOrd="0" presId="urn:microsoft.com/office/officeart/2008/layout/RadialCluster"/>
    <dgm:cxn modelId="{02CECA55-E554-405D-8F0E-06D804531320}" type="presParOf" srcId="{95C0650C-AC0D-4584-84C7-B3FD7D00D29C}" destId="{2F09D667-87AB-469D-A760-777796B743CD}" srcOrd="3" destOrd="0" presId="urn:microsoft.com/office/officeart/2008/layout/RadialCluster"/>
    <dgm:cxn modelId="{445E9114-17A9-4362-B5D2-CF0B5180B4DF}" type="presParOf" srcId="{95C0650C-AC0D-4584-84C7-B3FD7D00D29C}" destId="{787DC5C3-4C7E-4F7C-BA9D-E60A29E60068}" srcOrd="4" destOrd="0" presId="urn:microsoft.com/office/officeart/2008/layout/RadialCluster"/>
    <dgm:cxn modelId="{CA073A84-1AF1-44C0-A0D5-EA901BEE48B1}" type="presParOf" srcId="{95C0650C-AC0D-4584-84C7-B3FD7D00D29C}" destId="{B2D0B5BB-4430-4B89-B95A-DA11A6671875}" srcOrd="5" destOrd="0" presId="urn:microsoft.com/office/officeart/2008/layout/RadialCluster"/>
    <dgm:cxn modelId="{3E00E349-80CA-4565-A763-C06B3BA43697}" type="presParOf" srcId="{95C0650C-AC0D-4584-84C7-B3FD7D00D29C}" destId="{DC1EB53C-90B6-4E65-8F03-108F3BE5EF85}" srcOrd="6" destOrd="0" presId="urn:microsoft.com/office/officeart/2008/layout/RadialCluster"/>
    <dgm:cxn modelId="{19BC44C2-6B5A-4260-8CE6-A1C192E68031}" type="presParOf" srcId="{95C0650C-AC0D-4584-84C7-B3FD7D00D29C}" destId="{BBEC7B60-1AF3-44AF-A014-00A80DF7CF50}" srcOrd="7" destOrd="0" presId="urn:microsoft.com/office/officeart/2008/layout/RadialCluster"/>
    <dgm:cxn modelId="{0E6F4665-A32D-4A1A-909C-9528EB73DD80}" type="presParOf" srcId="{95C0650C-AC0D-4584-84C7-B3FD7D00D29C}" destId="{D13C1438-AAE5-4D3F-A421-6AE0FCF0C41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B657E-9BB6-4F92-8D50-69F49F3A4E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0B970-4814-47EF-AED3-25CF93B835DF}">
      <dgm:prSet phldrT="[Текст]" custT="1"/>
      <dgm:spPr/>
      <dgm:t>
        <a:bodyPr/>
        <a:lstStyle/>
        <a:p>
          <a:pPr algn="just">
            <a:buFont typeface="Symbol" panose="05050102010706020507" pitchFamily="18" charset="2"/>
            <a:buChar char=""/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гуртка спрямована на поглиблення практичної реалізації діяльності Центру досліджень суспільства;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2DEEC-4C77-4532-8D0F-F3412B689CEE}" type="parTrans" cxnId="{B2357580-1FCE-4CC5-B7A7-750441632CFB}">
      <dgm:prSet/>
      <dgm:spPr/>
      <dgm:t>
        <a:bodyPr/>
        <a:lstStyle/>
        <a:p>
          <a:endParaRPr lang="ru-RU"/>
        </a:p>
      </dgm:t>
    </dgm:pt>
    <dgm:pt modelId="{8C6831D7-583D-42D5-86FD-D09ED63D5834}" type="sibTrans" cxnId="{B2357580-1FCE-4CC5-B7A7-750441632CFB}">
      <dgm:prSet/>
      <dgm:spPr/>
      <dgm:t>
        <a:bodyPr/>
        <a:lstStyle/>
        <a:p>
          <a:endParaRPr lang="ru-RU"/>
        </a:p>
      </dgm:t>
    </dgm:pt>
    <dgm:pt modelId="{0DC406A5-9661-4622-B3AB-532EE802DAAB}">
      <dgm:prSet phldrT="[Текст]" custT="1"/>
      <dgm:spPr/>
      <dgm:t>
        <a:bodyPr/>
        <a:lstStyle/>
        <a:p>
          <a:pPr algn="just">
            <a:buFont typeface="Symbol" panose="05050102010706020507" pitchFamily="18" charset="2"/>
            <a:buChar char=""/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діяльності гуртка передбачає залучення до його роботи студентів-бакалаврів в межах проходження виробничої (аналітичної) практики та студентів-магістрів в межах проходження виробничої (асистентської) та науково-дослідної практик;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AD184-358A-4C17-ADCC-7A5E5F52582D}" type="parTrans" cxnId="{F33594F1-427A-4E80-8443-81D55642CCA6}">
      <dgm:prSet/>
      <dgm:spPr/>
      <dgm:t>
        <a:bodyPr/>
        <a:lstStyle/>
        <a:p>
          <a:endParaRPr lang="ru-RU"/>
        </a:p>
      </dgm:t>
    </dgm:pt>
    <dgm:pt modelId="{9195D5C3-72D6-41AA-8BFE-1928AAA94C74}" type="sibTrans" cxnId="{F33594F1-427A-4E80-8443-81D55642CCA6}">
      <dgm:prSet/>
      <dgm:spPr/>
      <dgm:t>
        <a:bodyPr/>
        <a:lstStyle/>
        <a:p>
          <a:endParaRPr lang="ru-RU"/>
        </a:p>
      </dgm:t>
    </dgm:pt>
    <dgm:pt modelId="{176911E1-CFB5-4FC3-942B-185D9CEDF640}">
      <dgm:prSet phldrT="[Текст]" custT="1"/>
      <dgm:spPr/>
      <dgm:t>
        <a:bodyPr/>
        <a:lstStyle/>
        <a:p>
          <a:pPr algn="just">
            <a:buFont typeface="Symbol" panose="05050102010706020507" pitchFamily="18" charset="2"/>
            <a:buChar char=""/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 засідань гуртка спрямована на забезпечення практичної реалізації планів науково-дослідної роботи студентів кафедри філософії.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CC01B-729B-4853-B12C-7629DAC7F99B}" type="parTrans" cxnId="{29978F31-E194-4B21-8B70-5F6A57FB05B3}">
      <dgm:prSet/>
      <dgm:spPr/>
      <dgm:t>
        <a:bodyPr/>
        <a:lstStyle/>
        <a:p>
          <a:endParaRPr lang="ru-RU"/>
        </a:p>
      </dgm:t>
    </dgm:pt>
    <dgm:pt modelId="{FD51823C-E70D-45FC-ADE9-AFC234020AA1}" type="sibTrans" cxnId="{29978F31-E194-4B21-8B70-5F6A57FB05B3}">
      <dgm:prSet/>
      <dgm:spPr/>
      <dgm:t>
        <a:bodyPr/>
        <a:lstStyle/>
        <a:p>
          <a:endParaRPr lang="ru-RU"/>
        </a:p>
      </dgm:t>
    </dgm:pt>
    <dgm:pt modelId="{F94AC14D-4FC1-4223-B4D8-1B34EE92A343}" type="pres">
      <dgm:prSet presAssocID="{3ECB657E-9BB6-4F92-8D50-69F49F3A4E94}" presName="linear" presStyleCnt="0">
        <dgm:presLayoutVars>
          <dgm:dir/>
          <dgm:animLvl val="lvl"/>
          <dgm:resizeHandles val="exact"/>
        </dgm:presLayoutVars>
      </dgm:prSet>
      <dgm:spPr/>
    </dgm:pt>
    <dgm:pt modelId="{8B8A998F-A68E-45B6-9461-A18F7AFE77B0}" type="pres">
      <dgm:prSet presAssocID="{E8F0B970-4814-47EF-AED3-25CF93B835DF}" presName="parentLin" presStyleCnt="0"/>
      <dgm:spPr/>
    </dgm:pt>
    <dgm:pt modelId="{4023792D-87C4-49CF-A737-A03DF6B42845}" type="pres">
      <dgm:prSet presAssocID="{E8F0B970-4814-47EF-AED3-25CF93B835DF}" presName="parentLeftMargin" presStyleLbl="node1" presStyleIdx="0" presStyleCnt="3"/>
      <dgm:spPr/>
    </dgm:pt>
    <dgm:pt modelId="{02A43E1B-BF36-4817-B5C8-B5F0E62964A6}" type="pres">
      <dgm:prSet presAssocID="{E8F0B970-4814-47EF-AED3-25CF93B835DF}" presName="parentText" presStyleLbl="node1" presStyleIdx="0" presStyleCnt="3" custScaleX="142857" custScaleY="298415" custLinFactNeighborX="25887" custLinFactNeighborY="12986">
        <dgm:presLayoutVars>
          <dgm:chMax val="0"/>
          <dgm:bulletEnabled val="1"/>
        </dgm:presLayoutVars>
      </dgm:prSet>
      <dgm:spPr/>
    </dgm:pt>
    <dgm:pt modelId="{01B6CCC3-6A2F-49C2-99BB-34D32B5DE7C7}" type="pres">
      <dgm:prSet presAssocID="{E8F0B970-4814-47EF-AED3-25CF93B835DF}" presName="negativeSpace" presStyleCnt="0"/>
      <dgm:spPr/>
    </dgm:pt>
    <dgm:pt modelId="{CDB1DA0E-13A9-4F77-8C53-51B3E1D4D26E}" type="pres">
      <dgm:prSet presAssocID="{E8F0B970-4814-47EF-AED3-25CF93B835DF}" presName="childText" presStyleLbl="conFgAcc1" presStyleIdx="0" presStyleCnt="3">
        <dgm:presLayoutVars>
          <dgm:bulletEnabled val="1"/>
        </dgm:presLayoutVars>
      </dgm:prSet>
      <dgm:spPr/>
    </dgm:pt>
    <dgm:pt modelId="{A7BAFB37-F4D3-4479-B787-8E5DD4F68B9D}" type="pres">
      <dgm:prSet presAssocID="{8C6831D7-583D-42D5-86FD-D09ED63D5834}" presName="spaceBetweenRectangles" presStyleCnt="0"/>
      <dgm:spPr/>
    </dgm:pt>
    <dgm:pt modelId="{32A6677D-0A1D-4AFF-9062-58BEBEFA95B1}" type="pres">
      <dgm:prSet presAssocID="{0DC406A5-9661-4622-B3AB-532EE802DAAB}" presName="parentLin" presStyleCnt="0"/>
      <dgm:spPr/>
    </dgm:pt>
    <dgm:pt modelId="{7F5204B2-D376-4F91-A163-8C626C05228C}" type="pres">
      <dgm:prSet presAssocID="{0DC406A5-9661-4622-B3AB-532EE802DAAB}" presName="parentLeftMargin" presStyleLbl="node1" presStyleIdx="0" presStyleCnt="3"/>
      <dgm:spPr/>
    </dgm:pt>
    <dgm:pt modelId="{221ABA22-BA04-4F27-BBD5-5AB11FC743DC}" type="pres">
      <dgm:prSet presAssocID="{0DC406A5-9661-4622-B3AB-532EE802DAAB}" presName="parentText" presStyleLbl="node1" presStyleIdx="1" presStyleCnt="3" custScaleX="142857" custScaleY="449600">
        <dgm:presLayoutVars>
          <dgm:chMax val="0"/>
          <dgm:bulletEnabled val="1"/>
        </dgm:presLayoutVars>
      </dgm:prSet>
      <dgm:spPr/>
    </dgm:pt>
    <dgm:pt modelId="{D1CC3086-71FE-42FF-99F0-22707407F5F8}" type="pres">
      <dgm:prSet presAssocID="{0DC406A5-9661-4622-B3AB-532EE802DAAB}" presName="negativeSpace" presStyleCnt="0"/>
      <dgm:spPr/>
    </dgm:pt>
    <dgm:pt modelId="{555F1336-B951-426C-91BE-7CAE98C2EDBA}" type="pres">
      <dgm:prSet presAssocID="{0DC406A5-9661-4622-B3AB-532EE802DAAB}" presName="childText" presStyleLbl="conFgAcc1" presStyleIdx="1" presStyleCnt="3">
        <dgm:presLayoutVars>
          <dgm:bulletEnabled val="1"/>
        </dgm:presLayoutVars>
      </dgm:prSet>
      <dgm:spPr/>
    </dgm:pt>
    <dgm:pt modelId="{5787BFAA-54C7-4056-AB73-FC38E2584B03}" type="pres">
      <dgm:prSet presAssocID="{9195D5C3-72D6-41AA-8BFE-1928AAA94C74}" presName="spaceBetweenRectangles" presStyleCnt="0"/>
      <dgm:spPr/>
    </dgm:pt>
    <dgm:pt modelId="{D51EF6FA-F172-45E3-9F4E-4B867C26D193}" type="pres">
      <dgm:prSet presAssocID="{176911E1-CFB5-4FC3-942B-185D9CEDF640}" presName="parentLin" presStyleCnt="0"/>
      <dgm:spPr/>
    </dgm:pt>
    <dgm:pt modelId="{F3D77D93-4CEA-46A3-8AAE-CF6AC809D070}" type="pres">
      <dgm:prSet presAssocID="{176911E1-CFB5-4FC3-942B-185D9CEDF640}" presName="parentLeftMargin" presStyleLbl="node1" presStyleIdx="1" presStyleCnt="3"/>
      <dgm:spPr/>
    </dgm:pt>
    <dgm:pt modelId="{5F530BBA-9079-4555-9E26-BD76127E9FCC}" type="pres">
      <dgm:prSet presAssocID="{176911E1-CFB5-4FC3-942B-185D9CEDF640}" presName="parentText" presStyleLbl="node1" presStyleIdx="2" presStyleCnt="3" custScaleX="142857" custScaleY="448943">
        <dgm:presLayoutVars>
          <dgm:chMax val="0"/>
          <dgm:bulletEnabled val="1"/>
        </dgm:presLayoutVars>
      </dgm:prSet>
      <dgm:spPr/>
    </dgm:pt>
    <dgm:pt modelId="{296BB19A-80C4-4562-A9C3-56812C57103E}" type="pres">
      <dgm:prSet presAssocID="{176911E1-CFB5-4FC3-942B-185D9CEDF640}" presName="negativeSpace" presStyleCnt="0"/>
      <dgm:spPr/>
    </dgm:pt>
    <dgm:pt modelId="{396307B2-A596-4009-B497-50D97D6586BE}" type="pres">
      <dgm:prSet presAssocID="{176911E1-CFB5-4FC3-942B-185D9CEDF6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A2081A-E47D-4E54-BC89-F59030406692}" type="presOf" srcId="{3ECB657E-9BB6-4F92-8D50-69F49F3A4E94}" destId="{F94AC14D-4FC1-4223-B4D8-1B34EE92A343}" srcOrd="0" destOrd="0" presId="urn:microsoft.com/office/officeart/2005/8/layout/list1"/>
    <dgm:cxn modelId="{C508522F-E486-4C11-908C-3BC6A4BDAD5C}" type="presOf" srcId="{0DC406A5-9661-4622-B3AB-532EE802DAAB}" destId="{7F5204B2-D376-4F91-A163-8C626C05228C}" srcOrd="0" destOrd="0" presId="urn:microsoft.com/office/officeart/2005/8/layout/list1"/>
    <dgm:cxn modelId="{15402F30-89B0-4A26-8C6F-AF28404FF237}" type="presOf" srcId="{E8F0B970-4814-47EF-AED3-25CF93B835DF}" destId="{4023792D-87C4-49CF-A737-A03DF6B42845}" srcOrd="0" destOrd="0" presId="urn:microsoft.com/office/officeart/2005/8/layout/list1"/>
    <dgm:cxn modelId="{4303A530-E273-4D0E-AF37-EEDD6A591025}" type="presOf" srcId="{176911E1-CFB5-4FC3-942B-185D9CEDF640}" destId="{F3D77D93-4CEA-46A3-8AAE-CF6AC809D070}" srcOrd="0" destOrd="0" presId="urn:microsoft.com/office/officeart/2005/8/layout/list1"/>
    <dgm:cxn modelId="{29978F31-E194-4B21-8B70-5F6A57FB05B3}" srcId="{3ECB657E-9BB6-4F92-8D50-69F49F3A4E94}" destId="{176911E1-CFB5-4FC3-942B-185D9CEDF640}" srcOrd="2" destOrd="0" parTransId="{E43CC01B-729B-4853-B12C-7629DAC7F99B}" sibTransId="{FD51823C-E70D-45FC-ADE9-AFC234020AA1}"/>
    <dgm:cxn modelId="{E60BD67A-CD25-4E65-8612-262F6F4F307E}" type="presOf" srcId="{0DC406A5-9661-4622-B3AB-532EE802DAAB}" destId="{221ABA22-BA04-4F27-BBD5-5AB11FC743DC}" srcOrd="1" destOrd="0" presId="urn:microsoft.com/office/officeart/2005/8/layout/list1"/>
    <dgm:cxn modelId="{B2357580-1FCE-4CC5-B7A7-750441632CFB}" srcId="{3ECB657E-9BB6-4F92-8D50-69F49F3A4E94}" destId="{E8F0B970-4814-47EF-AED3-25CF93B835DF}" srcOrd="0" destOrd="0" parTransId="{1F62DEEC-4C77-4532-8D0F-F3412B689CEE}" sibTransId="{8C6831D7-583D-42D5-86FD-D09ED63D5834}"/>
    <dgm:cxn modelId="{17A5A394-96B4-406D-8AC7-479BD6290BAC}" type="presOf" srcId="{176911E1-CFB5-4FC3-942B-185D9CEDF640}" destId="{5F530BBA-9079-4555-9E26-BD76127E9FCC}" srcOrd="1" destOrd="0" presId="urn:microsoft.com/office/officeart/2005/8/layout/list1"/>
    <dgm:cxn modelId="{5A263CD3-4BB1-44C5-8894-3937E2965C6C}" type="presOf" srcId="{E8F0B970-4814-47EF-AED3-25CF93B835DF}" destId="{02A43E1B-BF36-4817-B5C8-B5F0E62964A6}" srcOrd="1" destOrd="0" presId="urn:microsoft.com/office/officeart/2005/8/layout/list1"/>
    <dgm:cxn modelId="{F33594F1-427A-4E80-8443-81D55642CCA6}" srcId="{3ECB657E-9BB6-4F92-8D50-69F49F3A4E94}" destId="{0DC406A5-9661-4622-B3AB-532EE802DAAB}" srcOrd="1" destOrd="0" parTransId="{93DAD184-358A-4C17-ADCC-7A5E5F52582D}" sibTransId="{9195D5C3-72D6-41AA-8BFE-1928AAA94C74}"/>
    <dgm:cxn modelId="{1C05ABC2-CEB6-47D2-A31D-A16F7A3BA309}" type="presParOf" srcId="{F94AC14D-4FC1-4223-B4D8-1B34EE92A343}" destId="{8B8A998F-A68E-45B6-9461-A18F7AFE77B0}" srcOrd="0" destOrd="0" presId="urn:microsoft.com/office/officeart/2005/8/layout/list1"/>
    <dgm:cxn modelId="{710D40CE-BBE2-400E-86EB-4C1383611DEF}" type="presParOf" srcId="{8B8A998F-A68E-45B6-9461-A18F7AFE77B0}" destId="{4023792D-87C4-49CF-A737-A03DF6B42845}" srcOrd="0" destOrd="0" presId="urn:microsoft.com/office/officeart/2005/8/layout/list1"/>
    <dgm:cxn modelId="{A62B9748-41A3-4EA9-90C1-43B7A95DBF41}" type="presParOf" srcId="{8B8A998F-A68E-45B6-9461-A18F7AFE77B0}" destId="{02A43E1B-BF36-4817-B5C8-B5F0E62964A6}" srcOrd="1" destOrd="0" presId="urn:microsoft.com/office/officeart/2005/8/layout/list1"/>
    <dgm:cxn modelId="{9F01224A-A068-4FDD-B2D5-A1222552BF03}" type="presParOf" srcId="{F94AC14D-4FC1-4223-B4D8-1B34EE92A343}" destId="{01B6CCC3-6A2F-49C2-99BB-34D32B5DE7C7}" srcOrd="1" destOrd="0" presId="urn:microsoft.com/office/officeart/2005/8/layout/list1"/>
    <dgm:cxn modelId="{75C58D81-FBBB-427F-B95A-5D20ABB90847}" type="presParOf" srcId="{F94AC14D-4FC1-4223-B4D8-1B34EE92A343}" destId="{CDB1DA0E-13A9-4F77-8C53-51B3E1D4D26E}" srcOrd="2" destOrd="0" presId="urn:microsoft.com/office/officeart/2005/8/layout/list1"/>
    <dgm:cxn modelId="{20964655-A93B-49D6-B522-82575B330777}" type="presParOf" srcId="{F94AC14D-4FC1-4223-B4D8-1B34EE92A343}" destId="{A7BAFB37-F4D3-4479-B787-8E5DD4F68B9D}" srcOrd="3" destOrd="0" presId="urn:microsoft.com/office/officeart/2005/8/layout/list1"/>
    <dgm:cxn modelId="{A3741A78-CB8D-4F38-8425-4D94E7ADFFF6}" type="presParOf" srcId="{F94AC14D-4FC1-4223-B4D8-1B34EE92A343}" destId="{32A6677D-0A1D-4AFF-9062-58BEBEFA95B1}" srcOrd="4" destOrd="0" presId="urn:microsoft.com/office/officeart/2005/8/layout/list1"/>
    <dgm:cxn modelId="{88D82A56-3666-4D7F-87C4-034B1E1795D6}" type="presParOf" srcId="{32A6677D-0A1D-4AFF-9062-58BEBEFA95B1}" destId="{7F5204B2-D376-4F91-A163-8C626C05228C}" srcOrd="0" destOrd="0" presId="urn:microsoft.com/office/officeart/2005/8/layout/list1"/>
    <dgm:cxn modelId="{A4A3B180-37A7-43BD-815B-9082F32055A4}" type="presParOf" srcId="{32A6677D-0A1D-4AFF-9062-58BEBEFA95B1}" destId="{221ABA22-BA04-4F27-BBD5-5AB11FC743DC}" srcOrd="1" destOrd="0" presId="urn:microsoft.com/office/officeart/2005/8/layout/list1"/>
    <dgm:cxn modelId="{F2DFEFAA-FADB-4EC7-99F0-5C2D8FE36B7E}" type="presParOf" srcId="{F94AC14D-4FC1-4223-B4D8-1B34EE92A343}" destId="{D1CC3086-71FE-42FF-99F0-22707407F5F8}" srcOrd="5" destOrd="0" presId="urn:microsoft.com/office/officeart/2005/8/layout/list1"/>
    <dgm:cxn modelId="{F8B34D1A-A7E6-4A44-A9E5-9704B3C6998A}" type="presParOf" srcId="{F94AC14D-4FC1-4223-B4D8-1B34EE92A343}" destId="{555F1336-B951-426C-91BE-7CAE98C2EDBA}" srcOrd="6" destOrd="0" presId="urn:microsoft.com/office/officeart/2005/8/layout/list1"/>
    <dgm:cxn modelId="{4C9DD1FF-6947-4F16-B70A-F024DADE989D}" type="presParOf" srcId="{F94AC14D-4FC1-4223-B4D8-1B34EE92A343}" destId="{5787BFAA-54C7-4056-AB73-FC38E2584B03}" srcOrd="7" destOrd="0" presId="urn:microsoft.com/office/officeart/2005/8/layout/list1"/>
    <dgm:cxn modelId="{C1C5BA8D-99F4-4794-9943-CECA6C670463}" type="presParOf" srcId="{F94AC14D-4FC1-4223-B4D8-1B34EE92A343}" destId="{D51EF6FA-F172-45E3-9F4E-4B867C26D193}" srcOrd="8" destOrd="0" presId="urn:microsoft.com/office/officeart/2005/8/layout/list1"/>
    <dgm:cxn modelId="{933BE997-4C80-4DEE-9F4F-D81E660CF4AA}" type="presParOf" srcId="{D51EF6FA-F172-45E3-9F4E-4B867C26D193}" destId="{F3D77D93-4CEA-46A3-8AAE-CF6AC809D070}" srcOrd="0" destOrd="0" presId="urn:microsoft.com/office/officeart/2005/8/layout/list1"/>
    <dgm:cxn modelId="{222404AA-6480-4B4D-976B-E7E0A129CD8D}" type="presParOf" srcId="{D51EF6FA-F172-45E3-9F4E-4B867C26D193}" destId="{5F530BBA-9079-4555-9E26-BD76127E9FCC}" srcOrd="1" destOrd="0" presId="urn:microsoft.com/office/officeart/2005/8/layout/list1"/>
    <dgm:cxn modelId="{D7E76617-E159-4511-BD98-A7DAE9FAA1E4}" type="presParOf" srcId="{F94AC14D-4FC1-4223-B4D8-1B34EE92A343}" destId="{296BB19A-80C4-4562-A9C3-56812C57103E}" srcOrd="9" destOrd="0" presId="urn:microsoft.com/office/officeart/2005/8/layout/list1"/>
    <dgm:cxn modelId="{63885FE5-E426-4361-ABBB-47C3A2E58ED6}" type="presParOf" srcId="{F94AC14D-4FC1-4223-B4D8-1B34EE92A343}" destId="{396307B2-A596-4009-B497-50D97D6586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D6E1-5167-4C7D-A656-CDDD21825B5E}">
      <dsp:nvSpPr>
        <dsp:cNvPr id="0" name=""/>
        <dsp:cNvSpPr/>
      </dsp:nvSpPr>
      <dsp:spPr>
        <a:xfrm>
          <a:off x="2777541" y="1190083"/>
          <a:ext cx="2653938" cy="1910845"/>
        </a:xfrm>
        <a:prstGeom prst="round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Форми роботи гуртка інформаційної культури</a:t>
          </a:r>
          <a:endParaRPr lang="uk-UA" sz="2000" i="0" kern="1200" noProof="0" dirty="0">
            <a:solidFill>
              <a:schemeClr val="bg1"/>
            </a:solidFill>
          </a:endParaRPr>
        </a:p>
      </dsp:txBody>
      <dsp:txXfrm>
        <a:off x="2870821" y="1283363"/>
        <a:ext cx="2467378" cy="1724285"/>
      </dsp:txXfrm>
    </dsp:sp>
    <dsp:sp modelId="{382A7B83-F3B2-4690-A177-C9763D253D79}">
      <dsp:nvSpPr>
        <dsp:cNvPr id="0" name=""/>
        <dsp:cNvSpPr/>
      </dsp:nvSpPr>
      <dsp:spPr>
        <a:xfrm rot="16170062">
          <a:off x="3951715" y="1046860"/>
          <a:ext cx="286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455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2800112-D7B3-46E4-9B8A-96F29BE64DC0}">
      <dsp:nvSpPr>
        <dsp:cNvPr id="0" name=""/>
        <dsp:cNvSpPr/>
      </dsp:nvSpPr>
      <dsp:spPr>
        <a:xfrm>
          <a:off x="2258067" y="83505"/>
          <a:ext cx="3664114" cy="82013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Проблемні обговорення;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2298103" y="123541"/>
        <a:ext cx="3584042" cy="740061"/>
      </dsp:txXfrm>
    </dsp:sp>
    <dsp:sp modelId="{2F09D667-87AB-469D-A760-777796B743CD}">
      <dsp:nvSpPr>
        <dsp:cNvPr id="0" name=""/>
        <dsp:cNvSpPr/>
      </dsp:nvSpPr>
      <dsp:spPr>
        <a:xfrm rot="21592233">
          <a:off x="5431479" y="2142135"/>
          <a:ext cx="329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164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87DC5C3-4C7E-4F7C-BA9D-E60A29E60068}">
      <dsp:nvSpPr>
        <dsp:cNvPr id="0" name=""/>
        <dsp:cNvSpPr/>
      </dsp:nvSpPr>
      <dsp:spPr>
        <a:xfrm>
          <a:off x="5760643" y="1083709"/>
          <a:ext cx="2197777" cy="211114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Дискусії,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Рольові ігри,</a:t>
          </a: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Інформаційні повідомлення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5863700" y="1186766"/>
        <a:ext cx="1991663" cy="1905028"/>
      </dsp:txXfrm>
    </dsp:sp>
    <dsp:sp modelId="{B2D0B5BB-4430-4B89-B95A-DA11A6671875}">
      <dsp:nvSpPr>
        <dsp:cNvPr id="0" name=""/>
        <dsp:cNvSpPr/>
      </dsp:nvSpPr>
      <dsp:spPr>
        <a:xfrm rot="5340241">
          <a:off x="4063665" y="3159391"/>
          <a:ext cx="1169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943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C1EB53C-90B6-4E65-8F03-108F3BE5EF85}">
      <dsp:nvSpPr>
        <dsp:cNvPr id="0" name=""/>
        <dsp:cNvSpPr/>
      </dsp:nvSpPr>
      <dsp:spPr>
        <a:xfrm>
          <a:off x="2223533" y="3217854"/>
          <a:ext cx="3820974" cy="125023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Екскурсійні заходи (бібліотеки, архіви, музеї)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2284564" y="3278885"/>
        <a:ext cx="3698912" cy="1128168"/>
      </dsp:txXfrm>
    </dsp:sp>
    <dsp:sp modelId="{BBEC7B60-1AF3-44AF-A014-00A80DF7CF50}">
      <dsp:nvSpPr>
        <dsp:cNvPr id="0" name=""/>
        <dsp:cNvSpPr/>
      </dsp:nvSpPr>
      <dsp:spPr>
        <a:xfrm rot="10777502">
          <a:off x="2435835" y="2155308"/>
          <a:ext cx="3417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709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13C1438-AAE5-4D3F-A421-6AE0FCF0C411}">
      <dsp:nvSpPr>
        <dsp:cNvPr id="0" name=""/>
        <dsp:cNvSpPr/>
      </dsp:nvSpPr>
      <dsp:spPr>
        <a:xfrm>
          <a:off x="129850" y="939980"/>
          <a:ext cx="2305988" cy="244798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2000" kern="1200" dirty="0" err="1"/>
            <a:t>Лекційно</a:t>
          </a:r>
          <a:r>
            <a:rPr lang="uk-UA" sz="2000" kern="1200" dirty="0"/>
            <a:t>-практичні заняття з використанням відповідних презентаційних матеріалів;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242419" y="1052549"/>
        <a:ext cx="2080850" cy="222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1DA0E-13A9-4F77-8C53-51B3E1D4D26E}">
      <dsp:nvSpPr>
        <dsp:cNvPr id="0" name=""/>
        <dsp:cNvSpPr/>
      </dsp:nvSpPr>
      <dsp:spPr>
        <a:xfrm>
          <a:off x="0" y="829084"/>
          <a:ext cx="686442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43E1B-BF36-4817-B5C8-B5F0E62964A6}">
      <dsp:nvSpPr>
        <dsp:cNvPr id="0" name=""/>
        <dsp:cNvSpPr/>
      </dsp:nvSpPr>
      <dsp:spPr>
        <a:xfrm>
          <a:off x="328479" y="134098"/>
          <a:ext cx="6535944" cy="880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робота гуртка спрямована на поглиблення практичної реалізації діяльності Центру досліджень суспільства;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482" y="177101"/>
        <a:ext cx="6449938" cy="794915"/>
      </dsp:txXfrm>
    </dsp:sp>
    <dsp:sp modelId="{555F1336-B951-426C-91BE-7CAE98C2EDBA}">
      <dsp:nvSpPr>
        <dsp:cNvPr id="0" name=""/>
        <dsp:cNvSpPr/>
      </dsp:nvSpPr>
      <dsp:spPr>
        <a:xfrm>
          <a:off x="0" y="2314703"/>
          <a:ext cx="686442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ABA22-BA04-4F27-BBD5-5AB11FC743DC}">
      <dsp:nvSpPr>
        <dsp:cNvPr id="0" name=""/>
        <dsp:cNvSpPr/>
      </dsp:nvSpPr>
      <dsp:spPr>
        <a:xfrm>
          <a:off x="326797" y="1135084"/>
          <a:ext cx="6535944" cy="1327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діяльності гуртка передбачає залучення до його роботи студентів-бакалаврів в межах проходження виробничої (аналітичної) практики та студентів-магістрів в межах проходження виробничої (асистентської) та науково-дослідної практик;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586" y="1199873"/>
        <a:ext cx="6406366" cy="1197641"/>
      </dsp:txXfrm>
    </dsp:sp>
    <dsp:sp modelId="{396307B2-A596-4009-B497-50D97D6586BE}">
      <dsp:nvSpPr>
        <dsp:cNvPr id="0" name=""/>
        <dsp:cNvSpPr/>
      </dsp:nvSpPr>
      <dsp:spPr>
        <a:xfrm>
          <a:off x="0" y="3798383"/>
          <a:ext cx="686442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30BBA-9079-4555-9E26-BD76127E9FCC}">
      <dsp:nvSpPr>
        <dsp:cNvPr id="0" name=""/>
        <dsp:cNvSpPr/>
      </dsp:nvSpPr>
      <dsp:spPr>
        <a:xfrm>
          <a:off x="326797" y="2620703"/>
          <a:ext cx="6535944" cy="132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 засідань гуртка спрямована на забезпечення практичної реалізації планів науково-дослідної роботи студентів кафедри філософії.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492" y="2685398"/>
        <a:ext cx="6406554" cy="119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936BA-374D-4911-9B36-B9EFC05F7CA3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88D8-760B-48A3-9F4F-B1C66AC4480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4FFB-A3D9-40BE-BF96-BCB2BAF532A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8B256-458E-45C5-A1B9-036D1120994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193E-791C-435C-AEBB-9A5798D0BA1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9144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1"/>
            <a:ext cx="9144000" cy="1624053"/>
          </a:xfrm>
          <a:prstGeom prst="rect">
            <a:avLst/>
          </a:prstGeom>
        </p:spPr>
      </p:pic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0" y="-5760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1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800" y="286604"/>
            <a:ext cx="7479495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350"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9681C8C-7C28-4513-8096-5838EC134296}" type="datetime1">
              <a:rPr lang="uk-UA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15.11.2020</a:t>
            </a:fld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497485"/>
            <a:ext cx="75438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152900"/>
            <a:ext cx="75438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kern="0" cap="none" spc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8F5-28BB-4F81-987B-40E6BF7C6B00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 userDrawn="1"/>
        </p:nvSpPr>
        <p:spPr>
          <a:xfrm>
            <a:off x="0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61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4800" y="286604"/>
            <a:ext cx="7479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2B8-44F0-4ADD-AD0A-DF5B761D63BE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6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74800" y="286603"/>
            <a:ext cx="7479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3" y="162974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00" b="1" cap="none" baseline="0">
                <a:solidFill>
                  <a:srgbClr val="00545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503" y="2366024"/>
            <a:ext cx="3703320" cy="3378200"/>
          </a:xfrm>
        </p:spPr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983" y="162974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00" b="1" cap="none" baseline="0">
                <a:solidFill>
                  <a:srgbClr val="00545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983" y="2366024"/>
            <a:ext cx="3703320" cy="3378200"/>
          </a:xfrm>
        </p:spPr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E09A-6146-4799-8313-831C7D88FC2A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800" y="286604"/>
            <a:ext cx="7479000" cy="110115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86A-F184-4AE2-A503-898B9AA499B4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9D3-BB77-4753-AA41-FDDA89B8E9C6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 userDrawn="1"/>
        </p:nvSpPr>
        <p:spPr>
          <a:xfrm>
            <a:off x="0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95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2901" y="0"/>
            <a:ext cx="13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387758"/>
            <a:ext cx="2400300" cy="1492601"/>
          </a:xfrm>
        </p:spPr>
        <p:txBody>
          <a:bodyPr anchor="b">
            <a:normAutofit/>
          </a:bodyPr>
          <a:lstStyle>
            <a:lvl1pPr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0774"/>
            <a:ext cx="4869180" cy="5764430"/>
          </a:xfrm>
        </p:spPr>
        <p:txBody>
          <a:bodyPr/>
          <a:lstStyle>
            <a:lvl2pPr marL="28803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42519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56235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699516" indent="-13716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1" y="64583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A69F22-D3F3-402A-94AF-750DFDF673F1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ПІБ викладача, посада, кафедра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174D-1ECB-4427-B6CA-7D67596996E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4265" y="1938867"/>
            <a:ext cx="5197850" cy="93902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3600" dirty="0"/>
              <a:t>Дякую за увагу!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1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0936-012D-441C-9BA0-07DBE77F6BE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B339-4BD9-4EFA-AF50-839F9552F0B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99FD-0C30-4A27-BCCA-F473B1F67CF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3BD6-A8B3-435C-A78E-41D14F3DC4C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1B18-97B1-4EC8-B5D3-D0F128E553E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C341-781A-4C6F-8495-EF18C1CC4E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962F-0A90-44BA-9E34-1D806396C6B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158BE-6D26-4636-A63E-F29817D4FF52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800" y="286604"/>
            <a:ext cx="7533000" cy="110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4000"/>
            <a:ext cx="75438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 defTabSz="342900"/>
            <a:fld id="{E13E4B18-39FE-454E-B11B-93BF3415501E}" type="datetime1">
              <a:rPr lang="uk-UA" smtClean="0">
                <a:solidFill>
                  <a:srgbClr val="000000"/>
                </a:solidFill>
              </a:rPr>
              <a:pPr defTabSz="342900"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342900"/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342900"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1043608" y="2708920"/>
            <a:ext cx="7272807" cy="3168352"/>
          </a:xfrm>
          <a:prstGeom prst="roundRect">
            <a:avLst/>
          </a:prstGeom>
          <a:solidFill>
            <a:srgbClr val="30ACEC"/>
          </a:solidFill>
          <a:ln w="22225" cap="rnd" cmpd="sng" algn="ctr">
            <a:solidFill>
              <a:sysClr val="window" lastClr="FEFEF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ПОЛОЖЕННЯ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про гурток інформаційної культури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кафедри філософії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Історико-філософського факультету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Київського університету імені Бориса Грінченка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72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B00C1A-707D-4A29-81BE-450B9D82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2421687" cy="2924944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196752"/>
            <a:ext cx="8172908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напрямки діяльності гуртка інформаційної культури: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195736" y="2204864"/>
            <a:ext cx="6372708" cy="381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spcAft>
                <a:spcPts val="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основ інформаційної методичної культури науковця:</a:t>
            </a:r>
          </a:p>
          <a:p>
            <a:pPr lvl="1" algn="just">
              <a:spcAft>
                <a:spcPts val="0"/>
              </a:spcAf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основ інформаційної культури сучасних наукових досліджень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базових засад культури наукових публікацій;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наукометричних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баз даних;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вітчизняних та зарубіжних електронних бібліотек фахової літератури щодо їх змістовного наповнення та національно-культурного спрямування.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73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1FE3E-89B9-432B-A056-CC8D78CC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83602"/>
            <a:ext cx="2725148" cy="2377646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196752"/>
            <a:ext cx="806489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напрямки діяльності гуртка інформаційної культури: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1835696" y="2204864"/>
            <a:ext cx="6624736" cy="41044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Поглиблення знань щодо ролі інформаційно-комунікаційних інститутів у становленні та розвитку інформаційної культури суспільства</a:t>
            </a:r>
          </a:p>
          <a:p>
            <a:pPr lvl="1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генези інформаційної культури суспільства у контексті діяльності інформаційно-комунікаційних інститутів;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ролі бібліотек, архівів, інформаційних установ у системі наукових комунікацій;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базових знань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бібліотечно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-бібліографічної культури;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Поглиблення знань щодо культури роботи з архівними документами;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основними засадами культури музейних комунікацій.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185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04813"/>
              </p:ext>
            </p:extLst>
          </p:nvPr>
        </p:nvGraphicFramePr>
        <p:xfrm>
          <a:off x="755576" y="1342678"/>
          <a:ext cx="7992887" cy="489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8395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1691680" y="1020214"/>
            <a:ext cx="6330820" cy="86582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Напрями координації роботи гуртка щодо наукової та науково-методичної роботи кафедри філософії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91656" y="2091165"/>
            <a:ext cx="990953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ECC6731-9F77-4134-BD0E-C0D82E5C3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460999"/>
              </p:ext>
            </p:extLst>
          </p:nvPr>
        </p:nvGraphicFramePr>
        <p:xfrm>
          <a:off x="1524000" y="2091164"/>
          <a:ext cx="6864424" cy="414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3312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051720" y="1988840"/>
            <a:ext cx="5760640" cy="2700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ДЯКУЮ ЗА УВАГУ!</a:t>
            </a:r>
            <a:endParaRPr lang="ru-RU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946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791580" y="1844824"/>
            <a:ext cx="6804756" cy="3528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Гурток інформаційної культури створюється з метою реалізації Нової освітньої стратегії Університету шляхом удосконалення якості підготовки випускника спеціальності 033 «Філософія» як фахівця з аналітики суспільних процесів, який здатний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реагувати на вимоги сучасної інформаційної доби, виступати інформаційним лідером у реалізації соціально-гуманітарних проектів, застосовувати фахові інформаційно-аналітичні компетентності та відповідати потребам сучасного ринку праці.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791580" y="1052736"/>
            <a:ext cx="680475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9A481A-D283-4C21-9423-E5E0F3D1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3136"/>
            <a:ext cx="1542692" cy="19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06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2924FA-2914-428F-97C4-E55A9A61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17032"/>
            <a:ext cx="3119669" cy="233975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627784" y="1844824"/>
            <a:ext cx="6192688" cy="4392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 гуртка інформаційної культури спрямована на закріплення фахових знань і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поглиблення інформаційної культури студентів спеціальності «Філософія» в оволодінні знаннями у галузі суспільних інформаційних відносин.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+mj-lt"/>
              <a:buAutoNum type="arabicPeriod" startAt="3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Гурток інформаційної культури працює на базі  кафедри філософії Історико-філософського факультету за напрямом освітньої програми спеціальності 033 «Філософія».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+mj-lt"/>
              <a:buAutoNum type="arabicPeriod" startAt="3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Науково-методичне керівництво діяльністю гуртка інформаційної культури на 2020 – 2021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здійснює професор кафедри філософії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І.М.Ломачинська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791580" y="1052736"/>
            <a:ext cx="802889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651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872A38-C70F-40FE-97E4-0BBA2EC0859A}"/>
              </a:ext>
            </a:extLst>
          </p:cNvPr>
          <p:cNvSpPr/>
          <p:nvPr/>
        </p:nvSpPr>
        <p:spPr>
          <a:xfrm>
            <a:off x="2483768" y="2132856"/>
            <a:ext cx="5976664" cy="381642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Гурток інформаційної культури створюється з метою поглиблення практичної орієнтації освіти в галузі філософії в її інформаційно-комунікаційному контексті, формування відповідних фахових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випускників спеціальності «Філософія» у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-спрямованих видах робіт з інформацією: її одержанні, накопиченні, кодуванні, у створенні на цій основі якісно нової інформації, її передачі, практичному використанні.</a:t>
            </a:r>
            <a:endParaRPr lang="ru-RU" sz="2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18296F6-4DA0-4A72-A09D-CFE70754CB4B}"/>
              </a:ext>
            </a:extLst>
          </p:cNvPr>
          <p:cNvSpPr/>
          <p:nvPr/>
        </p:nvSpPr>
        <p:spPr>
          <a:xfrm>
            <a:off x="611560" y="1196752"/>
            <a:ext cx="7848872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 діяльності Гуртка інформаційної культури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0FCBD-BA7B-4721-B0E2-1B494BEB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5" y="2852936"/>
            <a:ext cx="156680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59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3F073-9B19-45CE-BCF0-5A0176A5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" y="3717032"/>
            <a:ext cx="2144553" cy="2094291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872A38-C70F-40FE-97E4-0BBA2EC0859A}"/>
              </a:ext>
            </a:extLst>
          </p:cNvPr>
          <p:cNvSpPr/>
          <p:nvPr/>
        </p:nvSpPr>
        <p:spPr>
          <a:xfrm>
            <a:off x="1907703" y="2564904"/>
            <a:ext cx="6676891" cy="38884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Критичне мислення (вправність мислення).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до аналізу, синтезу й узагальнення інформації; здатність робити смислові узагальнення та висновки, виявляти в інформаційних даних та концептах хиби й вразливі місця, суперечності та неповноту аргументації; прагнення до оптимальних рішень та ясності умовиводів.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Комунікаційна взаємодія (інтелектуальна комунікація).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Здатність до ефективного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комунікування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готовність до співпраці з колегами, вміння працювати в колективі; навички публічного мовлення, прояв мотивації до участі в суспільному житті.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9A159F3-233F-4B59-B16F-55E7B9EC95A9}"/>
              </a:ext>
            </a:extLst>
          </p:cNvPr>
          <p:cNvSpPr/>
          <p:nvPr/>
        </p:nvSpPr>
        <p:spPr>
          <a:xfrm>
            <a:off x="575556" y="1196752"/>
            <a:ext cx="8009038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 гуртка інформаційної культури спрямована на формування наступних загальних та фахових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999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BA196-4B51-4D67-BC14-BE9C89C5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94707"/>
            <a:ext cx="2615276" cy="174079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196752"/>
            <a:ext cx="8064896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Діяльність гуртка інформаційної культури спрямована на формування наступних загальних та фахових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компетентностей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555776" y="2204864"/>
            <a:ext cx="5904656" cy="381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Ефективне використання дослідницьких знань та навичок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поєднувати знання різних методів наукового та філософського дослідження і вміння їх використовувати у професійній діяльності; володіння методами і прийомами логічного аналізу, вміння працювати з науковими текстами і смисловими конструкціями, які містяться в них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733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196752"/>
            <a:ext cx="7992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Діяльність гуртка інформаційної культури спрямована на формування наступних загальних та фахових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компетентностей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3563888" y="2204864"/>
            <a:ext cx="489654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Аналітичні компетенції.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Спроможність отримувати якісну інформацію на основі кількісних даних; спроможність розробляти експериментальні та спостережні дослідження й аналізувати дані, отримані на їхній основі.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5B3B34-5662-4164-A68E-45570EE0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1744014" cy="27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556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30523-79E9-4DA6-8F8A-1B2E0BA1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2323391" cy="230887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268760"/>
            <a:ext cx="7992888" cy="79208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напрямки діяльності гуртка інформаційної культури: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339752" y="2204864"/>
            <a:ext cx="6120680" cy="3816424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 навиками технологічної інформаційної культури:</a:t>
            </a:r>
          </a:p>
          <a:p>
            <a:pPr lvl="1" algn="just">
              <a:spcAft>
                <a:spcPts val="0"/>
              </a:spcAf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основних вмінь та навичок технічного оформлення текстів наукового та науково-методичного спрямування;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орієнтація у інформаційних потоках вітчизняної та світової наукової інформації;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електронних баз даних наукових джерел для пошуку наукової інформації;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 етичних норм при публікації інформації у мережі Інтернет і в процесі спілкування за допомогою мережі Інтернет.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87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497E5-1BF4-4351-AE8C-FCC3F949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2270192" cy="252204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DA2BB3-3771-4C84-B1B7-2FADFEFACFE8}"/>
              </a:ext>
            </a:extLst>
          </p:cNvPr>
          <p:cNvSpPr/>
          <p:nvPr/>
        </p:nvSpPr>
        <p:spPr>
          <a:xfrm>
            <a:off x="395536" y="1196752"/>
            <a:ext cx="7992888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spcAft>
                <a:spcPts val="0"/>
              </a:spcAft>
            </a:pPr>
            <a:r>
              <a:rPr lang="uk-UA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 навиками правової інформаційної культури:</a:t>
            </a:r>
            <a:endParaRPr lang="ru-RU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123728" y="2348880"/>
            <a:ext cx="6336704" cy="33123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основ вітчизняного інформаційного законодавства;</a:t>
            </a:r>
            <a:endParaRPr lang="ru-RU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 вимог чинного законодавства щодо використання наукових публікацій;</a:t>
            </a:r>
            <a:endParaRPr lang="ru-RU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освоєння знань, що забезпечують високий рівень, продуктивність, безпеку інформаційних відносин. </a:t>
            </a:r>
            <a:endParaRPr lang="ru-RU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489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-teacher-16х9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98D6BB7-0B4A-40F2-B8BB-C63EC2B06593}" vid="{AFD83D60-C8A8-47E9-844E-02DA504E6A56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722</Words>
  <Application>Microsoft Office PowerPoint</Application>
  <PresentationFormat>Екран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Оформление по умолчанию</vt:lpstr>
      <vt:lpstr>template-teacher-16х9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курс “Соціальна історія”</dc:title>
  <dc:creator>Роман</dc:creator>
  <cp:lastModifiedBy>Irina</cp:lastModifiedBy>
  <cp:revision>143</cp:revision>
  <dcterms:created xsi:type="dcterms:W3CDTF">2018-02-05T19:17:02Z</dcterms:created>
  <dcterms:modified xsi:type="dcterms:W3CDTF">2020-11-14T22:34:35Z</dcterms:modified>
</cp:coreProperties>
</file>