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65" r:id="rId1"/>
    <p:sldMasterId id="2147484375" r:id="rId2"/>
  </p:sldMasterIdLst>
  <p:notesMasterIdLst>
    <p:notesMasterId r:id="rId17"/>
  </p:notesMasterIdLst>
  <p:sldIdLst>
    <p:sldId id="278" r:id="rId3"/>
    <p:sldId id="438" r:id="rId4"/>
    <p:sldId id="446" r:id="rId5"/>
    <p:sldId id="276" r:id="rId6"/>
    <p:sldId id="447" r:id="rId7"/>
    <p:sldId id="441" r:id="rId8"/>
    <p:sldId id="450" r:id="rId9"/>
    <p:sldId id="443" r:id="rId10"/>
    <p:sldId id="269" r:id="rId11"/>
    <p:sldId id="451" r:id="rId12"/>
    <p:sldId id="453" r:id="rId13"/>
    <p:sldId id="452" r:id="rId14"/>
    <p:sldId id="444" r:id="rId15"/>
    <p:sldId id="259" r:id="rId16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5D7FF"/>
    <a:srgbClr val="004760"/>
    <a:srgbClr val="008A3E"/>
    <a:srgbClr val="66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2" y="32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397539-6B4A-4194-AFFD-03AACD69FAF5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BB8EB177-B37F-4F77-BF49-FAE5F7233C39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2000" dirty="0"/>
            <a:t>Познайомити учасників конференції зі змістом доповіді</a:t>
          </a:r>
          <a:endParaRPr lang="ru-RU" sz="2000" dirty="0"/>
        </a:p>
      </dgm:t>
    </dgm:pt>
    <dgm:pt modelId="{C7F42674-A7C0-45BC-B771-0AEA2BBBFF39}" type="parTrans" cxnId="{73D20DC5-FD73-4841-A594-1D0284513AC3}">
      <dgm:prSet/>
      <dgm:spPr/>
      <dgm:t>
        <a:bodyPr/>
        <a:lstStyle/>
        <a:p>
          <a:endParaRPr lang="ru-RU"/>
        </a:p>
      </dgm:t>
    </dgm:pt>
    <dgm:pt modelId="{157106AF-D2FF-4004-9974-3BBF359F5B61}" type="sibTrans" cxnId="{73D20DC5-FD73-4841-A594-1D0284513AC3}">
      <dgm:prSet/>
      <dgm:spPr/>
      <dgm:t>
        <a:bodyPr/>
        <a:lstStyle/>
        <a:p>
          <a:endParaRPr lang="ru-RU"/>
        </a:p>
      </dgm:t>
    </dgm:pt>
    <dgm:pt modelId="{BF83994F-0B0D-44FE-AD3E-A98F7D1D3447}">
      <dgm:prSet phldrT="[Текст]"/>
      <dgm:spPr/>
      <dgm:t>
        <a:bodyPr/>
        <a:lstStyle/>
        <a:p>
          <a:r>
            <a:rPr lang="uk-UA" dirty="0"/>
            <a:t>Оприлюднити результати наукової роботи та зробити її надбанням фахівців</a:t>
          </a:r>
          <a:endParaRPr lang="ru-RU" dirty="0"/>
        </a:p>
      </dgm:t>
    </dgm:pt>
    <dgm:pt modelId="{916C0833-E706-4FF1-AE94-D74B197F0EC0}" type="parTrans" cxnId="{507CBA50-BF01-4F3A-8231-123377C090C6}">
      <dgm:prSet/>
      <dgm:spPr/>
      <dgm:t>
        <a:bodyPr/>
        <a:lstStyle/>
        <a:p>
          <a:endParaRPr lang="ru-RU"/>
        </a:p>
      </dgm:t>
    </dgm:pt>
    <dgm:pt modelId="{5EA626EA-26D0-468C-B716-6369601AB1DF}" type="sibTrans" cxnId="{507CBA50-BF01-4F3A-8231-123377C090C6}">
      <dgm:prSet/>
      <dgm:spPr/>
      <dgm:t>
        <a:bodyPr/>
        <a:lstStyle/>
        <a:p>
          <a:endParaRPr lang="ru-RU"/>
        </a:p>
      </dgm:t>
    </dgm:pt>
    <dgm:pt modelId="{9529DFA5-FC91-412C-8BD4-FFAE894AC460}">
      <dgm:prSet phldrT="[Текст]"/>
      <dgm:spPr/>
      <dgm:t>
        <a:bodyPr/>
        <a:lstStyle/>
        <a:p>
          <a:r>
            <a:rPr lang="uk-UA" dirty="0"/>
            <a:t>Засвідчити особистий внесок як дослідника в розробку наукової проблеми</a:t>
          </a:r>
          <a:endParaRPr lang="ru-RU" dirty="0"/>
        </a:p>
      </dgm:t>
    </dgm:pt>
    <dgm:pt modelId="{8C8A797E-6BDB-4EE3-9B4C-53E4CDBEBA7B}" type="parTrans" cxnId="{D7FD0049-EFEF-4FD3-8DE4-8E02C420E936}">
      <dgm:prSet/>
      <dgm:spPr/>
      <dgm:t>
        <a:bodyPr/>
        <a:lstStyle/>
        <a:p>
          <a:endParaRPr lang="ru-RU"/>
        </a:p>
      </dgm:t>
    </dgm:pt>
    <dgm:pt modelId="{8153ECF8-1F22-4105-A833-39EB1003645C}" type="sibTrans" cxnId="{D7FD0049-EFEF-4FD3-8DE4-8E02C420E936}">
      <dgm:prSet/>
      <dgm:spPr/>
      <dgm:t>
        <a:bodyPr/>
        <a:lstStyle/>
        <a:p>
          <a:endParaRPr lang="ru-RU"/>
        </a:p>
      </dgm:t>
    </dgm:pt>
    <dgm:pt modelId="{7DB47922-CE08-48F5-BD9C-44F210D57EB2}">
      <dgm:prSet/>
      <dgm:spPr/>
      <dgm:t>
        <a:bodyPr/>
        <a:lstStyle/>
        <a:p>
          <a:r>
            <a:rPr lang="uk-UA" dirty="0"/>
            <a:t>Встановити пріоритет авторства</a:t>
          </a:r>
          <a:endParaRPr lang="ru-RU" dirty="0"/>
        </a:p>
      </dgm:t>
    </dgm:pt>
    <dgm:pt modelId="{C232420E-89A2-4609-A657-3B5EDE485660}" type="parTrans" cxnId="{0AB7CB92-47D0-47F8-BEEB-C4C44B562CBD}">
      <dgm:prSet/>
      <dgm:spPr/>
      <dgm:t>
        <a:bodyPr/>
        <a:lstStyle/>
        <a:p>
          <a:endParaRPr lang="ru-RU"/>
        </a:p>
      </dgm:t>
    </dgm:pt>
    <dgm:pt modelId="{A8C9495E-A1E1-47D8-AA3C-6B43A1B0FB13}" type="sibTrans" cxnId="{0AB7CB92-47D0-47F8-BEEB-C4C44B562CBD}">
      <dgm:prSet/>
      <dgm:spPr/>
      <dgm:t>
        <a:bodyPr/>
        <a:lstStyle/>
        <a:p>
          <a:endParaRPr lang="ru-RU"/>
        </a:p>
      </dgm:t>
    </dgm:pt>
    <dgm:pt modelId="{73043689-7754-4FFE-9B8F-F895063BA787}">
      <dgm:prSet/>
      <dgm:spPr/>
      <dgm:t>
        <a:bodyPr/>
        <a:lstStyle/>
        <a:p>
          <a:r>
            <a:rPr lang="uk-UA" dirty="0"/>
            <a:t>Підтвердити факт апробації</a:t>
          </a:r>
          <a:endParaRPr lang="ru-RU" dirty="0"/>
        </a:p>
      </dgm:t>
    </dgm:pt>
    <dgm:pt modelId="{EAF12E27-2190-4E13-B185-4E295B8CA605}" type="parTrans" cxnId="{AC3A9AEA-C72D-475C-81CE-F9DE6EB77167}">
      <dgm:prSet/>
      <dgm:spPr/>
      <dgm:t>
        <a:bodyPr/>
        <a:lstStyle/>
        <a:p>
          <a:endParaRPr lang="ru-RU"/>
        </a:p>
      </dgm:t>
    </dgm:pt>
    <dgm:pt modelId="{45E41429-053C-4844-B61C-2A97487A840D}" type="sibTrans" cxnId="{AC3A9AEA-C72D-475C-81CE-F9DE6EB77167}">
      <dgm:prSet/>
      <dgm:spPr/>
      <dgm:t>
        <a:bodyPr/>
        <a:lstStyle/>
        <a:p>
          <a:endParaRPr lang="ru-RU"/>
        </a:p>
      </dgm:t>
    </dgm:pt>
    <dgm:pt modelId="{05EE2003-717A-4E0D-AE40-73B8C8304CE5}">
      <dgm:prSet/>
      <dgm:spPr/>
      <dgm:t>
        <a:bodyPr/>
        <a:lstStyle/>
        <a:p>
          <a:r>
            <a:rPr lang="uk-UA" dirty="0"/>
            <a:t>Підтвердити висновки наукового дослідження</a:t>
          </a:r>
          <a:endParaRPr lang="ru-RU" dirty="0"/>
        </a:p>
      </dgm:t>
    </dgm:pt>
    <dgm:pt modelId="{917BA3AB-A944-4FE7-AB5E-CEE70D803B04}" type="parTrans" cxnId="{4111C3FE-163C-4742-84FA-CC14090E6E58}">
      <dgm:prSet/>
      <dgm:spPr/>
      <dgm:t>
        <a:bodyPr/>
        <a:lstStyle/>
        <a:p>
          <a:endParaRPr lang="ru-RU"/>
        </a:p>
      </dgm:t>
    </dgm:pt>
    <dgm:pt modelId="{AA264FA6-B3E0-461D-8042-7452B1952025}" type="sibTrans" cxnId="{4111C3FE-163C-4742-84FA-CC14090E6E58}">
      <dgm:prSet/>
      <dgm:spPr/>
      <dgm:t>
        <a:bodyPr/>
        <a:lstStyle/>
        <a:p>
          <a:endParaRPr lang="ru-RU"/>
        </a:p>
      </dgm:t>
    </dgm:pt>
    <dgm:pt modelId="{AF86D905-ED52-432D-8CA0-256B11C0D206}" type="pres">
      <dgm:prSet presAssocID="{71397539-6B4A-4194-AFFD-03AACD69FAF5}" presName="Name0" presStyleCnt="0">
        <dgm:presLayoutVars>
          <dgm:chMax val="7"/>
          <dgm:chPref val="7"/>
          <dgm:dir/>
        </dgm:presLayoutVars>
      </dgm:prSet>
      <dgm:spPr/>
    </dgm:pt>
    <dgm:pt modelId="{EF5074D6-CC0A-4230-B17D-C91AB7503832}" type="pres">
      <dgm:prSet presAssocID="{71397539-6B4A-4194-AFFD-03AACD69FAF5}" presName="Name1" presStyleCnt="0"/>
      <dgm:spPr/>
    </dgm:pt>
    <dgm:pt modelId="{85CC02EA-5D11-4DD9-91CA-6FC59EF8989A}" type="pres">
      <dgm:prSet presAssocID="{71397539-6B4A-4194-AFFD-03AACD69FAF5}" presName="cycle" presStyleCnt="0"/>
      <dgm:spPr/>
    </dgm:pt>
    <dgm:pt modelId="{CBFE220F-509E-4658-8D8B-B7F9E189CA33}" type="pres">
      <dgm:prSet presAssocID="{71397539-6B4A-4194-AFFD-03AACD69FAF5}" presName="srcNode" presStyleLbl="node1" presStyleIdx="0" presStyleCnt="6"/>
      <dgm:spPr/>
    </dgm:pt>
    <dgm:pt modelId="{D42B5182-250E-4CEF-8855-C7A1BDCB7140}" type="pres">
      <dgm:prSet presAssocID="{71397539-6B4A-4194-AFFD-03AACD69FAF5}" presName="conn" presStyleLbl="parChTrans1D2" presStyleIdx="0" presStyleCnt="1"/>
      <dgm:spPr/>
    </dgm:pt>
    <dgm:pt modelId="{8F1682F7-C446-4312-A605-DB648D91FFC6}" type="pres">
      <dgm:prSet presAssocID="{71397539-6B4A-4194-AFFD-03AACD69FAF5}" presName="extraNode" presStyleLbl="node1" presStyleIdx="0" presStyleCnt="6"/>
      <dgm:spPr/>
    </dgm:pt>
    <dgm:pt modelId="{9871327C-0D6A-4A62-844F-681AC80E2B1D}" type="pres">
      <dgm:prSet presAssocID="{71397539-6B4A-4194-AFFD-03AACD69FAF5}" presName="dstNode" presStyleLbl="node1" presStyleIdx="0" presStyleCnt="6"/>
      <dgm:spPr/>
    </dgm:pt>
    <dgm:pt modelId="{C633A7BC-EC08-4CD1-8FB7-4EA3CA90D005}" type="pres">
      <dgm:prSet presAssocID="{BB8EB177-B37F-4F77-BF49-FAE5F7233C39}" presName="text_1" presStyleLbl="node1" presStyleIdx="0" presStyleCnt="6" custScaleY="123663">
        <dgm:presLayoutVars>
          <dgm:bulletEnabled val="1"/>
        </dgm:presLayoutVars>
      </dgm:prSet>
      <dgm:spPr/>
    </dgm:pt>
    <dgm:pt modelId="{1D3D3588-AC1D-4A8A-98BD-2E23CE002992}" type="pres">
      <dgm:prSet presAssocID="{BB8EB177-B37F-4F77-BF49-FAE5F7233C39}" presName="accent_1" presStyleCnt="0"/>
      <dgm:spPr/>
    </dgm:pt>
    <dgm:pt modelId="{B464FA10-1072-436B-8E5A-7267D71D968E}" type="pres">
      <dgm:prSet presAssocID="{BB8EB177-B37F-4F77-BF49-FAE5F7233C39}" presName="accentRepeatNode" presStyleLbl="solidFgAcc1" presStyleIdx="0" presStyleCnt="6"/>
      <dgm:spPr/>
    </dgm:pt>
    <dgm:pt modelId="{E4F06AFB-3DA0-461F-9B70-1E066E08804C}" type="pres">
      <dgm:prSet presAssocID="{BF83994F-0B0D-44FE-AD3E-A98F7D1D3447}" presName="text_2" presStyleLbl="node1" presStyleIdx="1" presStyleCnt="6">
        <dgm:presLayoutVars>
          <dgm:bulletEnabled val="1"/>
        </dgm:presLayoutVars>
      </dgm:prSet>
      <dgm:spPr/>
    </dgm:pt>
    <dgm:pt modelId="{C505DD04-B2AF-41ED-840E-29EEA2AE52D0}" type="pres">
      <dgm:prSet presAssocID="{BF83994F-0B0D-44FE-AD3E-A98F7D1D3447}" presName="accent_2" presStyleCnt="0"/>
      <dgm:spPr/>
    </dgm:pt>
    <dgm:pt modelId="{D68BAEDB-0C63-4AE3-A1F4-1D009D64A1F8}" type="pres">
      <dgm:prSet presAssocID="{BF83994F-0B0D-44FE-AD3E-A98F7D1D3447}" presName="accentRepeatNode" presStyleLbl="solidFgAcc1" presStyleIdx="1" presStyleCnt="6"/>
      <dgm:spPr/>
    </dgm:pt>
    <dgm:pt modelId="{71F418FB-42AC-4A7E-A029-AB6C8D429E10}" type="pres">
      <dgm:prSet presAssocID="{7DB47922-CE08-48F5-BD9C-44F210D57EB2}" presName="text_3" presStyleLbl="node1" presStyleIdx="2" presStyleCnt="6">
        <dgm:presLayoutVars>
          <dgm:bulletEnabled val="1"/>
        </dgm:presLayoutVars>
      </dgm:prSet>
      <dgm:spPr/>
    </dgm:pt>
    <dgm:pt modelId="{5D92D011-B22F-4D7F-9784-EBD7EDB7703F}" type="pres">
      <dgm:prSet presAssocID="{7DB47922-CE08-48F5-BD9C-44F210D57EB2}" presName="accent_3" presStyleCnt="0"/>
      <dgm:spPr/>
    </dgm:pt>
    <dgm:pt modelId="{9E2C5F7C-B85F-43DA-8791-04A7A381DA5F}" type="pres">
      <dgm:prSet presAssocID="{7DB47922-CE08-48F5-BD9C-44F210D57EB2}" presName="accentRepeatNode" presStyleLbl="solidFgAcc1" presStyleIdx="2" presStyleCnt="6"/>
      <dgm:spPr/>
    </dgm:pt>
    <dgm:pt modelId="{5BBACF91-5471-4A7E-B8F1-33B88E720ECB}" type="pres">
      <dgm:prSet presAssocID="{9529DFA5-FC91-412C-8BD4-FFAE894AC460}" presName="text_4" presStyleLbl="node1" presStyleIdx="3" presStyleCnt="6">
        <dgm:presLayoutVars>
          <dgm:bulletEnabled val="1"/>
        </dgm:presLayoutVars>
      </dgm:prSet>
      <dgm:spPr/>
    </dgm:pt>
    <dgm:pt modelId="{4B17B377-BE4A-4A11-B143-DD3AADA98790}" type="pres">
      <dgm:prSet presAssocID="{9529DFA5-FC91-412C-8BD4-FFAE894AC460}" presName="accent_4" presStyleCnt="0"/>
      <dgm:spPr/>
    </dgm:pt>
    <dgm:pt modelId="{C8EF7B3E-94C6-4DBA-9007-C043D15ADAAF}" type="pres">
      <dgm:prSet presAssocID="{9529DFA5-FC91-412C-8BD4-FFAE894AC460}" presName="accentRepeatNode" presStyleLbl="solidFgAcc1" presStyleIdx="3" presStyleCnt="6"/>
      <dgm:spPr/>
    </dgm:pt>
    <dgm:pt modelId="{8F168A35-309F-4079-AB26-15ED71BC11E7}" type="pres">
      <dgm:prSet presAssocID="{73043689-7754-4FFE-9B8F-F895063BA787}" presName="text_5" presStyleLbl="node1" presStyleIdx="4" presStyleCnt="6">
        <dgm:presLayoutVars>
          <dgm:bulletEnabled val="1"/>
        </dgm:presLayoutVars>
      </dgm:prSet>
      <dgm:spPr/>
    </dgm:pt>
    <dgm:pt modelId="{B6F811D2-A706-4369-8EEF-392293E76B37}" type="pres">
      <dgm:prSet presAssocID="{73043689-7754-4FFE-9B8F-F895063BA787}" presName="accent_5" presStyleCnt="0"/>
      <dgm:spPr/>
    </dgm:pt>
    <dgm:pt modelId="{1BF62A78-B527-4834-925D-68C7EAF74DAB}" type="pres">
      <dgm:prSet presAssocID="{73043689-7754-4FFE-9B8F-F895063BA787}" presName="accentRepeatNode" presStyleLbl="solidFgAcc1" presStyleIdx="4" presStyleCnt="6"/>
      <dgm:spPr/>
    </dgm:pt>
    <dgm:pt modelId="{112CA241-D49B-48DE-9D22-0D06E8137271}" type="pres">
      <dgm:prSet presAssocID="{05EE2003-717A-4E0D-AE40-73B8C8304CE5}" presName="text_6" presStyleLbl="node1" presStyleIdx="5" presStyleCnt="6">
        <dgm:presLayoutVars>
          <dgm:bulletEnabled val="1"/>
        </dgm:presLayoutVars>
      </dgm:prSet>
      <dgm:spPr/>
    </dgm:pt>
    <dgm:pt modelId="{6090C0B7-BF39-4EBD-9F6C-EE9A76AFC010}" type="pres">
      <dgm:prSet presAssocID="{05EE2003-717A-4E0D-AE40-73B8C8304CE5}" presName="accent_6" presStyleCnt="0"/>
      <dgm:spPr/>
    </dgm:pt>
    <dgm:pt modelId="{964C2040-158F-4248-AC4D-E31E88C5AEE1}" type="pres">
      <dgm:prSet presAssocID="{05EE2003-717A-4E0D-AE40-73B8C8304CE5}" presName="accentRepeatNode" presStyleLbl="solidFgAcc1" presStyleIdx="5" presStyleCnt="6"/>
      <dgm:spPr/>
    </dgm:pt>
  </dgm:ptLst>
  <dgm:cxnLst>
    <dgm:cxn modelId="{A0F27228-63E6-4AFC-9D4D-40B0E447D363}" type="presOf" srcId="{73043689-7754-4FFE-9B8F-F895063BA787}" destId="{8F168A35-309F-4079-AB26-15ED71BC11E7}" srcOrd="0" destOrd="0" presId="urn:microsoft.com/office/officeart/2008/layout/VerticalCurvedList"/>
    <dgm:cxn modelId="{2F0DC741-7C77-4842-B9A4-6DA3488D09A9}" type="presOf" srcId="{7DB47922-CE08-48F5-BD9C-44F210D57EB2}" destId="{71F418FB-42AC-4A7E-A029-AB6C8D429E10}" srcOrd="0" destOrd="0" presId="urn:microsoft.com/office/officeart/2008/layout/VerticalCurvedList"/>
    <dgm:cxn modelId="{D7FD0049-EFEF-4FD3-8DE4-8E02C420E936}" srcId="{71397539-6B4A-4194-AFFD-03AACD69FAF5}" destId="{9529DFA5-FC91-412C-8BD4-FFAE894AC460}" srcOrd="3" destOrd="0" parTransId="{8C8A797E-6BDB-4EE3-9B4C-53E4CDBEBA7B}" sibTransId="{8153ECF8-1F22-4105-A833-39EB1003645C}"/>
    <dgm:cxn modelId="{507CBA50-BF01-4F3A-8231-123377C090C6}" srcId="{71397539-6B4A-4194-AFFD-03AACD69FAF5}" destId="{BF83994F-0B0D-44FE-AD3E-A98F7D1D3447}" srcOrd="1" destOrd="0" parTransId="{916C0833-E706-4FF1-AE94-D74B197F0EC0}" sibTransId="{5EA626EA-26D0-468C-B716-6369601AB1DF}"/>
    <dgm:cxn modelId="{E641EF77-CAD8-49E7-8E46-D0460690435F}" type="presOf" srcId="{9529DFA5-FC91-412C-8BD4-FFAE894AC460}" destId="{5BBACF91-5471-4A7E-B8F1-33B88E720ECB}" srcOrd="0" destOrd="0" presId="urn:microsoft.com/office/officeart/2008/layout/VerticalCurvedList"/>
    <dgm:cxn modelId="{AA7E078E-3462-4B9A-84F5-724CA96466BA}" type="presOf" srcId="{157106AF-D2FF-4004-9974-3BBF359F5B61}" destId="{D42B5182-250E-4CEF-8855-C7A1BDCB7140}" srcOrd="0" destOrd="0" presId="urn:microsoft.com/office/officeart/2008/layout/VerticalCurvedList"/>
    <dgm:cxn modelId="{0AB7CB92-47D0-47F8-BEEB-C4C44B562CBD}" srcId="{71397539-6B4A-4194-AFFD-03AACD69FAF5}" destId="{7DB47922-CE08-48F5-BD9C-44F210D57EB2}" srcOrd="2" destOrd="0" parTransId="{C232420E-89A2-4609-A657-3B5EDE485660}" sibTransId="{A8C9495E-A1E1-47D8-AA3C-6B43A1B0FB13}"/>
    <dgm:cxn modelId="{F5610CB3-02F3-443E-B0CF-1DAB1167E521}" type="presOf" srcId="{BF83994F-0B0D-44FE-AD3E-A98F7D1D3447}" destId="{E4F06AFB-3DA0-461F-9B70-1E066E08804C}" srcOrd="0" destOrd="0" presId="urn:microsoft.com/office/officeart/2008/layout/VerticalCurvedList"/>
    <dgm:cxn modelId="{73D20DC5-FD73-4841-A594-1D0284513AC3}" srcId="{71397539-6B4A-4194-AFFD-03AACD69FAF5}" destId="{BB8EB177-B37F-4F77-BF49-FAE5F7233C39}" srcOrd="0" destOrd="0" parTransId="{C7F42674-A7C0-45BC-B771-0AEA2BBBFF39}" sibTransId="{157106AF-D2FF-4004-9974-3BBF359F5B61}"/>
    <dgm:cxn modelId="{5616C1C8-B722-4B50-B57D-C96D2C5F6D68}" type="presOf" srcId="{05EE2003-717A-4E0D-AE40-73B8C8304CE5}" destId="{112CA241-D49B-48DE-9D22-0D06E8137271}" srcOrd="0" destOrd="0" presId="urn:microsoft.com/office/officeart/2008/layout/VerticalCurvedList"/>
    <dgm:cxn modelId="{E10784D4-68F6-4EFE-B9FA-3BB04EDB1B94}" type="presOf" srcId="{71397539-6B4A-4194-AFFD-03AACD69FAF5}" destId="{AF86D905-ED52-432D-8CA0-256B11C0D206}" srcOrd="0" destOrd="0" presId="urn:microsoft.com/office/officeart/2008/layout/VerticalCurvedList"/>
    <dgm:cxn modelId="{AC3A9AEA-C72D-475C-81CE-F9DE6EB77167}" srcId="{71397539-6B4A-4194-AFFD-03AACD69FAF5}" destId="{73043689-7754-4FFE-9B8F-F895063BA787}" srcOrd="4" destOrd="0" parTransId="{EAF12E27-2190-4E13-B185-4E295B8CA605}" sibTransId="{45E41429-053C-4844-B61C-2A97487A840D}"/>
    <dgm:cxn modelId="{56FC9AFC-B45C-4914-9C3B-2249DC99549C}" type="presOf" srcId="{BB8EB177-B37F-4F77-BF49-FAE5F7233C39}" destId="{C633A7BC-EC08-4CD1-8FB7-4EA3CA90D005}" srcOrd="0" destOrd="0" presId="urn:microsoft.com/office/officeart/2008/layout/VerticalCurvedList"/>
    <dgm:cxn modelId="{4111C3FE-163C-4742-84FA-CC14090E6E58}" srcId="{71397539-6B4A-4194-AFFD-03AACD69FAF5}" destId="{05EE2003-717A-4E0D-AE40-73B8C8304CE5}" srcOrd="5" destOrd="0" parTransId="{917BA3AB-A944-4FE7-AB5E-CEE70D803B04}" sibTransId="{AA264FA6-B3E0-461D-8042-7452B1952025}"/>
    <dgm:cxn modelId="{B3D96372-FF4C-46F0-A80B-E515F0DD4C32}" type="presParOf" srcId="{AF86D905-ED52-432D-8CA0-256B11C0D206}" destId="{EF5074D6-CC0A-4230-B17D-C91AB7503832}" srcOrd="0" destOrd="0" presId="urn:microsoft.com/office/officeart/2008/layout/VerticalCurvedList"/>
    <dgm:cxn modelId="{59679328-3CD0-4185-BF16-49E31AE7EE0B}" type="presParOf" srcId="{EF5074D6-CC0A-4230-B17D-C91AB7503832}" destId="{85CC02EA-5D11-4DD9-91CA-6FC59EF8989A}" srcOrd="0" destOrd="0" presId="urn:microsoft.com/office/officeart/2008/layout/VerticalCurvedList"/>
    <dgm:cxn modelId="{B53EA60B-24CA-428C-BCB2-0D6A6418EBF6}" type="presParOf" srcId="{85CC02EA-5D11-4DD9-91CA-6FC59EF8989A}" destId="{CBFE220F-509E-4658-8D8B-B7F9E189CA33}" srcOrd="0" destOrd="0" presId="urn:microsoft.com/office/officeart/2008/layout/VerticalCurvedList"/>
    <dgm:cxn modelId="{01DD0D34-0CEF-4A27-9488-271B31ED91AC}" type="presParOf" srcId="{85CC02EA-5D11-4DD9-91CA-6FC59EF8989A}" destId="{D42B5182-250E-4CEF-8855-C7A1BDCB7140}" srcOrd="1" destOrd="0" presId="urn:microsoft.com/office/officeart/2008/layout/VerticalCurvedList"/>
    <dgm:cxn modelId="{D3DCF5D7-EAAB-42C8-BDD2-63115DDCA294}" type="presParOf" srcId="{85CC02EA-5D11-4DD9-91CA-6FC59EF8989A}" destId="{8F1682F7-C446-4312-A605-DB648D91FFC6}" srcOrd="2" destOrd="0" presId="urn:microsoft.com/office/officeart/2008/layout/VerticalCurvedList"/>
    <dgm:cxn modelId="{1C6C1A65-8D42-4049-A325-D33DBA19082C}" type="presParOf" srcId="{85CC02EA-5D11-4DD9-91CA-6FC59EF8989A}" destId="{9871327C-0D6A-4A62-844F-681AC80E2B1D}" srcOrd="3" destOrd="0" presId="urn:microsoft.com/office/officeart/2008/layout/VerticalCurvedList"/>
    <dgm:cxn modelId="{E347A2B5-B346-4137-9AA9-38498CEAAB1F}" type="presParOf" srcId="{EF5074D6-CC0A-4230-B17D-C91AB7503832}" destId="{C633A7BC-EC08-4CD1-8FB7-4EA3CA90D005}" srcOrd="1" destOrd="0" presId="urn:microsoft.com/office/officeart/2008/layout/VerticalCurvedList"/>
    <dgm:cxn modelId="{8FEEC968-45E0-49AF-8B6A-019AE2A659FC}" type="presParOf" srcId="{EF5074D6-CC0A-4230-B17D-C91AB7503832}" destId="{1D3D3588-AC1D-4A8A-98BD-2E23CE002992}" srcOrd="2" destOrd="0" presId="urn:microsoft.com/office/officeart/2008/layout/VerticalCurvedList"/>
    <dgm:cxn modelId="{F0685A13-2A4D-4408-B673-6A738D4A6385}" type="presParOf" srcId="{1D3D3588-AC1D-4A8A-98BD-2E23CE002992}" destId="{B464FA10-1072-436B-8E5A-7267D71D968E}" srcOrd="0" destOrd="0" presId="urn:microsoft.com/office/officeart/2008/layout/VerticalCurvedList"/>
    <dgm:cxn modelId="{F87390F8-38BA-44BE-81D7-9C277AB41ECE}" type="presParOf" srcId="{EF5074D6-CC0A-4230-B17D-C91AB7503832}" destId="{E4F06AFB-3DA0-461F-9B70-1E066E08804C}" srcOrd="3" destOrd="0" presId="urn:microsoft.com/office/officeart/2008/layout/VerticalCurvedList"/>
    <dgm:cxn modelId="{6E0200C7-6C32-452E-9CD7-D41D59EDB529}" type="presParOf" srcId="{EF5074D6-CC0A-4230-B17D-C91AB7503832}" destId="{C505DD04-B2AF-41ED-840E-29EEA2AE52D0}" srcOrd="4" destOrd="0" presId="urn:microsoft.com/office/officeart/2008/layout/VerticalCurvedList"/>
    <dgm:cxn modelId="{E6EA745D-1742-4D9C-B161-8FFDDC2E23D5}" type="presParOf" srcId="{C505DD04-B2AF-41ED-840E-29EEA2AE52D0}" destId="{D68BAEDB-0C63-4AE3-A1F4-1D009D64A1F8}" srcOrd="0" destOrd="0" presId="urn:microsoft.com/office/officeart/2008/layout/VerticalCurvedList"/>
    <dgm:cxn modelId="{6349A49F-C123-43D2-AB84-E82653FE46F2}" type="presParOf" srcId="{EF5074D6-CC0A-4230-B17D-C91AB7503832}" destId="{71F418FB-42AC-4A7E-A029-AB6C8D429E10}" srcOrd="5" destOrd="0" presId="urn:microsoft.com/office/officeart/2008/layout/VerticalCurvedList"/>
    <dgm:cxn modelId="{B0D6C3EF-8E63-4DB2-87A9-A2F91859CDAD}" type="presParOf" srcId="{EF5074D6-CC0A-4230-B17D-C91AB7503832}" destId="{5D92D011-B22F-4D7F-9784-EBD7EDB7703F}" srcOrd="6" destOrd="0" presId="urn:microsoft.com/office/officeart/2008/layout/VerticalCurvedList"/>
    <dgm:cxn modelId="{79AE01D2-1CC9-4365-AE74-B7B22C898FAB}" type="presParOf" srcId="{5D92D011-B22F-4D7F-9784-EBD7EDB7703F}" destId="{9E2C5F7C-B85F-43DA-8791-04A7A381DA5F}" srcOrd="0" destOrd="0" presId="urn:microsoft.com/office/officeart/2008/layout/VerticalCurvedList"/>
    <dgm:cxn modelId="{C6078A48-6814-4857-81AE-5DF87E9222FB}" type="presParOf" srcId="{EF5074D6-CC0A-4230-B17D-C91AB7503832}" destId="{5BBACF91-5471-4A7E-B8F1-33B88E720ECB}" srcOrd="7" destOrd="0" presId="urn:microsoft.com/office/officeart/2008/layout/VerticalCurvedList"/>
    <dgm:cxn modelId="{63156322-9A00-4945-9CFE-5D7666C75132}" type="presParOf" srcId="{EF5074D6-CC0A-4230-B17D-C91AB7503832}" destId="{4B17B377-BE4A-4A11-B143-DD3AADA98790}" srcOrd="8" destOrd="0" presId="urn:microsoft.com/office/officeart/2008/layout/VerticalCurvedList"/>
    <dgm:cxn modelId="{640C3862-E98F-4E7E-BF33-E11F4A4EF72A}" type="presParOf" srcId="{4B17B377-BE4A-4A11-B143-DD3AADA98790}" destId="{C8EF7B3E-94C6-4DBA-9007-C043D15ADAAF}" srcOrd="0" destOrd="0" presId="urn:microsoft.com/office/officeart/2008/layout/VerticalCurvedList"/>
    <dgm:cxn modelId="{5840CEBC-FA8F-4D1C-8DF5-767DB5CD94A2}" type="presParOf" srcId="{EF5074D6-CC0A-4230-B17D-C91AB7503832}" destId="{8F168A35-309F-4079-AB26-15ED71BC11E7}" srcOrd="9" destOrd="0" presId="urn:microsoft.com/office/officeart/2008/layout/VerticalCurvedList"/>
    <dgm:cxn modelId="{042A1916-447A-4FCA-AA94-CA5B32E4B195}" type="presParOf" srcId="{EF5074D6-CC0A-4230-B17D-C91AB7503832}" destId="{B6F811D2-A706-4369-8EEF-392293E76B37}" srcOrd="10" destOrd="0" presId="urn:microsoft.com/office/officeart/2008/layout/VerticalCurvedList"/>
    <dgm:cxn modelId="{9BF1FFA2-FE63-484B-9998-C7EA298EC4F0}" type="presParOf" srcId="{B6F811D2-A706-4369-8EEF-392293E76B37}" destId="{1BF62A78-B527-4834-925D-68C7EAF74DAB}" srcOrd="0" destOrd="0" presId="urn:microsoft.com/office/officeart/2008/layout/VerticalCurvedList"/>
    <dgm:cxn modelId="{CDE54CFC-6493-4CB5-8A7A-5C402EC2F22B}" type="presParOf" srcId="{EF5074D6-CC0A-4230-B17D-C91AB7503832}" destId="{112CA241-D49B-48DE-9D22-0D06E8137271}" srcOrd="11" destOrd="0" presId="urn:microsoft.com/office/officeart/2008/layout/VerticalCurvedList"/>
    <dgm:cxn modelId="{479E1ADC-5B25-4ACD-BE32-76C40DF8BDC2}" type="presParOf" srcId="{EF5074D6-CC0A-4230-B17D-C91AB7503832}" destId="{6090C0B7-BF39-4EBD-9F6C-EE9A76AFC010}" srcOrd="12" destOrd="0" presId="urn:microsoft.com/office/officeart/2008/layout/VerticalCurvedList"/>
    <dgm:cxn modelId="{82DE0399-7275-4245-BC7E-3307559875B5}" type="presParOf" srcId="{6090C0B7-BF39-4EBD-9F6C-EE9A76AFC010}" destId="{964C2040-158F-4248-AC4D-E31E88C5AEE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31B38FC-B7CF-4A4D-AF84-253D20193E4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4FDF482E-143A-42C2-973B-87DD64A5268A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b="0" i="0" dirty="0"/>
            <a:t>коротко </a:t>
          </a:r>
          <a:r>
            <a:rPr lang="uk-UA" sz="2000" b="0" i="0" noProof="0" dirty="0"/>
            <a:t>викладений вступ і актуальність;</a:t>
          </a:r>
          <a:endParaRPr lang="uk-UA" sz="2000" noProof="0" dirty="0"/>
        </a:p>
      </dgm:t>
    </dgm:pt>
    <dgm:pt modelId="{E1346476-244A-433C-BCBF-EF15A504A5A9}" type="parTrans" cxnId="{1449E49C-D802-4B2D-91A1-79988A5D9DAD}">
      <dgm:prSet/>
      <dgm:spPr/>
      <dgm:t>
        <a:bodyPr/>
        <a:lstStyle/>
        <a:p>
          <a:endParaRPr lang="uk-UA" sz="2000"/>
        </a:p>
      </dgm:t>
    </dgm:pt>
    <dgm:pt modelId="{A743A387-2F63-49CA-8678-374DB340BF6E}" type="sibTrans" cxnId="{1449E49C-D802-4B2D-91A1-79988A5D9DAD}">
      <dgm:prSet/>
      <dgm:spPr/>
      <dgm:t>
        <a:bodyPr/>
        <a:lstStyle/>
        <a:p>
          <a:endParaRPr lang="uk-UA" sz="2000"/>
        </a:p>
      </dgm:t>
    </dgm:pt>
    <dgm:pt modelId="{4F9E7B76-DAAD-4BF5-A528-2F655BB294C3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2000" b="0" i="0" noProof="0" dirty="0"/>
            <a:t>цілі, завдання роботи;</a:t>
          </a:r>
          <a:endParaRPr lang="uk-UA" sz="2000" noProof="0" dirty="0"/>
        </a:p>
      </dgm:t>
    </dgm:pt>
    <dgm:pt modelId="{62586141-06D4-4DD1-AB86-D2E118D7C64A}" type="parTrans" cxnId="{C77F3AE1-B1A6-4AE1-8EF2-B72ED222445E}">
      <dgm:prSet/>
      <dgm:spPr/>
      <dgm:t>
        <a:bodyPr/>
        <a:lstStyle/>
        <a:p>
          <a:endParaRPr lang="uk-UA" sz="2000"/>
        </a:p>
      </dgm:t>
    </dgm:pt>
    <dgm:pt modelId="{36619A4C-C6F9-467A-BC10-8F68EC1450F0}" type="sibTrans" cxnId="{C77F3AE1-B1A6-4AE1-8EF2-B72ED222445E}">
      <dgm:prSet/>
      <dgm:spPr/>
      <dgm:t>
        <a:bodyPr/>
        <a:lstStyle/>
        <a:p>
          <a:endParaRPr lang="uk-UA" sz="2000"/>
        </a:p>
      </dgm:t>
    </dgm:pt>
    <dgm:pt modelId="{8C6EAE94-7E26-4FFB-9822-F88DA690AAE7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2000" b="0" i="0" noProof="0" dirty="0"/>
            <a:t>проведення літературного огляду аналізу теорії і позицій інших авторів;</a:t>
          </a:r>
          <a:endParaRPr lang="uk-UA" sz="2000" noProof="0" dirty="0"/>
        </a:p>
      </dgm:t>
    </dgm:pt>
    <dgm:pt modelId="{03443BE8-C335-485C-A263-B184B38B145B}" type="parTrans" cxnId="{B8ED743D-1EC1-4A1B-AA94-7620A6E824E8}">
      <dgm:prSet/>
      <dgm:spPr/>
      <dgm:t>
        <a:bodyPr/>
        <a:lstStyle/>
        <a:p>
          <a:endParaRPr lang="uk-UA" sz="2000"/>
        </a:p>
      </dgm:t>
    </dgm:pt>
    <dgm:pt modelId="{DF5FB0AA-98DB-415F-A315-29BEAFC3CB18}" type="sibTrans" cxnId="{B8ED743D-1EC1-4A1B-AA94-7620A6E824E8}">
      <dgm:prSet/>
      <dgm:spPr/>
      <dgm:t>
        <a:bodyPr/>
        <a:lstStyle/>
        <a:p>
          <a:endParaRPr lang="uk-UA" sz="2000"/>
        </a:p>
      </dgm:t>
    </dgm:pt>
    <dgm:pt modelId="{A7826A25-FB5D-4F19-87FE-B9001EDF28B8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2000" b="0" i="0" noProof="0" dirty="0"/>
            <a:t>вектори розвитку подій і вирішення завдань;</a:t>
          </a:r>
          <a:endParaRPr lang="uk-UA" sz="2000" noProof="0" dirty="0"/>
        </a:p>
      </dgm:t>
    </dgm:pt>
    <dgm:pt modelId="{9D126EE9-6487-4D2D-AA8D-AB2C9807C7CA}" type="parTrans" cxnId="{A3ACD3E8-DA34-4F2B-9037-46FB57B7D0A8}">
      <dgm:prSet/>
      <dgm:spPr/>
      <dgm:t>
        <a:bodyPr/>
        <a:lstStyle/>
        <a:p>
          <a:endParaRPr lang="uk-UA" sz="2000"/>
        </a:p>
      </dgm:t>
    </dgm:pt>
    <dgm:pt modelId="{FC874D20-D90B-45E3-AEF7-94D2BF3DEF44}" type="sibTrans" cxnId="{A3ACD3E8-DA34-4F2B-9037-46FB57B7D0A8}">
      <dgm:prSet/>
      <dgm:spPr/>
      <dgm:t>
        <a:bodyPr/>
        <a:lstStyle/>
        <a:p>
          <a:endParaRPr lang="uk-UA" sz="2000"/>
        </a:p>
      </dgm:t>
    </dgm:pt>
    <dgm:pt modelId="{85B267CD-B388-4A06-B4C3-363C15FB0FE4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uk-UA" b="0" i="0" noProof="0" dirty="0"/>
            <a:t>підсумки, оцінка результатів.</a:t>
          </a:r>
          <a:endParaRPr lang="uk-UA" noProof="0" dirty="0"/>
        </a:p>
      </dgm:t>
    </dgm:pt>
    <dgm:pt modelId="{1470BD85-0F42-469A-BF3C-630EFF41FD54}" type="parTrans" cxnId="{C24913E8-543C-4375-9C8C-16B8EE1CBC2D}">
      <dgm:prSet/>
      <dgm:spPr/>
      <dgm:t>
        <a:bodyPr/>
        <a:lstStyle/>
        <a:p>
          <a:endParaRPr lang="ru-RU"/>
        </a:p>
      </dgm:t>
    </dgm:pt>
    <dgm:pt modelId="{4F2E9EB1-629D-4FDC-A8F0-0D5DF904416D}" type="sibTrans" cxnId="{C24913E8-543C-4375-9C8C-16B8EE1CBC2D}">
      <dgm:prSet/>
      <dgm:spPr/>
      <dgm:t>
        <a:bodyPr/>
        <a:lstStyle/>
        <a:p>
          <a:endParaRPr lang="ru-RU"/>
        </a:p>
      </dgm:t>
    </dgm:pt>
    <dgm:pt modelId="{B09A3514-EB2A-4E0F-86AE-668751B8D691}" type="pres">
      <dgm:prSet presAssocID="{831B38FC-B7CF-4A4D-AF84-253D20193E4F}" presName="linear" presStyleCnt="0">
        <dgm:presLayoutVars>
          <dgm:dir/>
          <dgm:animLvl val="lvl"/>
          <dgm:resizeHandles val="exact"/>
        </dgm:presLayoutVars>
      </dgm:prSet>
      <dgm:spPr/>
    </dgm:pt>
    <dgm:pt modelId="{1B8D3225-CD9E-4836-ACE4-C9B29010DFD1}" type="pres">
      <dgm:prSet presAssocID="{4FDF482E-143A-42C2-973B-87DD64A5268A}" presName="parentLin" presStyleCnt="0"/>
      <dgm:spPr/>
    </dgm:pt>
    <dgm:pt modelId="{5E248DBA-6CDB-438E-BCA3-3F9F49815C40}" type="pres">
      <dgm:prSet presAssocID="{4FDF482E-143A-42C2-973B-87DD64A5268A}" presName="parentLeftMargin" presStyleLbl="node1" presStyleIdx="0" presStyleCnt="5"/>
      <dgm:spPr/>
    </dgm:pt>
    <dgm:pt modelId="{3013DCA9-B8A8-46CF-B6B6-01136DA2D58F}" type="pres">
      <dgm:prSet presAssocID="{4FDF482E-143A-42C2-973B-87DD64A5268A}" presName="parentText" presStyleLbl="node1" presStyleIdx="0" presStyleCnt="5" custScaleX="142857">
        <dgm:presLayoutVars>
          <dgm:chMax val="0"/>
          <dgm:bulletEnabled val="1"/>
        </dgm:presLayoutVars>
      </dgm:prSet>
      <dgm:spPr/>
    </dgm:pt>
    <dgm:pt modelId="{1EB1D044-AD1E-47DE-9610-29C766B7B029}" type="pres">
      <dgm:prSet presAssocID="{4FDF482E-143A-42C2-973B-87DD64A5268A}" presName="negativeSpace" presStyleCnt="0"/>
      <dgm:spPr/>
    </dgm:pt>
    <dgm:pt modelId="{37450C2E-53BB-481B-A0B9-EE7A01171B07}" type="pres">
      <dgm:prSet presAssocID="{4FDF482E-143A-42C2-973B-87DD64A5268A}" presName="childText" presStyleLbl="conFgAcc1" presStyleIdx="0" presStyleCnt="5">
        <dgm:presLayoutVars>
          <dgm:bulletEnabled val="1"/>
        </dgm:presLayoutVars>
      </dgm:prSet>
      <dgm:spPr/>
    </dgm:pt>
    <dgm:pt modelId="{E4B692A3-E62F-4D52-8B9C-C9B2A6A2907E}" type="pres">
      <dgm:prSet presAssocID="{A743A387-2F63-49CA-8678-374DB340BF6E}" presName="spaceBetweenRectangles" presStyleCnt="0"/>
      <dgm:spPr/>
    </dgm:pt>
    <dgm:pt modelId="{4453538C-D7BC-4B04-B216-EB1C96EEE9D4}" type="pres">
      <dgm:prSet presAssocID="{4F9E7B76-DAAD-4BF5-A528-2F655BB294C3}" presName="parentLin" presStyleCnt="0"/>
      <dgm:spPr/>
    </dgm:pt>
    <dgm:pt modelId="{616A5F2D-BED1-434E-A7BC-74D0662EDC7D}" type="pres">
      <dgm:prSet presAssocID="{4F9E7B76-DAAD-4BF5-A528-2F655BB294C3}" presName="parentLeftMargin" presStyleLbl="node1" presStyleIdx="0" presStyleCnt="5"/>
      <dgm:spPr/>
    </dgm:pt>
    <dgm:pt modelId="{6C70C8FE-5E07-488F-8D72-33F9AE326D68}" type="pres">
      <dgm:prSet presAssocID="{4F9E7B76-DAAD-4BF5-A528-2F655BB294C3}" presName="parentText" presStyleLbl="node1" presStyleIdx="1" presStyleCnt="5" custScaleX="142857">
        <dgm:presLayoutVars>
          <dgm:chMax val="0"/>
          <dgm:bulletEnabled val="1"/>
        </dgm:presLayoutVars>
      </dgm:prSet>
      <dgm:spPr/>
    </dgm:pt>
    <dgm:pt modelId="{F67AA25C-C9A0-49E6-A29A-52AE6291E93C}" type="pres">
      <dgm:prSet presAssocID="{4F9E7B76-DAAD-4BF5-A528-2F655BB294C3}" presName="negativeSpace" presStyleCnt="0"/>
      <dgm:spPr/>
    </dgm:pt>
    <dgm:pt modelId="{F3004012-4C98-40FF-A3E9-384F34B6954A}" type="pres">
      <dgm:prSet presAssocID="{4F9E7B76-DAAD-4BF5-A528-2F655BB294C3}" presName="childText" presStyleLbl="conFgAcc1" presStyleIdx="1" presStyleCnt="5">
        <dgm:presLayoutVars>
          <dgm:bulletEnabled val="1"/>
        </dgm:presLayoutVars>
      </dgm:prSet>
      <dgm:spPr/>
    </dgm:pt>
    <dgm:pt modelId="{6493AB18-66B4-40F9-BF6D-033B57BA9AAC}" type="pres">
      <dgm:prSet presAssocID="{36619A4C-C6F9-467A-BC10-8F68EC1450F0}" presName="spaceBetweenRectangles" presStyleCnt="0"/>
      <dgm:spPr/>
    </dgm:pt>
    <dgm:pt modelId="{C2828C10-169C-4C4D-A8AD-57BB1B8D9DE3}" type="pres">
      <dgm:prSet presAssocID="{8C6EAE94-7E26-4FFB-9822-F88DA690AAE7}" presName="parentLin" presStyleCnt="0"/>
      <dgm:spPr/>
    </dgm:pt>
    <dgm:pt modelId="{206E17F0-EAE9-4D73-9DB6-CF3FF3705BA7}" type="pres">
      <dgm:prSet presAssocID="{8C6EAE94-7E26-4FFB-9822-F88DA690AAE7}" presName="parentLeftMargin" presStyleLbl="node1" presStyleIdx="1" presStyleCnt="5"/>
      <dgm:spPr/>
    </dgm:pt>
    <dgm:pt modelId="{5F373B62-7B5E-4B70-86AA-A546F3BEF944}" type="pres">
      <dgm:prSet presAssocID="{8C6EAE94-7E26-4FFB-9822-F88DA690AAE7}" presName="parentText" presStyleLbl="node1" presStyleIdx="2" presStyleCnt="5" custScaleX="142857">
        <dgm:presLayoutVars>
          <dgm:chMax val="0"/>
          <dgm:bulletEnabled val="1"/>
        </dgm:presLayoutVars>
      </dgm:prSet>
      <dgm:spPr/>
    </dgm:pt>
    <dgm:pt modelId="{22A60710-0361-41C3-92CB-702EE416EE38}" type="pres">
      <dgm:prSet presAssocID="{8C6EAE94-7E26-4FFB-9822-F88DA690AAE7}" presName="negativeSpace" presStyleCnt="0"/>
      <dgm:spPr/>
    </dgm:pt>
    <dgm:pt modelId="{46A4FEC9-AEB6-4EF4-A7C5-E8449334E783}" type="pres">
      <dgm:prSet presAssocID="{8C6EAE94-7E26-4FFB-9822-F88DA690AAE7}" presName="childText" presStyleLbl="conFgAcc1" presStyleIdx="2" presStyleCnt="5">
        <dgm:presLayoutVars>
          <dgm:bulletEnabled val="1"/>
        </dgm:presLayoutVars>
      </dgm:prSet>
      <dgm:spPr/>
    </dgm:pt>
    <dgm:pt modelId="{C37E1C7A-7196-4A86-8AAD-6F90FB18AF2A}" type="pres">
      <dgm:prSet presAssocID="{DF5FB0AA-98DB-415F-A315-29BEAFC3CB18}" presName="spaceBetweenRectangles" presStyleCnt="0"/>
      <dgm:spPr/>
    </dgm:pt>
    <dgm:pt modelId="{FAE5E048-D7DE-41D4-AE19-AF62CDFCAC18}" type="pres">
      <dgm:prSet presAssocID="{A7826A25-FB5D-4F19-87FE-B9001EDF28B8}" presName="parentLin" presStyleCnt="0"/>
      <dgm:spPr/>
    </dgm:pt>
    <dgm:pt modelId="{D92727D9-3E6C-40E6-AEDF-03761C9A501B}" type="pres">
      <dgm:prSet presAssocID="{A7826A25-FB5D-4F19-87FE-B9001EDF28B8}" presName="parentLeftMargin" presStyleLbl="node1" presStyleIdx="2" presStyleCnt="5"/>
      <dgm:spPr/>
    </dgm:pt>
    <dgm:pt modelId="{B019717F-B22E-4937-93B6-40BD07A81928}" type="pres">
      <dgm:prSet presAssocID="{A7826A25-FB5D-4F19-87FE-B9001EDF28B8}" presName="parentText" presStyleLbl="node1" presStyleIdx="3" presStyleCnt="5" custScaleX="142857">
        <dgm:presLayoutVars>
          <dgm:chMax val="0"/>
          <dgm:bulletEnabled val="1"/>
        </dgm:presLayoutVars>
      </dgm:prSet>
      <dgm:spPr/>
    </dgm:pt>
    <dgm:pt modelId="{09E83066-C761-4082-A0DC-0B0097D8C829}" type="pres">
      <dgm:prSet presAssocID="{A7826A25-FB5D-4F19-87FE-B9001EDF28B8}" presName="negativeSpace" presStyleCnt="0"/>
      <dgm:spPr/>
    </dgm:pt>
    <dgm:pt modelId="{E939D877-CB05-4562-8FDB-91508F22AFF7}" type="pres">
      <dgm:prSet presAssocID="{A7826A25-FB5D-4F19-87FE-B9001EDF28B8}" presName="childText" presStyleLbl="conFgAcc1" presStyleIdx="3" presStyleCnt="5">
        <dgm:presLayoutVars>
          <dgm:bulletEnabled val="1"/>
        </dgm:presLayoutVars>
      </dgm:prSet>
      <dgm:spPr/>
    </dgm:pt>
    <dgm:pt modelId="{68F844A9-554E-4B3E-B26C-0AC54056AA15}" type="pres">
      <dgm:prSet presAssocID="{FC874D20-D90B-45E3-AEF7-94D2BF3DEF44}" presName="spaceBetweenRectangles" presStyleCnt="0"/>
      <dgm:spPr/>
    </dgm:pt>
    <dgm:pt modelId="{AF25DCF7-2926-47D7-93AF-0A8AC177B376}" type="pres">
      <dgm:prSet presAssocID="{85B267CD-B388-4A06-B4C3-363C15FB0FE4}" presName="parentLin" presStyleCnt="0"/>
      <dgm:spPr/>
    </dgm:pt>
    <dgm:pt modelId="{014132F3-720C-4B30-9539-DF18712827CE}" type="pres">
      <dgm:prSet presAssocID="{85B267CD-B388-4A06-B4C3-363C15FB0FE4}" presName="parentLeftMargin" presStyleLbl="node1" presStyleIdx="3" presStyleCnt="5"/>
      <dgm:spPr/>
    </dgm:pt>
    <dgm:pt modelId="{D43E204A-77E9-499A-8E9F-891B6F9D46F9}" type="pres">
      <dgm:prSet presAssocID="{85B267CD-B388-4A06-B4C3-363C15FB0FE4}" presName="parentText" presStyleLbl="node1" presStyleIdx="4" presStyleCnt="5" custScaleX="142857">
        <dgm:presLayoutVars>
          <dgm:chMax val="0"/>
          <dgm:bulletEnabled val="1"/>
        </dgm:presLayoutVars>
      </dgm:prSet>
      <dgm:spPr/>
    </dgm:pt>
    <dgm:pt modelId="{DF6A3A2C-AAFF-4926-A3AC-452B75AD8147}" type="pres">
      <dgm:prSet presAssocID="{85B267CD-B388-4A06-B4C3-363C15FB0FE4}" presName="negativeSpace" presStyleCnt="0"/>
      <dgm:spPr/>
    </dgm:pt>
    <dgm:pt modelId="{A094BA07-90E9-41A9-AB53-016A448FEF8A}" type="pres">
      <dgm:prSet presAssocID="{85B267CD-B388-4A06-B4C3-363C15FB0FE4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3A3F0109-623E-413D-8A05-AA96439BA8F5}" type="presOf" srcId="{8C6EAE94-7E26-4FFB-9822-F88DA690AAE7}" destId="{5F373B62-7B5E-4B70-86AA-A546F3BEF944}" srcOrd="1" destOrd="0" presId="urn:microsoft.com/office/officeart/2005/8/layout/list1"/>
    <dgm:cxn modelId="{A4691318-6C85-4917-A996-BEEF3BC4BCAD}" type="presOf" srcId="{4FDF482E-143A-42C2-973B-87DD64A5268A}" destId="{3013DCA9-B8A8-46CF-B6B6-01136DA2D58F}" srcOrd="1" destOrd="0" presId="urn:microsoft.com/office/officeart/2005/8/layout/list1"/>
    <dgm:cxn modelId="{B8ED743D-1EC1-4A1B-AA94-7620A6E824E8}" srcId="{831B38FC-B7CF-4A4D-AF84-253D20193E4F}" destId="{8C6EAE94-7E26-4FFB-9822-F88DA690AAE7}" srcOrd="2" destOrd="0" parTransId="{03443BE8-C335-485C-A263-B184B38B145B}" sibTransId="{DF5FB0AA-98DB-415F-A315-29BEAFC3CB18}"/>
    <dgm:cxn modelId="{2AD71550-090E-40DD-8CFB-E63571E9E996}" type="presOf" srcId="{4FDF482E-143A-42C2-973B-87DD64A5268A}" destId="{5E248DBA-6CDB-438E-BCA3-3F9F49815C40}" srcOrd="0" destOrd="0" presId="urn:microsoft.com/office/officeart/2005/8/layout/list1"/>
    <dgm:cxn modelId="{CDB3668F-5C96-4066-97E2-F8476121844C}" type="presOf" srcId="{A7826A25-FB5D-4F19-87FE-B9001EDF28B8}" destId="{D92727D9-3E6C-40E6-AEDF-03761C9A501B}" srcOrd="0" destOrd="0" presId="urn:microsoft.com/office/officeart/2005/8/layout/list1"/>
    <dgm:cxn modelId="{B0782094-1040-47BC-9D19-E596C21A91DF}" type="presOf" srcId="{85B267CD-B388-4A06-B4C3-363C15FB0FE4}" destId="{014132F3-720C-4B30-9539-DF18712827CE}" srcOrd="0" destOrd="0" presId="urn:microsoft.com/office/officeart/2005/8/layout/list1"/>
    <dgm:cxn modelId="{1449E49C-D802-4B2D-91A1-79988A5D9DAD}" srcId="{831B38FC-B7CF-4A4D-AF84-253D20193E4F}" destId="{4FDF482E-143A-42C2-973B-87DD64A5268A}" srcOrd="0" destOrd="0" parTransId="{E1346476-244A-433C-BCBF-EF15A504A5A9}" sibTransId="{A743A387-2F63-49CA-8678-374DB340BF6E}"/>
    <dgm:cxn modelId="{C806969F-0027-4A26-B423-BAF0B8F8A43F}" type="presOf" srcId="{831B38FC-B7CF-4A4D-AF84-253D20193E4F}" destId="{B09A3514-EB2A-4E0F-86AE-668751B8D691}" srcOrd="0" destOrd="0" presId="urn:microsoft.com/office/officeart/2005/8/layout/list1"/>
    <dgm:cxn modelId="{9DD29EBD-BF51-412B-A0B1-DDA62536A610}" type="presOf" srcId="{8C6EAE94-7E26-4FFB-9822-F88DA690AAE7}" destId="{206E17F0-EAE9-4D73-9DB6-CF3FF3705BA7}" srcOrd="0" destOrd="0" presId="urn:microsoft.com/office/officeart/2005/8/layout/list1"/>
    <dgm:cxn modelId="{07D06ECA-86B6-44B6-91A1-73515F6C824E}" type="presOf" srcId="{A7826A25-FB5D-4F19-87FE-B9001EDF28B8}" destId="{B019717F-B22E-4937-93B6-40BD07A81928}" srcOrd="1" destOrd="0" presId="urn:microsoft.com/office/officeart/2005/8/layout/list1"/>
    <dgm:cxn modelId="{444F52D1-4F57-46EE-B37B-8927BB872B97}" type="presOf" srcId="{4F9E7B76-DAAD-4BF5-A528-2F655BB294C3}" destId="{6C70C8FE-5E07-488F-8D72-33F9AE326D68}" srcOrd="1" destOrd="0" presId="urn:microsoft.com/office/officeart/2005/8/layout/list1"/>
    <dgm:cxn modelId="{93DAEBD4-BE82-4EE1-96C4-3D5CD1732108}" type="presOf" srcId="{4F9E7B76-DAAD-4BF5-A528-2F655BB294C3}" destId="{616A5F2D-BED1-434E-A7BC-74D0662EDC7D}" srcOrd="0" destOrd="0" presId="urn:microsoft.com/office/officeart/2005/8/layout/list1"/>
    <dgm:cxn modelId="{2644F8DE-1D63-4243-97D5-C157BE0A3CED}" type="presOf" srcId="{85B267CD-B388-4A06-B4C3-363C15FB0FE4}" destId="{D43E204A-77E9-499A-8E9F-891B6F9D46F9}" srcOrd="1" destOrd="0" presId="urn:microsoft.com/office/officeart/2005/8/layout/list1"/>
    <dgm:cxn modelId="{C77F3AE1-B1A6-4AE1-8EF2-B72ED222445E}" srcId="{831B38FC-B7CF-4A4D-AF84-253D20193E4F}" destId="{4F9E7B76-DAAD-4BF5-A528-2F655BB294C3}" srcOrd="1" destOrd="0" parTransId="{62586141-06D4-4DD1-AB86-D2E118D7C64A}" sibTransId="{36619A4C-C6F9-467A-BC10-8F68EC1450F0}"/>
    <dgm:cxn modelId="{C24913E8-543C-4375-9C8C-16B8EE1CBC2D}" srcId="{831B38FC-B7CF-4A4D-AF84-253D20193E4F}" destId="{85B267CD-B388-4A06-B4C3-363C15FB0FE4}" srcOrd="4" destOrd="0" parTransId="{1470BD85-0F42-469A-BF3C-630EFF41FD54}" sibTransId="{4F2E9EB1-629D-4FDC-A8F0-0D5DF904416D}"/>
    <dgm:cxn modelId="{A3ACD3E8-DA34-4F2B-9037-46FB57B7D0A8}" srcId="{831B38FC-B7CF-4A4D-AF84-253D20193E4F}" destId="{A7826A25-FB5D-4F19-87FE-B9001EDF28B8}" srcOrd="3" destOrd="0" parTransId="{9D126EE9-6487-4D2D-AA8D-AB2C9807C7CA}" sibTransId="{FC874D20-D90B-45E3-AEF7-94D2BF3DEF44}"/>
    <dgm:cxn modelId="{DFC4DA8A-BD0E-4E5D-BC27-7D7CB1647F8B}" type="presParOf" srcId="{B09A3514-EB2A-4E0F-86AE-668751B8D691}" destId="{1B8D3225-CD9E-4836-ACE4-C9B29010DFD1}" srcOrd="0" destOrd="0" presId="urn:microsoft.com/office/officeart/2005/8/layout/list1"/>
    <dgm:cxn modelId="{E45F1B30-03FC-49A3-BC77-6C0E7A9C2D98}" type="presParOf" srcId="{1B8D3225-CD9E-4836-ACE4-C9B29010DFD1}" destId="{5E248DBA-6CDB-438E-BCA3-3F9F49815C40}" srcOrd="0" destOrd="0" presId="urn:microsoft.com/office/officeart/2005/8/layout/list1"/>
    <dgm:cxn modelId="{1E2A4CF6-8B0C-4DD3-AE74-B50752DCBB58}" type="presParOf" srcId="{1B8D3225-CD9E-4836-ACE4-C9B29010DFD1}" destId="{3013DCA9-B8A8-46CF-B6B6-01136DA2D58F}" srcOrd="1" destOrd="0" presId="urn:microsoft.com/office/officeart/2005/8/layout/list1"/>
    <dgm:cxn modelId="{B4571AD1-B65B-4973-ACAA-ECE7A63FD8E0}" type="presParOf" srcId="{B09A3514-EB2A-4E0F-86AE-668751B8D691}" destId="{1EB1D044-AD1E-47DE-9610-29C766B7B029}" srcOrd="1" destOrd="0" presId="urn:microsoft.com/office/officeart/2005/8/layout/list1"/>
    <dgm:cxn modelId="{DE3D1047-86C8-4B54-9F82-FA96059375AC}" type="presParOf" srcId="{B09A3514-EB2A-4E0F-86AE-668751B8D691}" destId="{37450C2E-53BB-481B-A0B9-EE7A01171B07}" srcOrd="2" destOrd="0" presId="urn:microsoft.com/office/officeart/2005/8/layout/list1"/>
    <dgm:cxn modelId="{F2E8A9E5-614A-4112-AC4F-F9C64139FE6F}" type="presParOf" srcId="{B09A3514-EB2A-4E0F-86AE-668751B8D691}" destId="{E4B692A3-E62F-4D52-8B9C-C9B2A6A2907E}" srcOrd="3" destOrd="0" presId="urn:microsoft.com/office/officeart/2005/8/layout/list1"/>
    <dgm:cxn modelId="{2A6754D4-9EC4-49DC-9552-E92E71E87AFD}" type="presParOf" srcId="{B09A3514-EB2A-4E0F-86AE-668751B8D691}" destId="{4453538C-D7BC-4B04-B216-EB1C96EEE9D4}" srcOrd="4" destOrd="0" presId="urn:microsoft.com/office/officeart/2005/8/layout/list1"/>
    <dgm:cxn modelId="{14F72FDA-178B-459E-BE74-FC1FAEA860CB}" type="presParOf" srcId="{4453538C-D7BC-4B04-B216-EB1C96EEE9D4}" destId="{616A5F2D-BED1-434E-A7BC-74D0662EDC7D}" srcOrd="0" destOrd="0" presId="urn:microsoft.com/office/officeart/2005/8/layout/list1"/>
    <dgm:cxn modelId="{092D21E7-97BC-4B49-BCBD-59A7CF1267DE}" type="presParOf" srcId="{4453538C-D7BC-4B04-B216-EB1C96EEE9D4}" destId="{6C70C8FE-5E07-488F-8D72-33F9AE326D68}" srcOrd="1" destOrd="0" presId="urn:microsoft.com/office/officeart/2005/8/layout/list1"/>
    <dgm:cxn modelId="{59E082AD-281F-4104-8C77-CEAE87236389}" type="presParOf" srcId="{B09A3514-EB2A-4E0F-86AE-668751B8D691}" destId="{F67AA25C-C9A0-49E6-A29A-52AE6291E93C}" srcOrd="5" destOrd="0" presId="urn:microsoft.com/office/officeart/2005/8/layout/list1"/>
    <dgm:cxn modelId="{D7BDEC99-D26F-4C42-8C68-83934E397E52}" type="presParOf" srcId="{B09A3514-EB2A-4E0F-86AE-668751B8D691}" destId="{F3004012-4C98-40FF-A3E9-384F34B6954A}" srcOrd="6" destOrd="0" presId="urn:microsoft.com/office/officeart/2005/8/layout/list1"/>
    <dgm:cxn modelId="{EB03FDE9-5599-44AF-B2A2-5C0305A2E16A}" type="presParOf" srcId="{B09A3514-EB2A-4E0F-86AE-668751B8D691}" destId="{6493AB18-66B4-40F9-BF6D-033B57BA9AAC}" srcOrd="7" destOrd="0" presId="urn:microsoft.com/office/officeart/2005/8/layout/list1"/>
    <dgm:cxn modelId="{0B3A8A1A-C0ED-4F5A-979F-E7EE548027A2}" type="presParOf" srcId="{B09A3514-EB2A-4E0F-86AE-668751B8D691}" destId="{C2828C10-169C-4C4D-A8AD-57BB1B8D9DE3}" srcOrd="8" destOrd="0" presId="urn:microsoft.com/office/officeart/2005/8/layout/list1"/>
    <dgm:cxn modelId="{6531E6E2-279C-482F-B6FE-B09968D9BEE4}" type="presParOf" srcId="{C2828C10-169C-4C4D-A8AD-57BB1B8D9DE3}" destId="{206E17F0-EAE9-4D73-9DB6-CF3FF3705BA7}" srcOrd="0" destOrd="0" presId="urn:microsoft.com/office/officeart/2005/8/layout/list1"/>
    <dgm:cxn modelId="{CE37CF49-939A-46D3-AD1F-CBD390F53E00}" type="presParOf" srcId="{C2828C10-169C-4C4D-A8AD-57BB1B8D9DE3}" destId="{5F373B62-7B5E-4B70-86AA-A546F3BEF944}" srcOrd="1" destOrd="0" presId="urn:microsoft.com/office/officeart/2005/8/layout/list1"/>
    <dgm:cxn modelId="{39C02E20-16FC-4DB8-9715-9C3C277EC64C}" type="presParOf" srcId="{B09A3514-EB2A-4E0F-86AE-668751B8D691}" destId="{22A60710-0361-41C3-92CB-702EE416EE38}" srcOrd="9" destOrd="0" presId="urn:microsoft.com/office/officeart/2005/8/layout/list1"/>
    <dgm:cxn modelId="{148D2BDA-6C19-41C1-A0C0-0AF56268D715}" type="presParOf" srcId="{B09A3514-EB2A-4E0F-86AE-668751B8D691}" destId="{46A4FEC9-AEB6-4EF4-A7C5-E8449334E783}" srcOrd="10" destOrd="0" presId="urn:microsoft.com/office/officeart/2005/8/layout/list1"/>
    <dgm:cxn modelId="{330676BB-06BD-488E-9B7F-6028C285E632}" type="presParOf" srcId="{B09A3514-EB2A-4E0F-86AE-668751B8D691}" destId="{C37E1C7A-7196-4A86-8AAD-6F90FB18AF2A}" srcOrd="11" destOrd="0" presId="urn:microsoft.com/office/officeart/2005/8/layout/list1"/>
    <dgm:cxn modelId="{B5E62538-3709-4ACE-800D-DE790A3601F1}" type="presParOf" srcId="{B09A3514-EB2A-4E0F-86AE-668751B8D691}" destId="{FAE5E048-D7DE-41D4-AE19-AF62CDFCAC18}" srcOrd="12" destOrd="0" presId="urn:microsoft.com/office/officeart/2005/8/layout/list1"/>
    <dgm:cxn modelId="{93E05767-FE61-4832-8A24-F8100853A374}" type="presParOf" srcId="{FAE5E048-D7DE-41D4-AE19-AF62CDFCAC18}" destId="{D92727D9-3E6C-40E6-AEDF-03761C9A501B}" srcOrd="0" destOrd="0" presId="urn:microsoft.com/office/officeart/2005/8/layout/list1"/>
    <dgm:cxn modelId="{276E05F9-D5FD-42F9-A4F1-5E6E9D1C8251}" type="presParOf" srcId="{FAE5E048-D7DE-41D4-AE19-AF62CDFCAC18}" destId="{B019717F-B22E-4937-93B6-40BD07A81928}" srcOrd="1" destOrd="0" presId="urn:microsoft.com/office/officeart/2005/8/layout/list1"/>
    <dgm:cxn modelId="{7488DB55-3264-4E54-8E2F-A876226CE774}" type="presParOf" srcId="{B09A3514-EB2A-4E0F-86AE-668751B8D691}" destId="{09E83066-C761-4082-A0DC-0B0097D8C829}" srcOrd="13" destOrd="0" presId="urn:microsoft.com/office/officeart/2005/8/layout/list1"/>
    <dgm:cxn modelId="{FD9855E1-274B-4A86-B068-C22D0A9A7FAF}" type="presParOf" srcId="{B09A3514-EB2A-4E0F-86AE-668751B8D691}" destId="{E939D877-CB05-4562-8FDB-91508F22AFF7}" srcOrd="14" destOrd="0" presId="urn:microsoft.com/office/officeart/2005/8/layout/list1"/>
    <dgm:cxn modelId="{D15D15E5-326F-4D89-9835-B776826D6837}" type="presParOf" srcId="{B09A3514-EB2A-4E0F-86AE-668751B8D691}" destId="{68F844A9-554E-4B3E-B26C-0AC54056AA15}" srcOrd="15" destOrd="0" presId="urn:microsoft.com/office/officeart/2005/8/layout/list1"/>
    <dgm:cxn modelId="{C5160419-8EF4-4DDD-9575-CA5026CEAB5C}" type="presParOf" srcId="{B09A3514-EB2A-4E0F-86AE-668751B8D691}" destId="{AF25DCF7-2926-47D7-93AF-0A8AC177B376}" srcOrd="16" destOrd="0" presId="urn:microsoft.com/office/officeart/2005/8/layout/list1"/>
    <dgm:cxn modelId="{C6B84A21-2FB5-423A-B2DD-F949EA3DDB77}" type="presParOf" srcId="{AF25DCF7-2926-47D7-93AF-0A8AC177B376}" destId="{014132F3-720C-4B30-9539-DF18712827CE}" srcOrd="0" destOrd="0" presId="urn:microsoft.com/office/officeart/2005/8/layout/list1"/>
    <dgm:cxn modelId="{33963B18-E0A8-4AF0-9F67-CB684E88DB91}" type="presParOf" srcId="{AF25DCF7-2926-47D7-93AF-0A8AC177B376}" destId="{D43E204A-77E9-499A-8E9F-891B6F9D46F9}" srcOrd="1" destOrd="0" presId="urn:microsoft.com/office/officeart/2005/8/layout/list1"/>
    <dgm:cxn modelId="{92896F26-FCD6-4875-9568-D13DF12ABCD0}" type="presParOf" srcId="{B09A3514-EB2A-4E0F-86AE-668751B8D691}" destId="{DF6A3A2C-AAFF-4926-A3AC-452B75AD8147}" srcOrd="17" destOrd="0" presId="urn:microsoft.com/office/officeart/2005/8/layout/list1"/>
    <dgm:cxn modelId="{52007DEB-3250-45F7-AF63-909F63D50774}" type="presParOf" srcId="{B09A3514-EB2A-4E0F-86AE-668751B8D691}" destId="{A094BA07-90E9-41A9-AB53-016A448FEF8A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31B38FC-B7CF-4A4D-AF84-253D20193E4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4FDF482E-143A-42C2-973B-87DD64A5268A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olidFill>
          <a:srgbClr val="666633"/>
        </a:solidFill>
      </dgm:spPr>
      <dgm:t>
        <a:bodyPr/>
        <a:lstStyle/>
        <a:p>
          <a:r>
            <a:rPr lang="ru-RU" sz="2000" b="0" i="0" dirty="0"/>
            <a:t>у заголовку </a:t>
          </a:r>
          <a:r>
            <a:rPr lang="ru-RU" sz="2000" b="0" i="0" dirty="0" err="1"/>
            <a:t>вказується</a:t>
          </a:r>
          <a:r>
            <a:rPr lang="ru-RU" sz="2000" b="0" i="0" dirty="0"/>
            <a:t> ПІБ автора, </a:t>
          </a:r>
          <a:r>
            <a:rPr lang="ru-RU" sz="2000" b="0" i="0" dirty="0" err="1"/>
            <a:t>місце</a:t>
          </a:r>
          <a:r>
            <a:rPr lang="ru-RU" sz="2000" b="0" i="0" dirty="0"/>
            <a:t> </a:t>
          </a:r>
          <a:r>
            <a:rPr lang="ru-RU" sz="2000" b="0" i="0" dirty="0" err="1"/>
            <a:t>його</a:t>
          </a:r>
          <a:r>
            <a:rPr lang="ru-RU" sz="2000" b="0" i="0" dirty="0"/>
            <a:t> </a:t>
          </a:r>
          <a:r>
            <a:rPr lang="ru-RU" sz="2000" b="0" i="0" dirty="0" err="1"/>
            <a:t>працевлаштування</a:t>
          </a:r>
          <a:r>
            <a:rPr lang="ru-RU" sz="2000" b="0" i="0" dirty="0"/>
            <a:t> </a:t>
          </a:r>
          <a:r>
            <a:rPr lang="ru-RU" sz="2000" b="0" i="0" dirty="0" err="1"/>
            <a:t>або</a:t>
          </a:r>
          <a:r>
            <a:rPr lang="ru-RU" sz="2000" b="0" i="0" dirty="0"/>
            <a:t> </a:t>
          </a:r>
          <a:r>
            <a:rPr lang="ru-RU" sz="2000" b="0" i="0" dirty="0" err="1"/>
            <a:t>навчання</a:t>
          </a:r>
          <a:r>
            <a:rPr lang="ru-RU" sz="2000" b="0" i="0" dirty="0"/>
            <a:t>, держава, </a:t>
          </a:r>
          <a:r>
            <a:rPr lang="ru-RU" sz="2000" b="0" i="0" dirty="0" err="1"/>
            <a:t>місто</a:t>
          </a:r>
          <a:r>
            <a:rPr lang="ru-RU" sz="2000" b="0" i="0" dirty="0"/>
            <a:t>;</a:t>
          </a:r>
          <a:endParaRPr lang="uk-UA" sz="2000" b="0" dirty="0"/>
        </a:p>
      </dgm:t>
    </dgm:pt>
    <dgm:pt modelId="{E1346476-244A-433C-BCBF-EF15A504A5A9}" type="parTrans" cxnId="{1449E49C-D802-4B2D-91A1-79988A5D9DAD}">
      <dgm:prSet/>
      <dgm:spPr/>
      <dgm:t>
        <a:bodyPr/>
        <a:lstStyle/>
        <a:p>
          <a:endParaRPr lang="uk-UA" sz="2000"/>
        </a:p>
      </dgm:t>
    </dgm:pt>
    <dgm:pt modelId="{A743A387-2F63-49CA-8678-374DB340BF6E}" type="sibTrans" cxnId="{1449E49C-D802-4B2D-91A1-79988A5D9DAD}">
      <dgm:prSet/>
      <dgm:spPr/>
      <dgm:t>
        <a:bodyPr/>
        <a:lstStyle/>
        <a:p>
          <a:endParaRPr lang="uk-UA" sz="2000"/>
        </a:p>
      </dgm:t>
    </dgm:pt>
    <dgm:pt modelId="{4F9E7B76-DAAD-4BF5-A528-2F655BB294C3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olidFill>
          <a:srgbClr val="666633"/>
        </a:solidFill>
      </dgm:spPr>
      <dgm:t>
        <a:bodyPr/>
        <a:lstStyle/>
        <a:p>
          <a:r>
            <a:rPr lang="ru-RU" sz="2000" b="0" i="0" dirty="0"/>
            <a:t>в </a:t>
          </a:r>
          <a:r>
            <a:rPr lang="ru-RU" sz="2000" b="0" i="0" dirty="0" err="1"/>
            <a:t>якості</a:t>
          </a:r>
          <a:r>
            <a:rPr lang="ru-RU" sz="2000" b="0" i="0" dirty="0"/>
            <a:t> основного шрифту </a:t>
          </a:r>
          <a:r>
            <a:rPr lang="ru-RU" sz="2000" b="0" i="0" dirty="0" err="1"/>
            <a:t>використовується</a:t>
          </a:r>
          <a:r>
            <a:rPr lang="ru-RU" sz="2000" b="0" i="0" dirty="0"/>
            <a:t> </a:t>
          </a:r>
          <a:r>
            <a:rPr lang="en-US" sz="2000" b="0" i="0" dirty="0"/>
            <a:t>Times New Roman, </a:t>
          </a:r>
          <a:r>
            <a:rPr lang="ru-RU" sz="2000" b="0" i="0" dirty="0"/>
            <a:t>кеглем 14, </a:t>
          </a:r>
          <a:r>
            <a:rPr lang="ru-RU" sz="2000" b="0" i="0" dirty="0" err="1"/>
            <a:t>полуторним</a:t>
          </a:r>
          <a:r>
            <a:rPr lang="ru-RU" sz="2000" b="0" i="0" dirty="0"/>
            <a:t> </a:t>
          </a:r>
          <a:r>
            <a:rPr lang="ru-RU" sz="2000" b="0" i="0" dirty="0" err="1"/>
            <a:t>інтервалом</a:t>
          </a:r>
          <a:r>
            <a:rPr lang="ru-RU" sz="2000" b="0" i="0" dirty="0"/>
            <a:t> </a:t>
          </a:r>
          <a:r>
            <a:rPr lang="ru-RU" sz="2000" b="0" i="0" dirty="0" err="1"/>
            <a:t>між</a:t>
          </a:r>
          <a:r>
            <a:rPr lang="ru-RU" sz="2000" b="0" i="0" dirty="0"/>
            <a:t> </a:t>
          </a:r>
          <a:r>
            <a:rPr lang="ru-RU" sz="2000" b="0" i="0" dirty="0" err="1"/>
            <a:t>рядків</a:t>
          </a:r>
          <a:r>
            <a:rPr lang="ru-RU" sz="2000" b="0" i="0" dirty="0"/>
            <a:t>;</a:t>
          </a:r>
          <a:endParaRPr lang="uk-UA" sz="2000" b="0" dirty="0"/>
        </a:p>
      </dgm:t>
    </dgm:pt>
    <dgm:pt modelId="{62586141-06D4-4DD1-AB86-D2E118D7C64A}" type="parTrans" cxnId="{C77F3AE1-B1A6-4AE1-8EF2-B72ED222445E}">
      <dgm:prSet/>
      <dgm:spPr/>
      <dgm:t>
        <a:bodyPr/>
        <a:lstStyle/>
        <a:p>
          <a:endParaRPr lang="uk-UA" sz="2000"/>
        </a:p>
      </dgm:t>
    </dgm:pt>
    <dgm:pt modelId="{36619A4C-C6F9-467A-BC10-8F68EC1450F0}" type="sibTrans" cxnId="{C77F3AE1-B1A6-4AE1-8EF2-B72ED222445E}">
      <dgm:prSet/>
      <dgm:spPr/>
      <dgm:t>
        <a:bodyPr/>
        <a:lstStyle/>
        <a:p>
          <a:endParaRPr lang="uk-UA" sz="2000"/>
        </a:p>
      </dgm:t>
    </dgm:pt>
    <dgm:pt modelId="{A7826A25-FB5D-4F19-87FE-B9001EDF28B8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olidFill>
          <a:srgbClr val="666633"/>
        </a:solidFill>
      </dgm:spPr>
      <dgm:t>
        <a:bodyPr/>
        <a:lstStyle/>
        <a:p>
          <a:r>
            <a:rPr lang="ru-RU" sz="2000" b="0" i="0" dirty="0" err="1"/>
            <a:t>орієнтиром</a:t>
          </a:r>
          <a:r>
            <a:rPr lang="ru-RU" sz="2000" b="0" i="0" dirty="0"/>
            <a:t> для </a:t>
          </a:r>
          <a:r>
            <a:rPr lang="ru-RU" sz="2000" b="0" i="0" dirty="0" err="1"/>
            <a:t>оформлення</a:t>
          </a:r>
          <a:r>
            <a:rPr lang="ru-RU" sz="2000" b="0" i="0" dirty="0"/>
            <a:t> списку </a:t>
          </a:r>
          <a:r>
            <a:rPr lang="ru-RU" sz="2000" b="0" i="0" dirty="0" err="1"/>
            <a:t>літератури</a:t>
          </a:r>
          <a:r>
            <a:rPr lang="ru-RU" sz="2000" b="0" i="0" dirty="0"/>
            <a:t> служить </a:t>
          </a:r>
          <a:r>
            <a:rPr lang="uk-UA" sz="2000" b="0" i="0" u="none" strike="noStrike" dirty="0">
              <a:solidFill>
                <a:schemeClr val="bg1"/>
              </a:solidFill>
              <a:effectLst/>
              <a:latin typeface="Arial" panose="020B0604020202020204" pitchFamily="34" charset="0"/>
            </a:rPr>
            <a:t>ДСТУ 8302:2015</a:t>
          </a:r>
          <a:endParaRPr lang="uk-UA" sz="2000" b="0" dirty="0"/>
        </a:p>
      </dgm:t>
    </dgm:pt>
    <dgm:pt modelId="{9D126EE9-6487-4D2D-AA8D-AB2C9807C7CA}" type="parTrans" cxnId="{A3ACD3E8-DA34-4F2B-9037-46FB57B7D0A8}">
      <dgm:prSet/>
      <dgm:spPr/>
      <dgm:t>
        <a:bodyPr/>
        <a:lstStyle/>
        <a:p>
          <a:endParaRPr lang="uk-UA" sz="2000"/>
        </a:p>
      </dgm:t>
    </dgm:pt>
    <dgm:pt modelId="{FC874D20-D90B-45E3-AEF7-94D2BF3DEF44}" type="sibTrans" cxnId="{A3ACD3E8-DA34-4F2B-9037-46FB57B7D0A8}">
      <dgm:prSet/>
      <dgm:spPr/>
      <dgm:t>
        <a:bodyPr/>
        <a:lstStyle/>
        <a:p>
          <a:endParaRPr lang="uk-UA" sz="2000"/>
        </a:p>
      </dgm:t>
    </dgm:pt>
    <dgm:pt modelId="{F44C4294-35E3-422B-84D4-1F5ECD2A02D7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olidFill>
          <a:srgbClr val="666633"/>
        </a:solidFill>
      </dgm:spPr>
      <dgm:t>
        <a:bodyPr/>
        <a:lstStyle/>
        <a:p>
          <a:r>
            <a:rPr lang="ru-RU" sz="2000" b="0" i="0" dirty="0" err="1"/>
            <a:t>матеріал</a:t>
          </a:r>
          <a:r>
            <a:rPr lang="ru-RU" sz="2000" b="0" i="0" dirty="0"/>
            <a:t> повинен бути </a:t>
          </a:r>
          <a:r>
            <a:rPr lang="ru-RU" sz="2000" b="0" i="0" dirty="0" err="1"/>
            <a:t>грамотним</a:t>
          </a:r>
          <a:r>
            <a:rPr lang="ru-RU" sz="2000" b="0" i="0" dirty="0"/>
            <a:t> за </a:t>
          </a:r>
          <a:r>
            <a:rPr lang="ru-RU" sz="2000" b="0" i="0" dirty="0" err="1"/>
            <a:t>всіма</a:t>
          </a:r>
          <a:r>
            <a:rPr lang="ru-RU" sz="2000" b="0" i="0" dirty="0"/>
            <a:t> </a:t>
          </a:r>
          <a:r>
            <a:rPr lang="ru-RU" sz="2000" b="0" i="0" dirty="0" err="1"/>
            <a:t>критеріями</a:t>
          </a:r>
          <a:r>
            <a:rPr lang="ru-RU" sz="2000" b="0" i="0" dirty="0"/>
            <a:t> (</a:t>
          </a:r>
          <a:r>
            <a:rPr lang="ru-RU" sz="2000" b="0" i="0" dirty="0" err="1"/>
            <a:t>орфографія</a:t>
          </a:r>
          <a:r>
            <a:rPr lang="ru-RU" sz="2000" b="0" i="0" dirty="0"/>
            <a:t>, </a:t>
          </a:r>
          <a:r>
            <a:rPr lang="ru-RU" sz="2000" b="0" i="0" dirty="0" err="1"/>
            <a:t>пунктуація</a:t>
          </a:r>
          <a:r>
            <a:rPr lang="ru-RU" sz="2000" b="0" i="0" dirty="0"/>
            <a:t>, </a:t>
          </a:r>
          <a:r>
            <a:rPr lang="ru-RU" sz="2000" b="0" i="0" dirty="0" err="1"/>
            <a:t>достовірність</a:t>
          </a:r>
          <a:r>
            <a:rPr lang="ru-RU" sz="2000" b="0" i="0" dirty="0"/>
            <a:t>)</a:t>
          </a:r>
          <a:endParaRPr lang="uk-UA" sz="2000" b="0" dirty="0"/>
        </a:p>
      </dgm:t>
    </dgm:pt>
    <dgm:pt modelId="{AB329A76-BDEF-4E38-A27D-DD4B33077200}" type="parTrans" cxnId="{6F616A8B-B6B3-4BE3-AAF1-9616D921A484}">
      <dgm:prSet/>
      <dgm:spPr/>
      <dgm:t>
        <a:bodyPr/>
        <a:lstStyle/>
        <a:p>
          <a:endParaRPr lang="uk-UA"/>
        </a:p>
      </dgm:t>
    </dgm:pt>
    <dgm:pt modelId="{AF7DCD8C-1208-406D-B59A-266B17550A1C}" type="sibTrans" cxnId="{6F616A8B-B6B3-4BE3-AAF1-9616D921A484}">
      <dgm:prSet/>
      <dgm:spPr/>
      <dgm:t>
        <a:bodyPr/>
        <a:lstStyle/>
        <a:p>
          <a:endParaRPr lang="uk-UA"/>
        </a:p>
      </dgm:t>
    </dgm:pt>
    <dgm:pt modelId="{0AD42132-05F0-4132-B4BA-F492E15BE770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olidFill>
          <a:srgbClr val="666633"/>
        </a:solidFill>
      </dgm:spPr>
      <dgm:t>
        <a:bodyPr/>
        <a:lstStyle/>
        <a:p>
          <a:r>
            <a:rPr lang="ru-RU" sz="2000" b="0" dirty="0" err="1"/>
            <a:t>висновки</a:t>
          </a:r>
          <a:r>
            <a:rPr lang="ru-RU" sz="2000" b="0" dirty="0"/>
            <a:t> </a:t>
          </a:r>
          <a:r>
            <a:rPr lang="ru-RU" sz="2000" b="0" dirty="0" err="1"/>
            <a:t>мають</a:t>
          </a:r>
          <a:r>
            <a:rPr lang="ru-RU" sz="2000" b="0" dirty="0"/>
            <a:t> </a:t>
          </a:r>
          <a:r>
            <a:rPr lang="ru-RU" sz="2000" b="0" dirty="0" err="1"/>
            <a:t>містити</a:t>
          </a:r>
          <a:r>
            <a:rPr lang="ru-RU" sz="2000" b="0" dirty="0"/>
            <a:t> </a:t>
          </a:r>
          <a:r>
            <a:rPr lang="ru-RU" sz="2000" b="0" dirty="0" err="1"/>
            <a:t>елементи</a:t>
          </a:r>
          <a:r>
            <a:rPr lang="ru-RU" sz="2000" b="0" dirty="0"/>
            <a:t> </a:t>
          </a:r>
          <a:r>
            <a:rPr lang="ru-RU" sz="2000" b="0" dirty="0" err="1"/>
            <a:t>унікальності</a:t>
          </a:r>
          <a:r>
            <a:rPr lang="ru-RU" sz="2000" b="0" dirty="0"/>
            <a:t> та </a:t>
          </a:r>
          <a:r>
            <a:rPr lang="ru-RU" sz="2000" b="0" dirty="0" err="1"/>
            <a:t>новизни</a:t>
          </a:r>
          <a:endParaRPr lang="uk-UA" sz="2000" b="0" dirty="0"/>
        </a:p>
      </dgm:t>
    </dgm:pt>
    <dgm:pt modelId="{0A357E25-8474-4A57-AFF8-663C1F88F81C}" type="parTrans" cxnId="{A9F67178-4551-497B-B880-085C27C7B073}">
      <dgm:prSet/>
      <dgm:spPr/>
      <dgm:t>
        <a:bodyPr/>
        <a:lstStyle/>
        <a:p>
          <a:endParaRPr lang="uk-UA"/>
        </a:p>
      </dgm:t>
    </dgm:pt>
    <dgm:pt modelId="{C6EC86D7-F537-4625-82A6-6618C465A40A}" type="sibTrans" cxnId="{A9F67178-4551-497B-B880-085C27C7B073}">
      <dgm:prSet/>
      <dgm:spPr/>
      <dgm:t>
        <a:bodyPr/>
        <a:lstStyle/>
        <a:p>
          <a:endParaRPr lang="uk-UA"/>
        </a:p>
      </dgm:t>
    </dgm:pt>
    <dgm:pt modelId="{B09A3514-EB2A-4E0F-86AE-668751B8D691}" type="pres">
      <dgm:prSet presAssocID="{831B38FC-B7CF-4A4D-AF84-253D20193E4F}" presName="linear" presStyleCnt="0">
        <dgm:presLayoutVars>
          <dgm:dir/>
          <dgm:animLvl val="lvl"/>
          <dgm:resizeHandles val="exact"/>
        </dgm:presLayoutVars>
      </dgm:prSet>
      <dgm:spPr/>
    </dgm:pt>
    <dgm:pt modelId="{1B8D3225-CD9E-4836-ACE4-C9B29010DFD1}" type="pres">
      <dgm:prSet presAssocID="{4FDF482E-143A-42C2-973B-87DD64A5268A}" presName="parentLin" presStyleCnt="0"/>
      <dgm:spPr/>
    </dgm:pt>
    <dgm:pt modelId="{5E248DBA-6CDB-438E-BCA3-3F9F49815C40}" type="pres">
      <dgm:prSet presAssocID="{4FDF482E-143A-42C2-973B-87DD64A5268A}" presName="parentLeftMargin" presStyleLbl="node1" presStyleIdx="0" presStyleCnt="5"/>
      <dgm:spPr/>
    </dgm:pt>
    <dgm:pt modelId="{3013DCA9-B8A8-46CF-B6B6-01136DA2D58F}" type="pres">
      <dgm:prSet presAssocID="{4FDF482E-143A-42C2-973B-87DD64A5268A}" presName="parentText" presStyleLbl="node1" presStyleIdx="0" presStyleCnt="5" custScaleX="142857">
        <dgm:presLayoutVars>
          <dgm:chMax val="0"/>
          <dgm:bulletEnabled val="1"/>
        </dgm:presLayoutVars>
      </dgm:prSet>
      <dgm:spPr/>
    </dgm:pt>
    <dgm:pt modelId="{1EB1D044-AD1E-47DE-9610-29C766B7B029}" type="pres">
      <dgm:prSet presAssocID="{4FDF482E-143A-42C2-973B-87DD64A5268A}" presName="negativeSpace" presStyleCnt="0"/>
      <dgm:spPr/>
    </dgm:pt>
    <dgm:pt modelId="{37450C2E-53BB-481B-A0B9-EE7A01171B07}" type="pres">
      <dgm:prSet presAssocID="{4FDF482E-143A-42C2-973B-87DD64A5268A}" presName="childText" presStyleLbl="conFgAcc1" presStyleIdx="0" presStyleCnt="5">
        <dgm:presLayoutVars>
          <dgm:bulletEnabled val="1"/>
        </dgm:presLayoutVars>
      </dgm:prSet>
      <dgm:spPr/>
    </dgm:pt>
    <dgm:pt modelId="{E4B692A3-E62F-4D52-8B9C-C9B2A6A2907E}" type="pres">
      <dgm:prSet presAssocID="{A743A387-2F63-49CA-8678-374DB340BF6E}" presName="spaceBetweenRectangles" presStyleCnt="0"/>
      <dgm:spPr/>
    </dgm:pt>
    <dgm:pt modelId="{4453538C-D7BC-4B04-B216-EB1C96EEE9D4}" type="pres">
      <dgm:prSet presAssocID="{4F9E7B76-DAAD-4BF5-A528-2F655BB294C3}" presName="parentLin" presStyleCnt="0"/>
      <dgm:spPr/>
    </dgm:pt>
    <dgm:pt modelId="{616A5F2D-BED1-434E-A7BC-74D0662EDC7D}" type="pres">
      <dgm:prSet presAssocID="{4F9E7B76-DAAD-4BF5-A528-2F655BB294C3}" presName="parentLeftMargin" presStyleLbl="node1" presStyleIdx="0" presStyleCnt="5"/>
      <dgm:spPr/>
    </dgm:pt>
    <dgm:pt modelId="{6C70C8FE-5E07-488F-8D72-33F9AE326D68}" type="pres">
      <dgm:prSet presAssocID="{4F9E7B76-DAAD-4BF5-A528-2F655BB294C3}" presName="parentText" presStyleLbl="node1" presStyleIdx="1" presStyleCnt="5" custScaleX="142857">
        <dgm:presLayoutVars>
          <dgm:chMax val="0"/>
          <dgm:bulletEnabled val="1"/>
        </dgm:presLayoutVars>
      </dgm:prSet>
      <dgm:spPr/>
    </dgm:pt>
    <dgm:pt modelId="{F67AA25C-C9A0-49E6-A29A-52AE6291E93C}" type="pres">
      <dgm:prSet presAssocID="{4F9E7B76-DAAD-4BF5-A528-2F655BB294C3}" presName="negativeSpace" presStyleCnt="0"/>
      <dgm:spPr/>
    </dgm:pt>
    <dgm:pt modelId="{F3004012-4C98-40FF-A3E9-384F34B6954A}" type="pres">
      <dgm:prSet presAssocID="{4F9E7B76-DAAD-4BF5-A528-2F655BB294C3}" presName="childText" presStyleLbl="conFgAcc1" presStyleIdx="1" presStyleCnt="5">
        <dgm:presLayoutVars>
          <dgm:bulletEnabled val="1"/>
        </dgm:presLayoutVars>
      </dgm:prSet>
      <dgm:spPr/>
    </dgm:pt>
    <dgm:pt modelId="{6493AB18-66B4-40F9-BF6D-033B57BA9AAC}" type="pres">
      <dgm:prSet presAssocID="{36619A4C-C6F9-467A-BC10-8F68EC1450F0}" presName="spaceBetweenRectangles" presStyleCnt="0"/>
      <dgm:spPr/>
    </dgm:pt>
    <dgm:pt modelId="{FAE5E048-D7DE-41D4-AE19-AF62CDFCAC18}" type="pres">
      <dgm:prSet presAssocID="{A7826A25-FB5D-4F19-87FE-B9001EDF28B8}" presName="parentLin" presStyleCnt="0"/>
      <dgm:spPr/>
    </dgm:pt>
    <dgm:pt modelId="{D92727D9-3E6C-40E6-AEDF-03761C9A501B}" type="pres">
      <dgm:prSet presAssocID="{A7826A25-FB5D-4F19-87FE-B9001EDF28B8}" presName="parentLeftMargin" presStyleLbl="node1" presStyleIdx="1" presStyleCnt="5"/>
      <dgm:spPr/>
    </dgm:pt>
    <dgm:pt modelId="{B019717F-B22E-4937-93B6-40BD07A81928}" type="pres">
      <dgm:prSet presAssocID="{A7826A25-FB5D-4F19-87FE-B9001EDF28B8}" presName="parentText" presStyleLbl="node1" presStyleIdx="2" presStyleCnt="5" custScaleX="142857" custLinFactNeighborX="2586" custLinFactNeighborY="-5867">
        <dgm:presLayoutVars>
          <dgm:chMax val="0"/>
          <dgm:bulletEnabled val="1"/>
        </dgm:presLayoutVars>
      </dgm:prSet>
      <dgm:spPr/>
    </dgm:pt>
    <dgm:pt modelId="{09E83066-C761-4082-A0DC-0B0097D8C829}" type="pres">
      <dgm:prSet presAssocID="{A7826A25-FB5D-4F19-87FE-B9001EDF28B8}" presName="negativeSpace" presStyleCnt="0"/>
      <dgm:spPr/>
    </dgm:pt>
    <dgm:pt modelId="{E939D877-CB05-4562-8FDB-91508F22AFF7}" type="pres">
      <dgm:prSet presAssocID="{A7826A25-FB5D-4F19-87FE-B9001EDF28B8}" presName="childText" presStyleLbl="conFgAcc1" presStyleIdx="2" presStyleCnt="5">
        <dgm:presLayoutVars>
          <dgm:bulletEnabled val="1"/>
        </dgm:presLayoutVars>
      </dgm:prSet>
      <dgm:spPr/>
    </dgm:pt>
    <dgm:pt modelId="{FA7E4AB5-57C8-47AE-8A53-67FF1C721367}" type="pres">
      <dgm:prSet presAssocID="{FC874D20-D90B-45E3-AEF7-94D2BF3DEF44}" presName="spaceBetweenRectangles" presStyleCnt="0"/>
      <dgm:spPr/>
    </dgm:pt>
    <dgm:pt modelId="{CB08EAB9-2F85-4377-884B-56782034B265}" type="pres">
      <dgm:prSet presAssocID="{F44C4294-35E3-422B-84D4-1F5ECD2A02D7}" presName="parentLin" presStyleCnt="0"/>
      <dgm:spPr/>
    </dgm:pt>
    <dgm:pt modelId="{4892C65D-7D54-407D-84EF-88C90AF51802}" type="pres">
      <dgm:prSet presAssocID="{F44C4294-35E3-422B-84D4-1F5ECD2A02D7}" presName="parentLeftMargin" presStyleLbl="node1" presStyleIdx="2" presStyleCnt="5"/>
      <dgm:spPr/>
    </dgm:pt>
    <dgm:pt modelId="{19ED2E7D-27F0-4041-AA10-4DF36BA526B4}" type="pres">
      <dgm:prSet presAssocID="{F44C4294-35E3-422B-84D4-1F5ECD2A02D7}" presName="parentText" presStyleLbl="node1" presStyleIdx="3" presStyleCnt="5" custScaleX="142857" custLinFactNeighborX="-5172" custLinFactNeighborY="-1467">
        <dgm:presLayoutVars>
          <dgm:chMax val="0"/>
          <dgm:bulletEnabled val="1"/>
        </dgm:presLayoutVars>
      </dgm:prSet>
      <dgm:spPr/>
    </dgm:pt>
    <dgm:pt modelId="{301B71F2-A545-459F-965A-03041B4BB69B}" type="pres">
      <dgm:prSet presAssocID="{F44C4294-35E3-422B-84D4-1F5ECD2A02D7}" presName="negativeSpace" presStyleCnt="0"/>
      <dgm:spPr/>
    </dgm:pt>
    <dgm:pt modelId="{D6A570F0-56D0-4F6A-9429-740A78BE3444}" type="pres">
      <dgm:prSet presAssocID="{F44C4294-35E3-422B-84D4-1F5ECD2A02D7}" presName="childText" presStyleLbl="conFgAcc1" presStyleIdx="3" presStyleCnt="5">
        <dgm:presLayoutVars>
          <dgm:bulletEnabled val="1"/>
        </dgm:presLayoutVars>
      </dgm:prSet>
      <dgm:spPr/>
    </dgm:pt>
    <dgm:pt modelId="{4B8D76E8-5C5D-4D09-A7D2-B8BBEC2B680F}" type="pres">
      <dgm:prSet presAssocID="{AF7DCD8C-1208-406D-B59A-266B17550A1C}" presName="spaceBetweenRectangles" presStyleCnt="0"/>
      <dgm:spPr/>
    </dgm:pt>
    <dgm:pt modelId="{601490C8-8C83-4E66-B477-FB4FE4F4636D}" type="pres">
      <dgm:prSet presAssocID="{0AD42132-05F0-4132-B4BA-F492E15BE770}" presName="parentLin" presStyleCnt="0"/>
      <dgm:spPr/>
    </dgm:pt>
    <dgm:pt modelId="{13E14EB7-870C-4FA8-9EFB-59EE74F76A25}" type="pres">
      <dgm:prSet presAssocID="{0AD42132-05F0-4132-B4BA-F492E15BE770}" presName="parentLeftMargin" presStyleLbl="node1" presStyleIdx="3" presStyleCnt="5"/>
      <dgm:spPr/>
    </dgm:pt>
    <dgm:pt modelId="{AE0B190A-0159-4BCB-8A2B-361DC9318AC9}" type="pres">
      <dgm:prSet presAssocID="{0AD42132-05F0-4132-B4BA-F492E15BE770}" presName="parentText" presStyleLbl="node1" presStyleIdx="4" presStyleCnt="5" custScaleX="142857" custLinFactNeighborX="-7244" custLinFactNeighborY="5866">
        <dgm:presLayoutVars>
          <dgm:chMax val="0"/>
          <dgm:bulletEnabled val="1"/>
        </dgm:presLayoutVars>
      </dgm:prSet>
      <dgm:spPr/>
    </dgm:pt>
    <dgm:pt modelId="{1C0B20B5-B647-4E30-BA0E-5D915486FD87}" type="pres">
      <dgm:prSet presAssocID="{0AD42132-05F0-4132-B4BA-F492E15BE770}" presName="negativeSpace" presStyleCnt="0"/>
      <dgm:spPr/>
    </dgm:pt>
    <dgm:pt modelId="{50CA1273-21A9-4DDE-800B-C7F6A88027D9}" type="pres">
      <dgm:prSet presAssocID="{0AD42132-05F0-4132-B4BA-F492E15BE770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13FB8514-D43F-46C4-B0C4-42EB946843DD}" type="presOf" srcId="{F44C4294-35E3-422B-84D4-1F5ECD2A02D7}" destId="{19ED2E7D-27F0-4041-AA10-4DF36BA526B4}" srcOrd="1" destOrd="0" presId="urn:microsoft.com/office/officeart/2005/8/layout/list1"/>
    <dgm:cxn modelId="{A4691318-6C85-4917-A996-BEEF3BC4BCAD}" type="presOf" srcId="{4FDF482E-143A-42C2-973B-87DD64A5268A}" destId="{3013DCA9-B8A8-46CF-B6B6-01136DA2D58F}" srcOrd="1" destOrd="0" presId="urn:microsoft.com/office/officeart/2005/8/layout/list1"/>
    <dgm:cxn modelId="{300E0A1D-BF29-4072-8963-24259FDD92A2}" type="presOf" srcId="{F44C4294-35E3-422B-84D4-1F5ECD2A02D7}" destId="{4892C65D-7D54-407D-84EF-88C90AF51802}" srcOrd="0" destOrd="0" presId="urn:microsoft.com/office/officeart/2005/8/layout/list1"/>
    <dgm:cxn modelId="{0E32CD1D-9808-4978-AD60-326EB5CDDEA6}" type="presOf" srcId="{0AD42132-05F0-4132-B4BA-F492E15BE770}" destId="{13E14EB7-870C-4FA8-9EFB-59EE74F76A25}" srcOrd="0" destOrd="0" presId="urn:microsoft.com/office/officeart/2005/8/layout/list1"/>
    <dgm:cxn modelId="{2AD71550-090E-40DD-8CFB-E63571E9E996}" type="presOf" srcId="{4FDF482E-143A-42C2-973B-87DD64A5268A}" destId="{5E248DBA-6CDB-438E-BCA3-3F9F49815C40}" srcOrd="0" destOrd="0" presId="urn:microsoft.com/office/officeart/2005/8/layout/list1"/>
    <dgm:cxn modelId="{A9F67178-4551-497B-B880-085C27C7B073}" srcId="{831B38FC-B7CF-4A4D-AF84-253D20193E4F}" destId="{0AD42132-05F0-4132-B4BA-F492E15BE770}" srcOrd="4" destOrd="0" parTransId="{0A357E25-8474-4A57-AFF8-663C1F88F81C}" sibTransId="{C6EC86D7-F537-4625-82A6-6618C465A40A}"/>
    <dgm:cxn modelId="{6F616A8B-B6B3-4BE3-AAF1-9616D921A484}" srcId="{831B38FC-B7CF-4A4D-AF84-253D20193E4F}" destId="{F44C4294-35E3-422B-84D4-1F5ECD2A02D7}" srcOrd="3" destOrd="0" parTransId="{AB329A76-BDEF-4E38-A27D-DD4B33077200}" sibTransId="{AF7DCD8C-1208-406D-B59A-266B17550A1C}"/>
    <dgm:cxn modelId="{CDB3668F-5C96-4066-97E2-F8476121844C}" type="presOf" srcId="{A7826A25-FB5D-4F19-87FE-B9001EDF28B8}" destId="{D92727D9-3E6C-40E6-AEDF-03761C9A501B}" srcOrd="0" destOrd="0" presId="urn:microsoft.com/office/officeart/2005/8/layout/list1"/>
    <dgm:cxn modelId="{1449E49C-D802-4B2D-91A1-79988A5D9DAD}" srcId="{831B38FC-B7CF-4A4D-AF84-253D20193E4F}" destId="{4FDF482E-143A-42C2-973B-87DD64A5268A}" srcOrd="0" destOrd="0" parTransId="{E1346476-244A-433C-BCBF-EF15A504A5A9}" sibTransId="{A743A387-2F63-49CA-8678-374DB340BF6E}"/>
    <dgm:cxn modelId="{C806969F-0027-4A26-B423-BAF0B8F8A43F}" type="presOf" srcId="{831B38FC-B7CF-4A4D-AF84-253D20193E4F}" destId="{B09A3514-EB2A-4E0F-86AE-668751B8D691}" srcOrd="0" destOrd="0" presId="urn:microsoft.com/office/officeart/2005/8/layout/list1"/>
    <dgm:cxn modelId="{B2FDC2B1-7448-431E-B5F2-2BE62E99D656}" type="presOf" srcId="{0AD42132-05F0-4132-B4BA-F492E15BE770}" destId="{AE0B190A-0159-4BCB-8A2B-361DC9318AC9}" srcOrd="1" destOrd="0" presId="urn:microsoft.com/office/officeart/2005/8/layout/list1"/>
    <dgm:cxn modelId="{07D06ECA-86B6-44B6-91A1-73515F6C824E}" type="presOf" srcId="{A7826A25-FB5D-4F19-87FE-B9001EDF28B8}" destId="{B019717F-B22E-4937-93B6-40BD07A81928}" srcOrd="1" destOrd="0" presId="urn:microsoft.com/office/officeart/2005/8/layout/list1"/>
    <dgm:cxn modelId="{444F52D1-4F57-46EE-B37B-8927BB872B97}" type="presOf" srcId="{4F9E7B76-DAAD-4BF5-A528-2F655BB294C3}" destId="{6C70C8FE-5E07-488F-8D72-33F9AE326D68}" srcOrd="1" destOrd="0" presId="urn:microsoft.com/office/officeart/2005/8/layout/list1"/>
    <dgm:cxn modelId="{93DAEBD4-BE82-4EE1-96C4-3D5CD1732108}" type="presOf" srcId="{4F9E7B76-DAAD-4BF5-A528-2F655BB294C3}" destId="{616A5F2D-BED1-434E-A7BC-74D0662EDC7D}" srcOrd="0" destOrd="0" presId="urn:microsoft.com/office/officeart/2005/8/layout/list1"/>
    <dgm:cxn modelId="{C77F3AE1-B1A6-4AE1-8EF2-B72ED222445E}" srcId="{831B38FC-B7CF-4A4D-AF84-253D20193E4F}" destId="{4F9E7B76-DAAD-4BF5-A528-2F655BB294C3}" srcOrd="1" destOrd="0" parTransId="{62586141-06D4-4DD1-AB86-D2E118D7C64A}" sibTransId="{36619A4C-C6F9-467A-BC10-8F68EC1450F0}"/>
    <dgm:cxn modelId="{A3ACD3E8-DA34-4F2B-9037-46FB57B7D0A8}" srcId="{831B38FC-B7CF-4A4D-AF84-253D20193E4F}" destId="{A7826A25-FB5D-4F19-87FE-B9001EDF28B8}" srcOrd="2" destOrd="0" parTransId="{9D126EE9-6487-4D2D-AA8D-AB2C9807C7CA}" sibTransId="{FC874D20-D90B-45E3-AEF7-94D2BF3DEF44}"/>
    <dgm:cxn modelId="{DFC4DA8A-BD0E-4E5D-BC27-7D7CB1647F8B}" type="presParOf" srcId="{B09A3514-EB2A-4E0F-86AE-668751B8D691}" destId="{1B8D3225-CD9E-4836-ACE4-C9B29010DFD1}" srcOrd="0" destOrd="0" presId="urn:microsoft.com/office/officeart/2005/8/layout/list1"/>
    <dgm:cxn modelId="{E45F1B30-03FC-49A3-BC77-6C0E7A9C2D98}" type="presParOf" srcId="{1B8D3225-CD9E-4836-ACE4-C9B29010DFD1}" destId="{5E248DBA-6CDB-438E-BCA3-3F9F49815C40}" srcOrd="0" destOrd="0" presId="urn:microsoft.com/office/officeart/2005/8/layout/list1"/>
    <dgm:cxn modelId="{1E2A4CF6-8B0C-4DD3-AE74-B50752DCBB58}" type="presParOf" srcId="{1B8D3225-CD9E-4836-ACE4-C9B29010DFD1}" destId="{3013DCA9-B8A8-46CF-B6B6-01136DA2D58F}" srcOrd="1" destOrd="0" presId="urn:microsoft.com/office/officeart/2005/8/layout/list1"/>
    <dgm:cxn modelId="{B4571AD1-B65B-4973-ACAA-ECE7A63FD8E0}" type="presParOf" srcId="{B09A3514-EB2A-4E0F-86AE-668751B8D691}" destId="{1EB1D044-AD1E-47DE-9610-29C766B7B029}" srcOrd="1" destOrd="0" presId="urn:microsoft.com/office/officeart/2005/8/layout/list1"/>
    <dgm:cxn modelId="{DE3D1047-86C8-4B54-9F82-FA96059375AC}" type="presParOf" srcId="{B09A3514-EB2A-4E0F-86AE-668751B8D691}" destId="{37450C2E-53BB-481B-A0B9-EE7A01171B07}" srcOrd="2" destOrd="0" presId="urn:microsoft.com/office/officeart/2005/8/layout/list1"/>
    <dgm:cxn modelId="{F2E8A9E5-614A-4112-AC4F-F9C64139FE6F}" type="presParOf" srcId="{B09A3514-EB2A-4E0F-86AE-668751B8D691}" destId="{E4B692A3-E62F-4D52-8B9C-C9B2A6A2907E}" srcOrd="3" destOrd="0" presId="urn:microsoft.com/office/officeart/2005/8/layout/list1"/>
    <dgm:cxn modelId="{2A6754D4-9EC4-49DC-9552-E92E71E87AFD}" type="presParOf" srcId="{B09A3514-EB2A-4E0F-86AE-668751B8D691}" destId="{4453538C-D7BC-4B04-B216-EB1C96EEE9D4}" srcOrd="4" destOrd="0" presId="urn:microsoft.com/office/officeart/2005/8/layout/list1"/>
    <dgm:cxn modelId="{14F72FDA-178B-459E-BE74-FC1FAEA860CB}" type="presParOf" srcId="{4453538C-D7BC-4B04-B216-EB1C96EEE9D4}" destId="{616A5F2D-BED1-434E-A7BC-74D0662EDC7D}" srcOrd="0" destOrd="0" presId="urn:microsoft.com/office/officeart/2005/8/layout/list1"/>
    <dgm:cxn modelId="{092D21E7-97BC-4B49-BCBD-59A7CF1267DE}" type="presParOf" srcId="{4453538C-D7BC-4B04-B216-EB1C96EEE9D4}" destId="{6C70C8FE-5E07-488F-8D72-33F9AE326D68}" srcOrd="1" destOrd="0" presId="urn:microsoft.com/office/officeart/2005/8/layout/list1"/>
    <dgm:cxn modelId="{59E082AD-281F-4104-8C77-CEAE87236389}" type="presParOf" srcId="{B09A3514-EB2A-4E0F-86AE-668751B8D691}" destId="{F67AA25C-C9A0-49E6-A29A-52AE6291E93C}" srcOrd="5" destOrd="0" presId="urn:microsoft.com/office/officeart/2005/8/layout/list1"/>
    <dgm:cxn modelId="{D7BDEC99-D26F-4C42-8C68-83934E397E52}" type="presParOf" srcId="{B09A3514-EB2A-4E0F-86AE-668751B8D691}" destId="{F3004012-4C98-40FF-A3E9-384F34B6954A}" srcOrd="6" destOrd="0" presId="urn:microsoft.com/office/officeart/2005/8/layout/list1"/>
    <dgm:cxn modelId="{EB03FDE9-5599-44AF-B2A2-5C0305A2E16A}" type="presParOf" srcId="{B09A3514-EB2A-4E0F-86AE-668751B8D691}" destId="{6493AB18-66B4-40F9-BF6D-033B57BA9AAC}" srcOrd="7" destOrd="0" presId="urn:microsoft.com/office/officeart/2005/8/layout/list1"/>
    <dgm:cxn modelId="{B5E62538-3709-4ACE-800D-DE790A3601F1}" type="presParOf" srcId="{B09A3514-EB2A-4E0F-86AE-668751B8D691}" destId="{FAE5E048-D7DE-41D4-AE19-AF62CDFCAC18}" srcOrd="8" destOrd="0" presId="urn:microsoft.com/office/officeart/2005/8/layout/list1"/>
    <dgm:cxn modelId="{93E05767-FE61-4832-8A24-F8100853A374}" type="presParOf" srcId="{FAE5E048-D7DE-41D4-AE19-AF62CDFCAC18}" destId="{D92727D9-3E6C-40E6-AEDF-03761C9A501B}" srcOrd="0" destOrd="0" presId="urn:microsoft.com/office/officeart/2005/8/layout/list1"/>
    <dgm:cxn modelId="{276E05F9-D5FD-42F9-A4F1-5E6E9D1C8251}" type="presParOf" srcId="{FAE5E048-D7DE-41D4-AE19-AF62CDFCAC18}" destId="{B019717F-B22E-4937-93B6-40BD07A81928}" srcOrd="1" destOrd="0" presId="urn:microsoft.com/office/officeart/2005/8/layout/list1"/>
    <dgm:cxn modelId="{7488DB55-3264-4E54-8E2F-A876226CE774}" type="presParOf" srcId="{B09A3514-EB2A-4E0F-86AE-668751B8D691}" destId="{09E83066-C761-4082-A0DC-0B0097D8C829}" srcOrd="9" destOrd="0" presId="urn:microsoft.com/office/officeart/2005/8/layout/list1"/>
    <dgm:cxn modelId="{FD9855E1-274B-4A86-B068-C22D0A9A7FAF}" type="presParOf" srcId="{B09A3514-EB2A-4E0F-86AE-668751B8D691}" destId="{E939D877-CB05-4562-8FDB-91508F22AFF7}" srcOrd="10" destOrd="0" presId="urn:microsoft.com/office/officeart/2005/8/layout/list1"/>
    <dgm:cxn modelId="{DF8F22F5-CC2B-48A0-A3AC-826DD64358FC}" type="presParOf" srcId="{B09A3514-EB2A-4E0F-86AE-668751B8D691}" destId="{FA7E4AB5-57C8-47AE-8A53-67FF1C721367}" srcOrd="11" destOrd="0" presId="urn:microsoft.com/office/officeart/2005/8/layout/list1"/>
    <dgm:cxn modelId="{69BE2461-3140-419D-89A6-6E8F7D4B9C06}" type="presParOf" srcId="{B09A3514-EB2A-4E0F-86AE-668751B8D691}" destId="{CB08EAB9-2F85-4377-884B-56782034B265}" srcOrd="12" destOrd="0" presId="urn:microsoft.com/office/officeart/2005/8/layout/list1"/>
    <dgm:cxn modelId="{356C935D-360F-4C24-8E74-9A74E765F12A}" type="presParOf" srcId="{CB08EAB9-2F85-4377-884B-56782034B265}" destId="{4892C65D-7D54-407D-84EF-88C90AF51802}" srcOrd="0" destOrd="0" presId="urn:microsoft.com/office/officeart/2005/8/layout/list1"/>
    <dgm:cxn modelId="{F3D8F16B-FB32-4D2F-A317-60F743CDFD3E}" type="presParOf" srcId="{CB08EAB9-2F85-4377-884B-56782034B265}" destId="{19ED2E7D-27F0-4041-AA10-4DF36BA526B4}" srcOrd="1" destOrd="0" presId="urn:microsoft.com/office/officeart/2005/8/layout/list1"/>
    <dgm:cxn modelId="{E9FD3FB5-0315-4701-A31D-596584375820}" type="presParOf" srcId="{B09A3514-EB2A-4E0F-86AE-668751B8D691}" destId="{301B71F2-A545-459F-965A-03041B4BB69B}" srcOrd="13" destOrd="0" presId="urn:microsoft.com/office/officeart/2005/8/layout/list1"/>
    <dgm:cxn modelId="{4B0026BE-598C-4A9E-957A-B137D23ED02C}" type="presParOf" srcId="{B09A3514-EB2A-4E0F-86AE-668751B8D691}" destId="{D6A570F0-56D0-4F6A-9429-740A78BE3444}" srcOrd="14" destOrd="0" presId="urn:microsoft.com/office/officeart/2005/8/layout/list1"/>
    <dgm:cxn modelId="{3834186E-1FB1-4627-BD92-EE6CD0CBB8B0}" type="presParOf" srcId="{B09A3514-EB2A-4E0F-86AE-668751B8D691}" destId="{4B8D76E8-5C5D-4D09-A7D2-B8BBEC2B680F}" srcOrd="15" destOrd="0" presId="urn:microsoft.com/office/officeart/2005/8/layout/list1"/>
    <dgm:cxn modelId="{631DE420-BC41-42C2-B60E-DF871A37C2A5}" type="presParOf" srcId="{B09A3514-EB2A-4E0F-86AE-668751B8D691}" destId="{601490C8-8C83-4E66-B477-FB4FE4F4636D}" srcOrd="16" destOrd="0" presId="urn:microsoft.com/office/officeart/2005/8/layout/list1"/>
    <dgm:cxn modelId="{B40FFA33-594E-4DD4-8043-6A6C014BDE8F}" type="presParOf" srcId="{601490C8-8C83-4E66-B477-FB4FE4F4636D}" destId="{13E14EB7-870C-4FA8-9EFB-59EE74F76A25}" srcOrd="0" destOrd="0" presId="urn:microsoft.com/office/officeart/2005/8/layout/list1"/>
    <dgm:cxn modelId="{CFBAD3BC-4C8C-4D42-B8F7-887C63D07EF6}" type="presParOf" srcId="{601490C8-8C83-4E66-B477-FB4FE4F4636D}" destId="{AE0B190A-0159-4BCB-8A2B-361DC9318AC9}" srcOrd="1" destOrd="0" presId="urn:microsoft.com/office/officeart/2005/8/layout/list1"/>
    <dgm:cxn modelId="{41AB2626-F111-4FE1-B357-4C51EB23E903}" type="presParOf" srcId="{B09A3514-EB2A-4E0F-86AE-668751B8D691}" destId="{1C0B20B5-B647-4E30-BA0E-5D915486FD87}" srcOrd="17" destOrd="0" presId="urn:microsoft.com/office/officeart/2005/8/layout/list1"/>
    <dgm:cxn modelId="{7481904F-FF12-4B29-BCA8-8EF0DE6D144B}" type="presParOf" srcId="{B09A3514-EB2A-4E0F-86AE-668751B8D691}" destId="{50CA1273-21A9-4DDE-800B-C7F6A88027D9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3E27291-5DE0-4132-AC4F-9C2E5B0F738E}" type="doc">
      <dgm:prSet loTypeId="urn:microsoft.com/office/officeart/2005/8/layout/vProcess5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E9EA4D93-1933-4418-AAD9-1165554FDBF5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uk-UA" sz="2000" b="0" i="0" noProof="0" dirty="0" err="1">
              <a:solidFill>
                <a:schemeClr val="bg1"/>
              </a:solidFill>
            </a:rPr>
            <a:t>Поставте</a:t>
          </a:r>
          <a:r>
            <a:rPr lang="uk-UA" sz="2000" b="0" i="0" noProof="0" dirty="0">
              <a:solidFill>
                <a:schemeClr val="bg1"/>
              </a:solidFill>
            </a:rPr>
            <a:t> цілі і конкретизуйте результати, яких прагнете досягти.</a:t>
          </a:r>
        </a:p>
      </dgm:t>
    </dgm:pt>
    <dgm:pt modelId="{2C57B4EA-4C4C-4E34-BCFE-8465F4AE557C}" type="parTrans" cxnId="{75787A1B-6F7C-4F05-BB5D-AD65FCB7014F}">
      <dgm:prSet/>
      <dgm:spPr/>
      <dgm:t>
        <a:bodyPr/>
        <a:lstStyle/>
        <a:p>
          <a:endParaRPr lang="uk-UA" sz="2000" b="0"/>
        </a:p>
      </dgm:t>
    </dgm:pt>
    <dgm:pt modelId="{DE13044A-9DC8-4CE9-B176-EC0C6E069975}" type="sibTrans" cxnId="{75787A1B-6F7C-4F05-BB5D-AD65FCB7014F}">
      <dgm:prSet custT="1"/>
      <dgm:spPr/>
      <dgm:t>
        <a:bodyPr/>
        <a:lstStyle/>
        <a:p>
          <a:endParaRPr lang="uk-UA" sz="2000" b="0"/>
        </a:p>
      </dgm:t>
    </dgm:pt>
    <dgm:pt modelId="{96E37174-0E98-4742-A6A1-7A2D5B2FFD16}">
      <dgm:prSet phldrT="[Текст]" custT="1"/>
      <dgm:spPr>
        <a:solidFill>
          <a:srgbClr val="0070C0"/>
        </a:solidFill>
        <a:ln>
          <a:solidFill>
            <a:srgbClr val="00B0F0"/>
          </a:solidFill>
        </a:ln>
      </dgm:spPr>
      <dgm:t>
        <a:bodyPr/>
        <a:lstStyle/>
        <a:p>
          <a:r>
            <a:rPr lang="uk-UA" sz="2000" b="0" i="0" noProof="0" dirty="0">
              <a:solidFill>
                <a:schemeClr val="bg1"/>
              </a:solidFill>
            </a:rPr>
            <a:t>Опрацюйте структуру матеріалу, попередньо вивчивши типи і особливості тез</a:t>
          </a:r>
          <a:r>
            <a:rPr lang="uk-UA" sz="2000" noProof="0" dirty="0">
              <a:solidFill>
                <a:schemeClr val="bg1"/>
              </a:solidFill>
            </a:rPr>
            <a:t>.</a:t>
          </a:r>
          <a:endParaRPr lang="uk-UA" sz="2000" b="0" i="0" noProof="0" dirty="0">
            <a:solidFill>
              <a:schemeClr val="bg1"/>
            </a:solidFill>
          </a:endParaRPr>
        </a:p>
      </dgm:t>
    </dgm:pt>
    <dgm:pt modelId="{9A517848-3B8D-47B4-A78D-F6617FCC6AC7}" type="parTrans" cxnId="{06DC433F-6819-4D9A-8C3C-6DF8BDC7EEEE}">
      <dgm:prSet/>
      <dgm:spPr/>
      <dgm:t>
        <a:bodyPr/>
        <a:lstStyle/>
        <a:p>
          <a:endParaRPr lang="uk-UA" sz="2000" b="0"/>
        </a:p>
      </dgm:t>
    </dgm:pt>
    <dgm:pt modelId="{74CD0C76-98A0-4D5D-9A92-F72EA74FBDC0}" type="sibTrans" cxnId="{06DC433F-6819-4D9A-8C3C-6DF8BDC7EEEE}">
      <dgm:prSet custT="1"/>
      <dgm:spPr/>
      <dgm:t>
        <a:bodyPr/>
        <a:lstStyle/>
        <a:p>
          <a:endParaRPr lang="uk-UA" sz="2000" b="0"/>
        </a:p>
      </dgm:t>
    </dgm:pt>
    <dgm:pt modelId="{B06635DF-8E5B-4E2A-B6A9-73F28A5265E7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uk-UA" sz="2000" b="0" i="0" noProof="0" dirty="0">
              <a:solidFill>
                <a:schemeClr val="bg1"/>
              </a:solidFill>
            </a:rPr>
            <a:t>Проведіть глибокий аналіз інформації, яка береться в основу тез. Може знадобитися доповнення, уточнення, скорочення матеріалу</a:t>
          </a:r>
        </a:p>
      </dgm:t>
    </dgm:pt>
    <dgm:pt modelId="{B1FFD599-3A2F-49EC-9AAF-959C63489F03}" type="parTrans" cxnId="{44408758-99EC-427C-B38E-73C2E0D664FA}">
      <dgm:prSet/>
      <dgm:spPr/>
      <dgm:t>
        <a:bodyPr/>
        <a:lstStyle/>
        <a:p>
          <a:endParaRPr lang="uk-UA" sz="2000" b="0"/>
        </a:p>
      </dgm:t>
    </dgm:pt>
    <dgm:pt modelId="{6C5AFA39-0AC6-49A7-A1FA-B9CDBB6FDFF3}" type="sibTrans" cxnId="{44408758-99EC-427C-B38E-73C2E0D664FA}">
      <dgm:prSet custT="1"/>
      <dgm:spPr/>
      <dgm:t>
        <a:bodyPr/>
        <a:lstStyle/>
        <a:p>
          <a:endParaRPr lang="uk-UA" sz="2000" b="0"/>
        </a:p>
      </dgm:t>
    </dgm:pt>
    <dgm:pt modelId="{4C11E509-1E3C-405F-9004-71A8A9A744AD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uk-UA" sz="2000" b="0" i="0" noProof="0" dirty="0">
              <a:solidFill>
                <a:schemeClr val="bg1"/>
              </a:solidFill>
            </a:rPr>
            <a:t>Позначте робочу версію назви. Вона повинна відповідати темі та концепції конференції, а також основній науковій праці.</a:t>
          </a:r>
        </a:p>
      </dgm:t>
    </dgm:pt>
    <dgm:pt modelId="{4E5020BA-E01A-4298-818D-D97677BF8439}" type="parTrans" cxnId="{A55AF49E-6126-4B79-A7DD-54C4E93918A6}">
      <dgm:prSet/>
      <dgm:spPr/>
      <dgm:t>
        <a:bodyPr/>
        <a:lstStyle/>
        <a:p>
          <a:endParaRPr lang="uk-UA" sz="2000" b="0"/>
        </a:p>
      </dgm:t>
    </dgm:pt>
    <dgm:pt modelId="{53650E1B-1A6C-4F34-97C0-ABB90FA867CE}" type="sibTrans" cxnId="{A55AF49E-6126-4B79-A7DD-54C4E93918A6}">
      <dgm:prSet custT="1"/>
      <dgm:spPr/>
      <dgm:t>
        <a:bodyPr/>
        <a:lstStyle/>
        <a:p>
          <a:endParaRPr lang="uk-UA" sz="2000" b="0"/>
        </a:p>
      </dgm:t>
    </dgm:pt>
    <dgm:pt modelId="{455AD2BD-D85B-4136-9781-13F669236EE9}" type="pres">
      <dgm:prSet presAssocID="{B3E27291-5DE0-4132-AC4F-9C2E5B0F738E}" presName="outerComposite" presStyleCnt="0">
        <dgm:presLayoutVars>
          <dgm:chMax val="5"/>
          <dgm:dir/>
          <dgm:resizeHandles val="exact"/>
        </dgm:presLayoutVars>
      </dgm:prSet>
      <dgm:spPr/>
    </dgm:pt>
    <dgm:pt modelId="{7AC8EAE7-EE66-43DE-BFC9-53353A6B0F07}" type="pres">
      <dgm:prSet presAssocID="{B3E27291-5DE0-4132-AC4F-9C2E5B0F738E}" presName="dummyMaxCanvas" presStyleCnt="0">
        <dgm:presLayoutVars/>
      </dgm:prSet>
      <dgm:spPr/>
    </dgm:pt>
    <dgm:pt modelId="{4892FAFC-9D8B-4656-B49B-89A4CC994234}" type="pres">
      <dgm:prSet presAssocID="{B3E27291-5DE0-4132-AC4F-9C2E5B0F738E}" presName="FourNodes_1" presStyleLbl="node1" presStyleIdx="0" presStyleCnt="4" custScaleY="88114">
        <dgm:presLayoutVars>
          <dgm:bulletEnabled val="1"/>
        </dgm:presLayoutVars>
      </dgm:prSet>
      <dgm:spPr/>
    </dgm:pt>
    <dgm:pt modelId="{B19F829F-3271-4804-AAC3-73BF89E645BE}" type="pres">
      <dgm:prSet presAssocID="{B3E27291-5DE0-4132-AC4F-9C2E5B0F738E}" presName="FourNodes_2" presStyleLbl="node1" presStyleIdx="1" presStyleCnt="4" custScaleY="93379" custLinFactNeighborX="131" custLinFactNeighborY="-2644">
        <dgm:presLayoutVars>
          <dgm:bulletEnabled val="1"/>
        </dgm:presLayoutVars>
      </dgm:prSet>
      <dgm:spPr/>
    </dgm:pt>
    <dgm:pt modelId="{06663980-0BA6-4C51-B115-08ACC08CBECA}" type="pres">
      <dgm:prSet presAssocID="{B3E27291-5DE0-4132-AC4F-9C2E5B0F738E}" presName="FourNodes_3" presStyleLbl="node1" presStyleIdx="2" presStyleCnt="4">
        <dgm:presLayoutVars>
          <dgm:bulletEnabled val="1"/>
        </dgm:presLayoutVars>
      </dgm:prSet>
      <dgm:spPr/>
    </dgm:pt>
    <dgm:pt modelId="{AA368A78-853E-4A4C-A3B9-FF3AFBDFB6AC}" type="pres">
      <dgm:prSet presAssocID="{B3E27291-5DE0-4132-AC4F-9C2E5B0F738E}" presName="FourNodes_4" presStyleLbl="node1" presStyleIdx="3" presStyleCnt="4" custLinFactNeighborY="-2644">
        <dgm:presLayoutVars>
          <dgm:bulletEnabled val="1"/>
        </dgm:presLayoutVars>
      </dgm:prSet>
      <dgm:spPr/>
    </dgm:pt>
    <dgm:pt modelId="{C5A7BB83-AF8E-4238-A21E-EE55FB772C03}" type="pres">
      <dgm:prSet presAssocID="{B3E27291-5DE0-4132-AC4F-9C2E5B0F738E}" presName="FourConn_1-2" presStyleLbl="fgAccFollowNode1" presStyleIdx="0" presStyleCnt="3">
        <dgm:presLayoutVars>
          <dgm:bulletEnabled val="1"/>
        </dgm:presLayoutVars>
      </dgm:prSet>
      <dgm:spPr/>
    </dgm:pt>
    <dgm:pt modelId="{C4D95EA6-F221-4FAA-959D-2350E73EC881}" type="pres">
      <dgm:prSet presAssocID="{B3E27291-5DE0-4132-AC4F-9C2E5B0F738E}" presName="FourConn_2-3" presStyleLbl="fgAccFollowNode1" presStyleIdx="1" presStyleCnt="3">
        <dgm:presLayoutVars>
          <dgm:bulletEnabled val="1"/>
        </dgm:presLayoutVars>
      </dgm:prSet>
      <dgm:spPr/>
    </dgm:pt>
    <dgm:pt modelId="{6A5D1172-4D49-4E77-8520-17ED5F71E366}" type="pres">
      <dgm:prSet presAssocID="{B3E27291-5DE0-4132-AC4F-9C2E5B0F738E}" presName="FourConn_3-4" presStyleLbl="fgAccFollowNode1" presStyleIdx="2" presStyleCnt="3">
        <dgm:presLayoutVars>
          <dgm:bulletEnabled val="1"/>
        </dgm:presLayoutVars>
      </dgm:prSet>
      <dgm:spPr/>
    </dgm:pt>
    <dgm:pt modelId="{A8E44D1C-583B-48BB-99E4-DBFFB72121E8}" type="pres">
      <dgm:prSet presAssocID="{B3E27291-5DE0-4132-AC4F-9C2E5B0F738E}" presName="FourNodes_1_text" presStyleLbl="node1" presStyleIdx="3" presStyleCnt="4">
        <dgm:presLayoutVars>
          <dgm:bulletEnabled val="1"/>
        </dgm:presLayoutVars>
      </dgm:prSet>
      <dgm:spPr/>
    </dgm:pt>
    <dgm:pt modelId="{9B087737-C9AF-4C28-BB8B-1E6A975D6EEE}" type="pres">
      <dgm:prSet presAssocID="{B3E27291-5DE0-4132-AC4F-9C2E5B0F738E}" presName="FourNodes_2_text" presStyleLbl="node1" presStyleIdx="3" presStyleCnt="4">
        <dgm:presLayoutVars>
          <dgm:bulletEnabled val="1"/>
        </dgm:presLayoutVars>
      </dgm:prSet>
      <dgm:spPr/>
    </dgm:pt>
    <dgm:pt modelId="{14BCCAFD-0AD8-4FC4-84F5-3CA10B47F1F4}" type="pres">
      <dgm:prSet presAssocID="{B3E27291-5DE0-4132-AC4F-9C2E5B0F738E}" presName="FourNodes_3_text" presStyleLbl="node1" presStyleIdx="3" presStyleCnt="4">
        <dgm:presLayoutVars>
          <dgm:bulletEnabled val="1"/>
        </dgm:presLayoutVars>
      </dgm:prSet>
      <dgm:spPr/>
    </dgm:pt>
    <dgm:pt modelId="{6774A75D-4827-44A5-A29F-5A3BD2877AFA}" type="pres">
      <dgm:prSet presAssocID="{B3E27291-5DE0-4132-AC4F-9C2E5B0F738E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54AD8B0E-AD35-4C8B-BE24-084107962727}" type="presOf" srcId="{96E37174-0E98-4742-A6A1-7A2D5B2FFD16}" destId="{06663980-0BA6-4C51-B115-08ACC08CBECA}" srcOrd="0" destOrd="0" presId="urn:microsoft.com/office/officeart/2005/8/layout/vProcess5"/>
    <dgm:cxn modelId="{75787A1B-6F7C-4F05-BB5D-AD65FCB7014F}" srcId="{B3E27291-5DE0-4132-AC4F-9C2E5B0F738E}" destId="{E9EA4D93-1933-4418-AAD9-1165554FDBF5}" srcOrd="0" destOrd="0" parTransId="{2C57B4EA-4C4C-4E34-BCFE-8465F4AE557C}" sibTransId="{DE13044A-9DC8-4CE9-B176-EC0C6E069975}"/>
    <dgm:cxn modelId="{B1C45831-1E35-4FE2-8BEB-A24CEB017F02}" type="presOf" srcId="{E9EA4D93-1933-4418-AAD9-1165554FDBF5}" destId="{4892FAFC-9D8B-4656-B49B-89A4CC994234}" srcOrd="0" destOrd="0" presId="urn:microsoft.com/office/officeart/2005/8/layout/vProcess5"/>
    <dgm:cxn modelId="{0F30D337-D00D-4659-A19B-39FD6D4C166D}" type="presOf" srcId="{96E37174-0E98-4742-A6A1-7A2D5B2FFD16}" destId="{14BCCAFD-0AD8-4FC4-84F5-3CA10B47F1F4}" srcOrd="1" destOrd="0" presId="urn:microsoft.com/office/officeart/2005/8/layout/vProcess5"/>
    <dgm:cxn modelId="{06DC433F-6819-4D9A-8C3C-6DF8BDC7EEEE}" srcId="{B3E27291-5DE0-4132-AC4F-9C2E5B0F738E}" destId="{96E37174-0E98-4742-A6A1-7A2D5B2FFD16}" srcOrd="2" destOrd="0" parTransId="{9A517848-3B8D-47B4-A78D-F6617FCC6AC7}" sibTransId="{74CD0C76-98A0-4D5D-9A92-F72EA74FBDC0}"/>
    <dgm:cxn modelId="{114DAE5B-C213-464E-A67E-10D4C093B965}" type="presOf" srcId="{53650E1B-1A6C-4F34-97C0-ABB90FA867CE}" destId="{C4D95EA6-F221-4FAA-959D-2350E73EC881}" srcOrd="0" destOrd="0" presId="urn:microsoft.com/office/officeart/2005/8/layout/vProcess5"/>
    <dgm:cxn modelId="{742D8062-A25F-45D5-8AAB-841F11B380A6}" type="presOf" srcId="{DE13044A-9DC8-4CE9-B176-EC0C6E069975}" destId="{C5A7BB83-AF8E-4238-A21E-EE55FB772C03}" srcOrd="0" destOrd="0" presId="urn:microsoft.com/office/officeart/2005/8/layout/vProcess5"/>
    <dgm:cxn modelId="{44408758-99EC-427C-B38E-73C2E0D664FA}" srcId="{B3E27291-5DE0-4132-AC4F-9C2E5B0F738E}" destId="{B06635DF-8E5B-4E2A-B6A9-73F28A5265E7}" srcOrd="3" destOrd="0" parTransId="{B1FFD599-3A2F-49EC-9AAF-959C63489F03}" sibTransId="{6C5AFA39-0AC6-49A7-A1FA-B9CDBB6FDFF3}"/>
    <dgm:cxn modelId="{B7440B98-4F97-4391-8CEF-90D97E76D5E7}" type="presOf" srcId="{4C11E509-1E3C-405F-9004-71A8A9A744AD}" destId="{B19F829F-3271-4804-AAC3-73BF89E645BE}" srcOrd="0" destOrd="0" presId="urn:microsoft.com/office/officeart/2005/8/layout/vProcess5"/>
    <dgm:cxn modelId="{A55AF49E-6126-4B79-A7DD-54C4E93918A6}" srcId="{B3E27291-5DE0-4132-AC4F-9C2E5B0F738E}" destId="{4C11E509-1E3C-405F-9004-71A8A9A744AD}" srcOrd="1" destOrd="0" parTransId="{4E5020BA-E01A-4298-818D-D97677BF8439}" sibTransId="{53650E1B-1A6C-4F34-97C0-ABB90FA867CE}"/>
    <dgm:cxn modelId="{F6C3C7A8-D512-4D2B-AFBD-639654549CC3}" type="presOf" srcId="{E9EA4D93-1933-4418-AAD9-1165554FDBF5}" destId="{A8E44D1C-583B-48BB-99E4-DBFFB72121E8}" srcOrd="1" destOrd="0" presId="urn:microsoft.com/office/officeart/2005/8/layout/vProcess5"/>
    <dgm:cxn modelId="{9950F1BD-3D22-44E8-BA82-5E0165304549}" type="presOf" srcId="{B06635DF-8E5B-4E2A-B6A9-73F28A5265E7}" destId="{6774A75D-4827-44A5-A29F-5A3BD2877AFA}" srcOrd="1" destOrd="0" presId="urn:microsoft.com/office/officeart/2005/8/layout/vProcess5"/>
    <dgm:cxn modelId="{75D836C7-4E7E-4FA1-AED5-9408E30BE236}" type="presOf" srcId="{74CD0C76-98A0-4D5D-9A92-F72EA74FBDC0}" destId="{6A5D1172-4D49-4E77-8520-17ED5F71E366}" srcOrd="0" destOrd="0" presId="urn:microsoft.com/office/officeart/2005/8/layout/vProcess5"/>
    <dgm:cxn modelId="{45E8B1C7-9050-4CBE-8B78-C3715979D606}" type="presOf" srcId="{4C11E509-1E3C-405F-9004-71A8A9A744AD}" destId="{9B087737-C9AF-4C28-BB8B-1E6A975D6EEE}" srcOrd="1" destOrd="0" presId="urn:microsoft.com/office/officeart/2005/8/layout/vProcess5"/>
    <dgm:cxn modelId="{A12F57E7-1B01-4FE1-B241-D70DCC7D35A5}" type="presOf" srcId="{B3E27291-5DE0-4132-AC4F-9C2E5B0F738E}" destId="{455AD2BD-D85B-4136-9781-13F669236EE9}" srcOrd="0" destOrd="0" presId="urn:microsoft.com/office/officeart/2005/8/layout/vProcess5"/>
    <dgm:cxn modelId="{1EC107F8-D78C-42A9-9379-5A31B398A5C2}" type="presOf" srcId="{B06635DF-8E5B-4E2A-B6A9-73F28A5265E7}" destId="{AA368A78-853E-4A4C-A3B9-FF3AFBDFB6AC}" srcOrd="0" destOrd="0" presId="urn:microsoft.com/office/officeart/2005/8/layout/vProcess5"/>
    <dgm:cxn modelId="{25159EBF-E5CA-4AC5-BF57-1AEB86F7324E}" type="presParOf" srcId="{455AD2BD-D85B-4136-9781-13F669236EE9}" destId="{7AC8EAE7-EE66-43DE-BFC9-53353A6B0F07}" srcOrd="0" destOrd="0" presId="urn:microsoft.com/office/officeart/2005/8/layout/vProcess5"/>
    <dgm:cxn modelId="{AD920204-F206-46C4-9723-02C8D99CD1B2}" type="presParOf" srcId="{455AD2BD-D85B-4136-9781-13F669236EE9}" destId="{4892FAFC-9D8B-4656-B49B-89A4CC994234}" srcOrd="1" destOrd="0" presId="urn:microsoft.com/office/officeart/2005/8/layout/vProcess5"/>
    <dgm:cxn modelId="{CFDA5EFE-C2D8-403D-BA8E-0B8CD4356814}" type="presParOf" srcId="{455AD2BD-D85B-4136-9781-13F669236EE9}" destId="{B19F829F-3271-4804-AAC3-73BF89E645BE}" srcOrd="2" destOrd="0" presId="urn:microsoft.com/office/officeart/2005/8/layout/vProcess5"/>
    <dgm:cxn modelId="{C6DC1E85-A449-481B-BEB5-7A27EB33138B}" type="presParOf" srcId="{455AD2BD-D85B-4136-9781-13F669236EE9}" destId="{06663980-0BA6-4C51-B115-08ACC08CBECA}" srcOrd="3" destOrd="0" presId="urn:microsoft.com/office/officeart/2005/8/layout/vProcess5"/>
    <dgm:cxn modelId="{9A453AA5-F8AB-4248-85A5-B32855C2F456}" type="presParOf" srcId="{455AD2BD-D85B-4136-9781-13F669236EE9}" destId="{AA368A78-853E-4A4C-A3B9-FF3AFBDFB6AC}" srcOrd="4" destOrd="0" presId="urn:microsoft.com/office/officeart/2005/8/layout/vProcess5"/>
    <dgm:cxn modelId="{FE1C1797-96ED-4641-903A-09D976F40BC6}" type="presParOf" srcId="{455AD2BD-D85B-4136-9781-13F669236EE9}" destId="{C5A7BB83-AF8E-4238-A21E-EE55FB772C03}" srcOrd="5" destOrd="0" presId="urn:microsoft.com/office/officeart/2005/8/layout/vProcess5"/>
    <dgm:cxn modelId="{579BE5B2-403D-40E9-A616-BC48E0DE9E44}" type="presParOf" srcId="{455AD2BD-D85B-4136-9781-13F669236EE9}" destId="{C4D95EA6-F221-4FAA-959D-2350E73EC881}" srcOrd="6" destOrd="0" presId="urn:microsoft.com/office/officeart/2005/8/layout/vProcess5"/>
    <dgm:cxn modelId="{A27ADE27-05FB-404A-B481-E5C7F9438A79}" type="presParOf" srcId="{455AD2BD-D85B-4136-9781-13F669236EE9}" destId="{6A5D1172-4D49-4E77-8520-17ED5F71E366}" srcOrd="7" destOrd="0" presId="urn:microsoft.com/office/officeart/2005/8/layout/vProcess5"/>
    <dgm:cxn modelId="{80DF0D5A-8278-4C6D-8C30-8B89F1C7CE91}" type="presParOf" srcId="{455AD2BD-D85B-4136-9781-13F669236EE9}" destId="{A8E44D1C-583B-48BB-99E4-DBFFB72121E8}" srcOrd="8" destOrd="0" presId="urn:microsoft.com/office/officeart/2005/8/layout/vProcess5"/>
    <dgm:cxn modelId="{6BF45066-B4FC-4687-A311-A57164D50A00}" type="presParOf" srcId="{455AD2BD-D85B-4136-9781-13F669236EE9}" destId="{9B087737-C9AF-4C28-BB8B-1E6A975D6EEE}" srcOrd="9" destOrd="0" presId="urn:microsoft.com/office/officeart/2005/8/layout/vProcess5"/>
    <dgm:cxn modelId="{B6B0CD0F-4E4F-4E1D-BDF1-DBF2BCED3837}" type="presParOf" srcId="{455AD2BD-D85B-4136-9781-13F669236EE9}" destId="{14BCCAFD-0AD8-4FC4-84F5-3CA10B47F1F4}" srcOrd="10" destOrd="0" presId="urn:microsoft.com/office/officeart/2005/8/layout/vProcess5"/>
    <dgm:cxn modelId="{875C8EBA-8C5D-4694-BCBF-B98F0FE67C44}" type="presParOf" srcId="{455AD2BD-D85B-4136-9781-13F669236EE9}" destId="{6774A75D-4827-44A5-A29F-5A3BD2877AFA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3E27291-5DE0-4132-AC4F-9C2E5B0F738E}" type="doc">
      <dgm:prSet loTypeId="urn:microsoft.com/office/officeart/2005/8/layout/vProcess5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E9EA4D93-1933-4418-AAD9-1165554FDBF5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2000" b="0" i="0" noProof="0" dirty="0"/>
            <a:t>Перевірте логічність, правильну послідовність матеріалу і докази.</a:t>
          </a:r>
          <a:endParaRPr lang="uk-UA" sz="2000" b="0" i="0" noProof="0" dirty="0">
            <a:solidFill>
              <a:schemeClr val="bg1"/>
            </a:solidFill>
          </a:endParaRPr>
        </a:p>
      </dgm:t>
    </dgm:pt>
    <dgm:pt modelId="{2C57B4EA-4C4C-4E34-BCFE-8465F4AE557C}" type="parTrans" cxnId="{75787A1B-6F7C-4F05-BB5D-AD65FCB7014F}">
      <dgm:prSet/>
      <dgm:spPr/>
      <dgm:t>
        <a:bodyPr/>
        <a:lstStyle/>
        <a:p>
          <a:endParaRPr lang="uk-UA" sz="2000" b="0"/>
        </a:p>
      </dgm:t>
    </dgm:pt>
    <dgm:pt modelId="{DE13044A-9DC8-4CE9-B176-EC0C6E069975}" type="sibTrans" cxnId="{75787A1B-6F7C-4F05-BB5D-AD65FCB7014F}">
      <dgm:prSet custT="1"/>
      <dgm:spPr/>
      <dgm:t>
        <a:bodyPr/>
        <a:lstStyle/>
        <a:p>
          <a:endParaRPr lang="uk-UA" sz="2000" b="0"/>
        </a:p>
      </dgm:t>
    </dgm:pt>
    <dgm:pt modelId="{96E37174-0E98-4742-A6A1-7A2D5B2FFD16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uk-UA" sz="2000" b="0" i="0" noProof="0" dirty="0"/>
            <a:t>Підготуйте змістовну частину тез на підставі плану.</a:t>
          </a:r>
          <a:endParaRPr lang="uk-UA" sz="2000" b="0" i="0" noProof="0" dirty="0">
            <a:solidFill>
              <a:schemeClr val="bg1"/>
            </a:solidFill>
          </a:endParaRPr>
        </a:p>
      </dgm:t>
    </dgm:pt>
    <dgm:pt modelId="{9A517848-3B8D-47B4-A78D-F6617FCC6AC7}" type="parTrans" cxnId="{06DC433F-6819-4D9A-8C3C-6DF8BDC7EEEE}">
      <dgm:prSet/>
      <dgm:spPr/>
      <dgm:t>
        <a:bodyPr/>
        <a:lstStyle/>
        <a:p>
          <a:endParaRPr lang="uk-UA" sz="2000" b="0"/>
        </a:p>
      </dgm:t>
    </dgm:pt>
    <dgm:pt modelId="{74CD0C76-98A0-4D5D-9A92-F72EA74FBDC0}" type="sibTrans" cxnId="{06DC433F-6819-4D9A-8C3C-6DF8BDC7EEEE}">
      <dgm:prSet custT="1"/>
      <dgm:spPr/>
      <dgm:t>
        <a:bodyPr/>
        <a:lstStyle/>
        <a:p>
          <a:endParaRPr lang="uk-UA" sz="2000" b="0"/>
        </a:p>
      </dgm:t>
    </dgm:pt>
    <dgm:pt modelId="{B06635DF-8E5B-4E2A-B6A9-73F28A5265E7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2000" b="0" i="0" noProof="0" dirty="0"/>
            <a:t>Проведіть ретельну перевірку тексту на помилки, унікальність, правильність оформлення, комплектність. Рекомендується вичитати матеріал кілька разів з проміжком між перевірками.</a:t>
          </a:r>
          <a:endParaRPr lang="uk-UA" sz="2000" b="0" i="0" noProof="0" dirty="0">
            <a:solidFill>
              <a:schemeClr val="bg1"/>
            </a:solidFill>
          </a:endParaRPr>
        </a:p>
      </dgm:t>
    </dgm:pt>
    <dgm:pt modelId="{B1FFD599-3A2F-49EC-9AAF-959C63489F03}" type="parTrans" cxnId="{44408758-99EC-427C-B38E-73C2E0D664FA}">
      <dgm:prSet/>
      <dgm:spPr/>
      <dgm:t>
        <a:bodyPr/>
        <a:lstStyle/>
        <a:p>
          <a:endParaRPr lang="uk-UA" sz="2000" b="0"/>
        </a:p>
      </dgm:t>
    </dgm:pt>
    <dgm:pt modelId="{6C5AFA39-0AC6-49A7-A1FA-B9CDBB6FDFF3}" type="sibTrans" cxnId="{44408758-99EC-427C-B38E-73C2E0D664FA}">
      <dgm:prSet custT="1"/>
      <dgm:spPr/>
      <dgm:t>
        <a:bodyPr/>
        <a:lstStyle/>
        <a:p>
          <a:endParaRPr lang="uk-UA" sz="2000" b="0"/>
        </a:p>
      </dgm:t>
    </dgm:pt>
    <dgm:pt modelId="{4C11E509-1E3C-405F-9004-71A8A9A744AD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2000" b="0" i="0" noProof="0" dirty="0"/>
            <a:t>Дізнайтеся діючі вимоги щодо оформлення.</a:t>
          </a:r>
          <a:endParaRPr lang="uk-UA" sz="2000" b="0" i="0" noProof="0" dirty="0">
            <a:solidFill>
              <a:schemeClr val="bg1"/>
            </a:solidFill>
          </a:endParaRPr>
        </a:p>
      </dgm:t>
    </dgm:pt>
    <dgm:pt modelId="{4E5020BA-E01A-4298-818D-D97677BF8439}" type="parTrans" cxnId="{A55AF49E-6126-4B79-A7DD-54C4E93918A6}">
      <dgm:prSet/>
      <dgm:spPr/>
      <dgm:t>
        <a:bodyPr/>
        <a:lstStyle/>
        <a:p>
          <a:endParaRPr lang="uk-UA" sz="2000" b="0"/>
        </a:p>
      </dgm:t>
    </dgm:pt>
    <dgm:pt modelId="{53650E1B-1A6C-4F34-97C0-ABB90FA867CE}" type="sibTrans" cxnId="{A55AF49E-6126-4B79-A7DD-54C4E93918A6}">
      <dgm:prSet custT="1"/>
      <dgm:spPr/>
      <dgm:t>
        <a:bodyPr/>
        <a:lstStyle/>
        <a:p>
          <a:endParaRPr lang="uk-UA" sz="2000" b="0"/>
        </a:p>
      </dgm:t>
    </dgm:pt>
    <dgm:pt modelId="{AE2E0EF1-6F64-4BAE-A66B-078F1F749AD7}">
      <dgm:prSet custT="1"/>
      <dgm:spPr/>
      <dgm:t>
        <a:bodyPr/>
        <a:lstStyle/>
        <a:p>
          <a:pPr>
            <a:buFont typeface="+mj-lt"/>
            <a:buAutoNum type="arabicPeriod"/>
          </a:pPr>
          <a:r>
            <a:rPr lang="uk-UA" sz="2000" b="0" i="0" noProof="0" dirty="0" err="1"/>
            <a:t>Надішліть</a:t>
          </a:r>
          <a:r>
            <a:rPr lang="uk-UA" sz="2000" b="0" i="0" noProof="0" dirty="0"/>
            <a:t> тези та заявку на участь у науковому заході.</a:t>
          </a:r>
          <a:endParaRPr lang="uk-UA" sz="2000" noProof="0" dirty="0"/>
        </a:p>
      </dgm:t>
    </dgm:pt>
    <dgm:pt modelId="{0851DCD4-01B1-4A8E-8C37-1C8BB632C6EA}" type="parTrans" cxnId="{599BF66F-0294-4C26-9A45-B04FD518B392}">
      <dgm:prSet/>
      <dgm:spPr/>
      <dgm:t>
        <a:bodyPr/>
        <a:lstStyle/>
        <a:p>
          <a:endParaRPr lang="ru-RU"/>
        </a:p>
      </dgm:t>
    </dgm:pt>
    <dgm:pt modelId="{2AC5A6B3-DB1F-4A8B-8ECF-1A42EE81097B}" type="sibTrans" cxnId="{599BF66F-0294-4C26-9A45-B04FD518B392}">
      <dgm:prSet/>
      <dgm:spPr/>
      <dgm:t>
        <a:bodyPr/>
        <a:lstStyle/>
        <a:p>
          <a:endParaRPr lang="ru-RU"/>
        </a:p>
      </dgm:t>
    </dgm:pt>
    <dgm:pt modelId="{455AD2BD-D85B-4136-9781-13F669236EE9}" type="pres">
      <dgm:prSet presAssocID="{B3E27291-5DE0-4132-AC4F-9C2E5B0F738E}" presName="outerComposite" presStyleCnt="0">
        <dgm:presLayoutVars>
          <dgm:chMax val="5"/>
          <dgm:dir/>
          <dgm:resizeHandles val="exact"/>
        </dgm:presLayoutVars>
      </dgm:prSet>
      <dgm:spPr/>
    </dgm:pt>
    <dgm:pt modelId="{7AC8EAE7-EE66-43DE-BFC9-53353A6B0F07}" type="pres">
      <dgm:prSet presAssocID="{B3E27291-5DE0-4132-AC4F-9C2E5B0F738E}" presName="dummyMaxCanvas" presStyleCnt="0">
        <dgm:presLayoutVars/>
      </dgm:prSet>
      <dgm:spPr/>
    </dgm:pt>
    <dgm:pt modelId="{94BEC21C-611A-47C2-B136-DA049277F030}" type="pres">
      <dgm:prSet presAssocID="{B3E27291-5DE0-4132-AC4F-9C2E5B0F738E}" presName="FiveNodes_1" presStyleLbl="node1" presStyleIdx="0" presStyleCnt="5" custScaleY="91553">
        <dgm:presLayoutVars>
          <dgm:bulletEnabled val="1"/>
        </dgm:presLayoutVars>
      </dgm:prSet>
      <dgm:spPr/>
    </dgm:pt>
    <dgm:pt modelId="{80DC0792-489D-431B-97A5-76F18803EFF3}" type="pres">
      <dgm:prSet presAssocID="{B3E27291-5DE0-4132-AC4F-9C2E5B0F738E}" presName="FiveNodes_2" presStyleLbl="node1" presStyleIdx="1" presStyleCnt="5" custScaleY="62367" custLinFactNeighborX="-809" custLinFactNeighborY="-11284">
        <dgm:presLayoutVars>
          <dgm:bulletEnabled val="1"/>
        </dgm:presLayoutVars>
      </dgm:prSet>
      <dgm:spPr/>
    </dgm:pt>
    <dgm:pt modelId="{F7614F2D-8B77-436B-BED9-9F3D2CDF6EF5}" type="pres">
      <dgm:prSet presAssocID="{B3E27291-5DE0-4132-AC4F-9C2E5B0F738E}" presName="FiveNodes_3" presStyleLbl="node1" presStyleIdx="2" presStyleCnt="5" custScaleY="72885" custLinFactNeighborX="542" custLinFactNeighborY="-31595">
        <dgm:presLayoutVars>
          <dgm:bulletEnabled val="1"/>
        </dgm:presLayoutVars>
      </dgm:prSet>
      <dgm:spPr/>
    </dgm:pt>
    <dgm:pt modelId="{B2ABFB0C-8CFF-4258-A822-0D8C01D80CDA}" type="pres">
      <dgm:prSet presAssocID="{B3E27291-5DE0-4132-AC4F-9C2E5B0F738E}" presName="FiveNodes_4" presStyleLbl="node1" presStyleIdx="3" presStyleCnt="5" custScaleY="147206" custLinFactNeighborX="-271" custLinFactNeighborY="-7899">
        <dgm:presLayoutVars>
          <dgm:bulletEnabled val="1"/>
        </dgm:presLayoutVars>
      </dgm:prSet>
      <dgm:spPr/>
    </dgm:pt>
    <dgm:pt modelId="{2A6E764E-C75D-4D82-A68A-05D3629C231C}" type="pres">
      <dgm:prSet presAssocID="{B3E27291-5DE0-4132-AC4F-9C2E5B0F738E}" presName="FiveNodes_5" presStyleLbl="node1" presStyleIdx="4" presStyleCnt="5" custScaleY="52273">
        <dgm:presLayoutVars>
          <dgm:bulletEnabled val="1"/>
        </dgm:presLayoutVars>
      </dgm:prSet>
      <dgm:spPr/>
    </dgm:pt>
    <dgm:pt modelId="{20B8273D-8A2F-4031-9A42-CF9D310A2801}" type="pres">
      <dgm:prSet presAssocID="{B3E27291-5DE0-4132-AC4F-9C2E5B0F738E}" presName="FiveConn_1-2" presStyleLbl="fgAccFollowNode1" presStyleIdx="0" presStyleCnt="4">
        <dgm:presLayoutVars>
          <dgm:bulletEnabled val="1"/>
        </dgm:presLayoutVars>
      </dgm:prSet>
      <dgm:spPr/>
    </dgm:pt>
    <dgm:pt modelId="{08686C7E-512E-4AF0-9BBA-933D8B33D521}" type="pres">
      <dgm:prSet presAssocID="{B3E27291-5DE0-4132-AC4F-9C2E5B0F738E}" presName="FiveConn_2-3" presStyleLbl="fgAccFollowNode1" presStyleIdx="1" presStyleCnt="4">
        <dgm:presLayoutVars>
          <dgm:bulletEnabled val="1"/>
        </dgm:presLayoutVars>
      </dgm:prSet>
      <dgm:spPr/>
    </dgm:pt>
    <dgm:pt modelId="{310C17C6-D96F-4C1A-A947-DD9BFB83038B}" type="pres">
      <dgm:prSet presAssocID="{B3E27291-5DE0-4132-AC4F-9C2E5B0F738E}" presName="FiveConn_3-4" presStyleLbl="fgAccFollowNode1" presStyleIdx="2" presStyleCnt="4">
        <dgm:presLayoutVars>
          <dgm:bulletEnabled val="1"/>
        </dgm:presLayoutVars>
      </dgm:prSet>
      <dgm:spPr/>
    </dgm:pt>
    <dgm:pt modelId="{AF6CEA41-B51B-4963-8848-DE37E94D515B}" type="pres">
      <dgm:prSet presAssocID="{B3E27291-5DE0-4132-AC4F-9C2E5B0F738E}" presName="FiveConn_4-5" presStyleLbl="fgAccFollowNode1" presStyleIdx="3" presStyleCnt="4">
        <dgm:presLayoutVars>
          <dgm:bulletEnabled val="1"/>
        </dgm:presLayoutVars>
      </dgm:prSet>
      <dgm:spPr/>
    </dgm:pt>
    <dgm:pt modelId="{09A2BD48-DDCD-4EF7-9BFD-E47D8970B801}" type="pres">
      <dgm:prSet presAssocID="{B3E27291-5DE0-4132-AC4F-9C2E5B0F738E}" presName="FiveNodes_1_text" presStyleLbl="node1" presStyleIdx="4" presStyleCnt="5">
        <dgm:presLayoutVars>
          <dgm:bulletEnabled val="1"/>
        </dgm:presLayoutVars>
      </dgm:prSet>
      <dgm:spPr/>
    </dgm:pt>
    <dgm:pt modelId="{75811B96-3703-4A41-A807-D82051265AE1}" type="pres">
      <dgm:prSet presAssocID="{B3E27291-5DE0-4132-AC4F-9C2E5B0F738E}" presName="FiveNodes_2_text" presStyleLbl="node1" presStyleIdx="4" presStyleCnt="5">
        <dgm:presLayoutVars>
          <dgm:bulletEnabled val="1"/>
        </dgm:presLayoutVars>
      </dgm:prSet>
      <dgm:spPr/>
    </dgm:pt>
    <dgm:pt modelId="{DE6AD504-0839-46EA-AE24-096177F4AB94}" type="pres">
      <dgm:prSet presAssocID="{B3E27291-5DE0-4132-AC4F-9C2E5B0F738E}" presName="FiveNodes_3_text" presStyleLbl="node1" presStyleIdx="4" presStyleCnt="5">
        <dgm:presLayoutVars>
          <dgm:bulletEnabled val="1"/>
        </dgm:presLayoutVars>
      </dgm:prSet>
      <dgm:spPr/>
    </dgm:pt>
    <dgm:pt modelId="{8BE968D4-19F9-4ABD-BF59-2C0686705814}" type="pres">
      <dgm:prSet presAssocID="{B3E27291-5DE0-4132-AC4F-9C2E5B0F738E}" presName="FiveNodes_4_text" presStyleLbl="node1" presStyleIdx="4" presStyleCnt="5">
        <dgm:presLayoutVars>
          <dgm:bulletEnabled val="1"/>
        </dgm:presLayoutVars>
      </dgm:prSet>
      <dgm:spPr/>
    </dgm:pt>
    <dgm:pt modelId="{C7437A0B-CE63-4A4F-98FB-C64274494664}" type="pres">
      <dgm:prSet presAssocID="{B3E27291-5DE0-4132-AC4F-9C2E5B0F738E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E41BE801-359B-4358-8394-4EEF67231BE9}" type="presOf" srcId="{AE2E0EF1-6F64-4BAE-A66B-078F1F749AD7}" destId="{2A6E764E-C75D-4D82-A68A-05D3629C231C}" srcOrd="0" destOrd="0" presId="urn:microsoft.com/office/officeart/2005/8/layout/vProcess5"/>
    <dgm:cxn modelId="{7CAFC308-4E2C-4714-8327-63953C58F98A}" type="presOf" srcId="{4C11E509-1E3C-405F-9004-71A8A9A744AD}" destId="{80DC0792-489D-431B-97A5-76F18803EFF3}" srcOrd="0" destOrd="0" presId="urn:microsoft.com/office/officeart/2005/8/layout/vProcess5"/>
    <dgm:cxn modelId="{60EF3B11-7D93-47A7-ABFE-FE9050AD6A70}" type="presOf" srcId="{E9EA4D93-1933-4418-AAD9-1165554FDBF5}" destId="{09A2BD48-DDCD-4EF7-9BFD-E47D8970B801}" srcOrd="1" destOrd="0" presId="urn:microsoft.com/office/officeart/2005/8/layout/vProcess5"/>
    <dgm:cxn modelId="{75787A1B-6F7C-4F05-BB5D-AD65FCB7014F}" srcId="{B3E27291-5DE0-4132-AC4F-9C2E5B0F738E}" destId="{E9EA4D93-1933-4418-AAD9-1165554FDBF5}" srcOrd="0" destOrd="0" parTransId="{2C57B4EA-4C4C-4E34-BCFE-8465F4AE557C}" sibTransId="{DE13044A-9DC8-4CE9-B176-EC0C6E069975}"/>
    <dgm:cxn modelId="{06DC433F-6819-4D9A-8C3C-6DF8BDC7EEEE}" srcId="{B3E27291-5DE0-4132-AC4F-9C2E5B0F738E}" destId="{96E37174-0E98-4742-A6A1-7A2D5B2FFD16}" srcOrd="2" destOrd="0" parTransId="{9A517848-3B8D-47B4-A78D-F6617FCC6AC7}" sibTransId="{74CD0C76-98A0-4D5D-9A92-F72EA74FBDC0}"/>
    <dgm:cxn modelId="{0FE8823F-0F4E-4605-B013-49A77A8D7D8D}" type="presOf" srcId="{53650E1B-1A6C-4F34-97C0-ABB90FA867CE}" destId="{08686C7E-512E-4AF0-9BBA-933D8B33D521}" srcOrd="0" destOrd="0" presId="urn:microsoft.com/office/officeart/2005/8/layout/vProcess5"/>
    <dgm:cxn modelId="{BE185168-E26B-4E5B-A145-C5FB0634AAB1}" type="presOf" srcId="{DE13044A-9DC8-4CE9-B176-EC0C6E069975}" destId="{20B8273D-8A2F-4031-9A42-CF9D310A2801}" srcOrd="0" destOrd="0" presId="urn:microsoft.com/office/officeart/2005/8/layout/vProcess5"/>
    <dgm:cxn modelId="{CBA5A449-5F35-4AE8-97F3-45D733EF056F}" type="presOf" srcId="{96E37174-0E98-4742-A6A1-7A2D5B2FFD16}" destId="{DE6AD504-0839-46EA-AE24-096177F4AB94}" srcOrd="1" destOrd="0" presId="urn:microsoft.com/office/officeart/2005/8/layout/vProcess5"/>
    <dgm:cxn modelId="{1117564B-EB32-4429-B608-292C7FCBFFB1}" type="presOf" srcId="{96E37174-0E98-4742-A6A1-7A2D5B2FFD16}" destId="{F7614F2D-8B77-436B-BED9-9F3D2CDF6EF5}" srcOrd="0" destOrd="0" presId="urn:microsoft.com/office/officeart/2005/8/layout/vProcess5"/>
    <dgm:cxn modelId="{F943854F-66BF-4D2D-A83A-FE8EEEA9ABA6}" type="presOf" srcId="{B06635DF-8E5B-4E2A-B6A9-73F28A5265E7}" destId="{B2ABFB0C-8CFF-4258-A822-0D8C01D80CDA}" srcOrd="0" destOrd="0" presId="urn:microsoft.com/office/officeart/2005/8/layout/vProcess5"/>
    <dgm:cxn modelId="{599BF66F-0294-4C26-9A45-B04FD518B392}" srcId="{B3E27291-5DE0-4132-AC4F-9C2E5B0F738E}" destId="{AE2E0EF1-6F64-4BAE-A66B-078F1F749AD7}" srcOrd="4" destOrd="0" parTransId="{0851DCD4-01B1-4A8E-8C37-1C8BB632C6EA}" sibTransId="{2AC5A6B3-DB1F-4A8B-8ECF-1A42EE81097B}"/>
    <dgm:cxn modelId="{44408758-99EC-427C-B38E-73C2E0D664FA}" srcId="{B3E27291-5DE0-4132-AC4F-9C2E5B0F738E}" destId="{B06635DF-8E5B-4E2A-B6A9-73F28A5265E7}" srcOrd="3" destOrd="0" parTransId="{B1FFD599-3A2F-49EC-9AAF-959C63489F03}" sibTransId="{6C5AFA39-0AC6-49A7-A1FA-B9CDBB6FDFF3}"/>
    <dgm:cxn modelId="{06758784-433A-4A08-9FA2-FEA081660962}" type="presOf" srcId="{74CD0C76-98A0-4D5D-9A92-F72EA74FBDC0}" destId="{310C17C6-D96F-4C1A-A947-DD9BFB83038B}" srcOrd="0" destOrd="0" presId="urn:microsoft.com/office/officeart/2005/8/layout/vProcess5"/>
    <dgm:cxn modelId="{A84A8598-FA1F-4FBD-BD27-29EB687A6BF1}" type="presOf" srcId="{B06635DF-8E5B-4E2A-B6A9-73F28A5265E7}" destId="{8BE968D4-19F9-4ABD-BF59-2C0686705814}" srcOrd="1" destOrd="0" presId="urn:microsoft.com/office/officeart/2005/8/layout/vProcess5"/>
    <dgm:cxn modelId="{B004659C-4466-445D-BE11-A3946EAA1350}" type="presOf" srcId="{E9EA4D93-1933-4418-AAD9-1165554FDBF5}" destId="{94BEC21C-611A-47C2-B136-DA049277F030}" srcOrd="0" destOrd="0" presId="urn:microsoft.com/office/officeart/2005/8/layout/vProcess5"/>
    <dgm:cxn modelId="{9A897A9E-0955-4C77-908E-3D2AA2345A4E}" type="presOf" srcId="{AE2E0EF1-6F64-4BAE-A66B-078F1F749AD7}" destId="{C7437A0B-CE63-4A4F-98FB-C64274494664}" srcOrd="1" destOrd="0" presId="urn:microsoft.com/office/officeart/2005/8/layout/vProcess5"/>
    <dgm:cxn modelId="{A55AF49E-6126-4B79-A7DD-54C4E93918A6}" srcId="{B3E27291-5DE0-4132-AC4F-9C2E5B0F738E}" destId="{4C11E509-1E3C-405F-9004-71A8A9A744AD}" srcOrd="1" destOrd="0" parTransId="{4E5020BA-E01A-4298-818D-D97677BF8439}" sibTransId="{53650E1B-1A6C-4F34-97C0-ABB90FA867CE}"/>
    <dgm:cxn modelId="{ACAC3DA6-9D18-49D1-B46A-6C1578140A38}" type="presOf" srcId="{4C11E509-1E3C-405F-9004-71A8A9A744AD}" destId="{75811B96-3703-4A41-A807-D82051265AE1}" srcOrd="1" destOrd="0" presId="urn:microsoft.com/office/officeart/2005/8/layout/vProcess5"/>
    <dgm:cxn modelId="{40057CBE-85D8-4F97-A848-291EF0EB8EF4}" type="presOf" srcId="{6C5AFA39-0AC6-49A7-A1FA-B9CDBB6FDFF3}" destId="{AF6CEA41-B51B-4963-8848-DE37E94D515B}" srcOrd="0" destOrd="0" presId="urn:microsoft.com/office/officeart/2005/8/layout/vProcess5"/>
    <dgm:cxn modelId="{A12F57E7-1B01-4FE1-B241-D70DCC7D35A5}" type="presOf" srcId="{B3E27291-5DE0-4132-AC4F-9C2E5B0F738E}" destId="{455AD2BD-D85B-4136-9781-13F669236EE9}" srcOrd="0" destOrd="0" presId="urn:microsoft.com/office/officeart/2005/8/layout/vProcess5"/>
    <dgm:cxn modelId="{25159EBF-E5CA-4AC5-BF57-1AEB86F7324E}" type="presParOf" srcId="{455AD2BD-D85B-4136-9781-13F669236EE9}" destId="{7AC8EAE7-EE66-43DE-BFC9-53353A6B0F07}" srcOrd="0" destOrd="0" presId="urn:microsoft.com/office/officeart/2005/8/layout/vProcess5"/>
    <dgm:cxn modelId="{44F5E443-4DE3-4293-983C-20E70869F2E2}" type="presParOf" srcId="{455AD2BD-D85B-4136-9781-13F669236EE9}" destId="{94BEC21C-611A-47C2-B136-DA049277F030}" srcOrd="1" destOrd="0" presId="urn:microsoft.com/office/officeart/2005/8/layout/vProcess5"/>
    <dgm:cxn modelId="{B8DB4614-E0F0-445F-BAED-63CDA8E15A1D}" type="presParOf" srcId="{455AD2BD-D85B-4136-9781-13F669236EE9}" destId="{80DC0792-489D-431B-97A5-76F18803EFF3}" srcOrd="2" destOrd="0" presId="urn:microsoft.com/office/officeart/2005/8/layout/vProcess5"/>
    <dgm:cxn modelId="{9BCD92BC-A71D-42BE-887B-CE6A15F355E5}" type="presParOf" srcId="{455AD2BD-D85B-4136-9781-13F669236EE9}" destId="{F7614F2D-8B77-436B-BED9-9F3D2CDF6EF5}" srcOrd="3" destOrd="0" presId="urn:microsoft.com/office/officeart/2005/8/layout/vProcess5"/>
    <dgm:cxn modelId="{190CF007-259B-404E-AC9E-3F9AB4AB6FB4}" type="presParOf" srcId="{455AD2BD-D85B-4136-9781-13F669236EE9}" destId="{B2ABFB0C-8CFF-4258-A822-0D8C01D80CDA}" srcOrd="4" destOrd="0" presId="urn:microsoft.com/office/officeart/2005/8/layout/vProcess5"/>
    <dgm:cxn modelId="{05F37E99-5FA6-4D11-9F91-91259D070872}" type="presParOf" srcId="{455AD2BD-D85B-4136-9781-13F669236EE9}" destId="{2A6E764E-C75D-4D82-A68A-05D3629C231C}" srcOrd="5" destOrd="0" presId="urn:microsoft.com/office/officeart/2005/8/layout/vProcess5"/>
    <dgm:cxn modelId="{2C7DDFF8-A0A3-41C8-BA60-C6F9A6D876C2}" type="presParOf" srcId="{455AD2BD-D85B-4136-9781-13F669236EE9}" destId="{20B8273D-8A2F-4031-9A42-CF9D310A2801}" srcOrd="6" destOrd="0" presId="urn:microsoft.com/office/officeart/2005/8/layout/vProcess5"/>
    <dgm:cxn modelId="{7C234EC1-68C9-4772-86EF-9D2AFDE99BD7}" type="presParOf" srcId="{455AD2BD-D85B-4136-9781-13F669236EE9}" destId="{08686C7E-512E-4AF0-9BBA-933D8B33D521}" srcOrd="7" destOrd="0" presId="urn:microsoft.com/office/officeart/2005/8/layout/vProcess5"/>
    <dgm:cxn modelId="{71481DE0-B66C-4F9B-9AFE-E37AA35811BD}" type="presParOf" srcId="{455AD2BD-D85B-4136-9781-13F669236EE9}" destId="{310C17C6-D96F-4C1A-A947-DD9BFB83038B}" srcOrd="8" destOrd="0" presId="urn:microsoft.com/office/officeart/2005/8/layout/vProcess5"/>
    <dgm:cxn modelId="{FB78B4D4-CB5D-4494-A67A-94524587F5DD}" type="presParOf" srcId="{455AD2BD-D85B-4136-9781-13F669236EE9}" destId="{AF6CEA41-B51B-4963-8848-DE37E94D515B}" srcOrd="9" destOrd="0" presId="urn:microsoft.com/office/officeart/2005/8/layout/vProcess5"/>
    <dgm:cxn modelId="{EFC714A9-8294-4F3F-9991-36982EF5A2A9}" type="presParOf" srcId="{455AD2BD-D85B-4136-9781-13F669236EE9}" destId="{09A2BD48-DDCD-4EF7-9BFD-E47D8970B801}" srcOrd="10" destOrd="0" presId="urn:microsoft.com/office/officeart/2005/8/layout/vProcess5"/>
    <dgm:cxn modelId="{8D1C3376-034A-4BF5-8369-B4CBC22BE4E4}" type="presParOf" srcId="{455AD2BD-D85B-4136-9781-13F669236EE9}" destId="{75811B96-3703-4A41-A807-D82051265AE1}" srcOrd="11" destOrd="0" presId="urn:microsoft.com/office/officeart/2005/8/layout/vProcess5"/>
    <dgm:cxn modelId="{43D0847C-4D9B-4EB6-98F2-6AB09D777A1E}" type="presParOf" srcId="{455AD2BD-D85B-4136-9781-13F669236EE9}" destId="{DE6AD504-0839-46EA-AE24-096177F4AB94}" srcOrd="12" destOrd="0" presId="urn:microsoft.com/office/officeart/2005/8/layout/vProcess5"/>
    <dgm:cxn modelId="{28211ABD-06EE-466E-9557-FAC25A578D61}" type="presParOf" srcId="{455AD2BD-D85B-4136-9781-13F669236EE9}" destId="{8BE968D4-19F9-4ABD-BF59-2C0686705814}" srcOrd="13" destOrd="0" presId="urn:microsoft.com/office/officeart/2005/8/layout/vProcess5"/>
    <dgm:cxn modelId="{1ABCC01E-D60E-4A5D-954B-ABC56AB91E6E}" type="presParOf" srcId="{455AD2BD-D85B-4136-9781-13F669236EE9}" destId="{C7437A0B-CE63-4A4F-98FB-C64274494664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31B38FC-B7CF-4A4D-AF84-253D20193E4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4FDF482E-143A-42C2-973B-87DD64A5268A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rgbClr val="65D7FF"/>
        </a:solidFill>
        <a:ln>
          <a:solidFill>
            <a:srgbClr val="00B0F0"/>
          </a:solidFill>
        </a:ln>
      </dgm:spPr>
      <dgm:t>
        <a:bodyPr/>
        <a:lstStyle/>
        <a:p>
          <a:r>
            <a:rPr lang="uk-UA" sz="2000" b="0" i="0" dirty="0"/>
            <a:t>Невдалі назви, в яких не визначена проблема</a:t>
          </a:r>
          <a:r>
            <a:rPr lang="uk-UA" sz="2000" b="0" i="0" noProof="0" dirty="0"/>
            <a:t>;</a:t>
          </a:r>
          <a:endParaRPr lang="uk-UA" sz="2000" noProof="0" dirty="0"/>
        </a:p>
      </dgm:t>
    </dgm:pt>
    <dgm:pt modelId="{E1346476-244A-433C-BCBF-EF15A504A5A9}" type="parTrans" cxnId="{1449E49C-D802-4B2D-91A1-79988A5D9DAD}">
      <dgm:prSet/>
      <dgm:spPr/>
      <dgm:t>
        <a:bodyPr/>
        <a:lstStyle/>
        <a:p>
          <a:endParaRPr lang="uk-UA" sz="2000"/>
        </a:p>
      </dgm:t>
    </dgm:pt>
    <dgm:pt modelId="{A743A387-2F63-49CA-8678-374DB340BF6E}" type="sibTrans" cxnId="{1449E49C-D802-4B2D-91A1-79988A5D9DAD}">
      <dgm:prSet/>
      <dgm:spPr/>
      <dgm:t>
        <a:bodyPr/>
        <a:lstStyle/>
        <a:p>
          <a:endParaRPr lang="uk-UA" sz="2000"/>
        </a:p>
      </dgm:t>
    </dgm:pt>
    <dgm:pt modelId="{4F9E7B76-DAAD-4BF5-A528-2F655BB294C3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rgbClr val="65D7FF"/>
        </a:solidFill>
      </dgm:spPr>
      <dgm:t>
        <a:bodyPr/>
        <a:lstStyle/>
        <a:p>
          <a:r>
            <a:rPr lang="uk-UA" sz="2000" b="0" i="0" noProof="0" dirty="0"/>
            <a:t>Недостатня </a:t>
          </a:r>
          <a:r>
            <a:rPr lang="uk-UA" sz="2000" b="0" i="0" noProof="0" dirty="0" err="1"/>
            <a:t>висвітленість</a:t>
          </a:r>
          <a:r>
            <a:rPr lang="uk-UA" sz="2000" b="0" i="0" noProof="0" dirty="0"/>
            <a:t> теми тез;</a:t>
          </a:r>
          <a:endParaRPr lang="uk-UA" sz="2000" noProof="0" dirty="0"/>
        </a:p>
      </dgm:t>
    </dgm:pt>
    <dgm:pt modelId="{62586141-06D4-4DD1-AB86-D2E118D7C64A}" type="parTrans" cxnId="{C77F3AE1-B1A6-4AE1-8EF2-B72ED222445E}">
      <dgm:prSet/>
      <dgm:spPr/>
      <dgm:t>
        <a:bodyPr/>
        <a:lstStyle/>
        <a:p>
          <a:endParaRPr lang="uk-UA" sz="2000"/>
        </a:p>
      </dgm:t>
    </dgm:pt>
    <dgm:pt modelId="{36619A4C-C6F9-467A-BC10-8F68EC1450F0}" type="sibTrans" cxnId="{C77F3AE1-B1A6-4AE1-8EF2-B72ED222445E}">
      <dgm:prSet/>
      <dgm:spPr/>
      <dgm:t>
        <a:bodyPr/>
        <a:lstStyle/>
        <a:p>
          <a:endParaRPr lang="uk-UA" sz="2000"/>
        </a:p>
      </dgm:t>
    </dgm:pt>
    <dgm:pt modelId="{8C6EAE94-7E26-4FFB-9822-F88DA690AAE7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rgbClr val="65D7FF"/>
        </a:solidFill>
      </dgm:spPr>
      <dgm:t>
        <a:bodyPr/>
        <a:lstStyle/>
        <a:p>
          <a:r>
            <a:rPr lang="uk-UA" sz="2000" b="0" i="0" noProof="0" dirty="0"/>
            <a:t>Змістовна невідповідність тез, порушення логіки;</a:t>
          </a:r>
          <a:endParaRPr lang="uk-UA" sz="2000" noProof="0" dirty="0"/>
        </a:p>
      </dgm:t>
    </dgm:pt>
    <dgm:pt modelId="{03443BE8-C335-485C-A263-B184B38B145B}" type="parTrans" cxnId="{B8ED743D-1EC1-4A1B-AA94-7620A6E824E8}">
      <dgm:prSet/>
      <dgm:spPr/>
      <dgm:t>
        <a:bodyPr/>
        <a:lstStyle/>
        <a:p>
          <a:endParaRPr lang="uk-UA" sz="2000"/>
        </a:p>
      </dgm:t>
    </dgm:pt>
    <dgm:pt modelId="{DF5FB0AA-98DB-415F-A315-29BEAFC3CB18}" type="sibTrans" cxnId="{B8ED743D-1EC1-4A1B-AA94-7620A6E824E8}">
      <dgm:prSet/>
      <dgm:spPr/>
      <dgm:t>
        <a:bodyPr/>
        <a:lstStyle/>
        <a:p>
          <a:endParaRPr lang="uk-UA" sz="2000"/>
        </a:p>
      </dgm:t>
    </dgm:pt>
    <dgm:pt modelId="{A7826A25-FB5D-4F19-87FE-B9001EDF28B8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rgbClr val="65D7FF"/>
        </a:solidFill>
      </dgm:spPr>
      <dgm:t>
        <a:bodyPr/>
        <a:lstStyle/>
        <a:p>
          <a:r>
            <a:rPr lang="uk-UA" sz="2000" b="0" i="0" noProof="0" dirty="0"/>
            <a:t>Відсутність чітких висновків;</a:t>
          </a:r>
          <a:endParaRPr lang="uk-UA" sz="2000" noProof="0" dirty="0"/>
        </a:p>
      </dgm:t>
    </dgm:pt>
    <dgm:pt modelId="{9D126EE9-6487-4D2D-AA8D-AB2C9807C7CA}" type="parTrans" cxnId="{A3ACD3E8-DA34-4F2B-9037-46FB57B7D0A8}">
      <dgm:prSet/>
      <dgm:spPr/>
      <dgm:t>
        <a:bodyPr/>
        <a:lstStyle/>
        <a:p>
          <a:endParaRPr lang="uk-UA" sz="2000"/>
        </a:p>
      </dgm:t>
    </dgm:pt>
    <dgm:pt modelId="{FC874D20-D90B-45E3-AEF7-94D2BF3DEF44}" type="sibTrans" cxnId="{A3ACD3E8-DA34-4F2B-9037-46FB57B7D0A8}">
      <dgm:prSet/>
      <dgm:spPr/>
      <dgm:t>
        <a:bodyPr/>
        <a:lstStyle/>
        <a:p>
          <a:endParaRPr lang="uk-UA" sz="2000"/>
        </a:p>
      </dgm:t>
    </dgm:pt>
    <dgm:pt modelId="{85B267CD-B388-4A06-B4C3-363C15FB0FE4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rgbClr val="65D7FF"/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uk-UA" sz="2000" b="0" i="0" noProof="0" dirty="0"/>
            <a:t>Порушення культури мови;</a:t>
          </a:r>
          <a:endParaRPr lang="uk-UA" sz="2000" noProof="0" dirty="0"/>
        </a:p>
      </dgm:t>
    </dgm:pt>
    <dgm:pt modelId="{1470BD85-0F42-469A-BF3C-630EFF41FD54}" type="parTrans" cxnId="{C24913E8-543C-4375-9C8C-16B8EE1CBC2D}">
      <dgm:prSet/>
      <dgm:spPr/>
      <dgm:t>
        <a:bodyPr/>
        <a:lstStyle/>
        <a:p>
          <a:endParaRPr lang="ru-RU"/>
        </a:p>
      </dgm:t>
    </dgm:pt>
    <dgm:pt modelId="{4F2E9EB1-629D-4FDC-A8F0-0D5DF904416D}" type="sibTrans" cxnId="{C24913E8-543C-4375-9C8C-16B8EE1CBC2D}">
      <dgm:prSet/>
      <dgm:spPr/>
      <dgm:t>
        <a:bodyPr/>
        <a:lstStyle/>
        <a:p>
          <a:endParaRPr lang="ru-RU"/>
        </a:p>
      </dgm:t>
    </dgm:pt>
    <dgm:pt modelId="{5E477CF3-4D4D-442F-8C0C-7DDFBC41DF94}">
      <dgm:prSet custT="1"/>
      <dgm:spPr>
        <a:solidFill>
          <a:srgbClr val="65D7FF"/>
        </a:solidFill>
      </dgm:spPr>
      <dgm:t>
        <a:bodyPr/>
        <a:lstStyle/>
        <a:p>
          <a:r>
            <a:rPr lang="uk-UA" sz="2000" dirty="0">
              <a:solidFill>
                <a:schemeClr val="tx1"/>
              </a:solidFill>
            </a:rPr>
            <a:t>Невідповідність оформлення тез вимогам</a:t>
          </a:r>
          <a:endParaRPr lang="ru-RU" sz="2000" dirty="0">
            <a:solidFill>
              <a:schemeClr val="tx1"/>
            </a:solidFill>
          </a:endParaRPr>
        </a:p>
      </dgm:t>
    </dgm:pt>
    <dgm:pt modelId="{A7F61456-EEE2-4912-8CCF-B221FFE09E44}" type="parTrans" cxnId="{E34793C6-B92B-4548-B5EB-ADEA0B641025}">
      <dgm:prSet/>
      <dgm:spPr/>
      <dgm:t>
        <a:bodyPr/>
        <a:lstStyle/>
        <a:p>
          <a:endParaRPr lang="ru-RU"/>
        </a:p>
      </dgm:t>
    </dgm:pt>
    <dgm:pt modelId="{BF54121A-AF66-4018-B932-F425CD4BF963}" type="sibTrans" cxnId="{E34793C6-B92B-4548-B5EB-ADEA0B641025}">
      <dgm:prSet/>
      <dgm:spPr/>
      <dgm:t>
        <a:bodyPr/>
        <a:lstStyle/>
        <a:p>
          <a:endParaRPr lang="ru-RU"/>
        </a:p>
      </dgm:t>
    </dgm:pt>
    <dgm:pt modelId="{B09A3514-EB2A-4E0F-86AE-668751B8D691}" type="pres">
      <dgm:prSet presAssocID="{831B38FC-B7CF-4A4D-AF84-253D20193E4F}" presName="linear" presStyleCnt="0">
        <dgm:presLayoutVars>
          <dgm:dir/>
          <dgm:animLvl val="lvl"/>
          <dgm:resizeHandles val="exact"/>
        </dgm:presLayoutVars>
      </dgm:prSet>
      <dgm:spPr/>
    </dgm:pt>
    <dgm:pt modelId="{1B8D3225-CD9E-4836-ACE4-C9B29010DFD1}" type="pres">
      <dgm:prSet presAssocID="{4FDF482E-143A-42C2-973B-87DD64A5268A}" presName="parentLin" presStyleCnt="0"/>
      <dgm:spPr/>
    </dgm:pt>
    <dgm:pt modelId="{5E248DBA-6CDB-438E-BCA3-3F9F49815C40}" type="pres">
      <dgm:prSet presAssocID="{4FDF482E-143A-42C2-973B-87DD64A5268A}" presName="parentLeftMargin" presStyleLbl="node1" presStyleIdx="0" presStyleCnt="6"/>
      <dgm:spPr/>
    </dgm:pt>
    <dgm:pt modelId="{3013DCA9-B8A8-46CF-B6B6-01136DA2D58F}" type="pres">
      <dgm:prSet presAssocID="{4FDF482E-143A-42C2-973B-87DD64A5268A}" presName="parentText" presStyleLbl="node1" presStyleIdx="0" presStyleCnt="6" custScaleX="142857">
        <dgm:presLayoutVars>
          <dgm:chMax val="0"/>
          <dgm:bulletEnabled val="1"/>
        </dgm:presLayoutVars>
      </dgm:prSet>
      <dgm:spPr/>
    </dgm:pt>
    <dgm:pt modelId="{1EB1D044-AD1E-47DE-9610-29C766B7B029}" type="pres">
      <dgm:prSet presAssocID="{4FDF482E-143A-42C2-973B-87DD64A5268A}" presName="negativeSpace" presStyleCnt="0"/>
      <dgm:spPr/>
    </dgm:pt>
    <dgm:pt modelId="{37450C2E-53BB-481B-A0B9-EE7A01171B07}" type="pres">
      <dgm:prSet presAssocID="{4FDF482E-143A-42C2-973B-87DD64A5268A}" presName="childText" presStyleLbl="conFgAcc1" presStyleIdx="0" presStyleCnt="6">
        <dgm:presLayoutVars>
          <dgm:bulletEnabled val="1"/>
        </dgm:presLayoutVars>
      </dgm:prSet>
      <dgm:spPr/>
    </dgm:pt>
    <dgm:pt modelId="{E4B692A3-E62F-4D52-8B9C-C9B2A6A2907E}" type="pres">
      <dgm:prSet presAssocID="{A743A387-2F63-49CA-8678-374DB340BF6E}" presName="spaceBetweenRectangles" presStyleCnt="0"/>
      <dgm:spPr/>
    </dgm:pt>
    <dgm:pt modelId="{4453538C-D7BC-4B04-B216-EB1C96EEE9D4}" type="pres">
      <dgm:prSet presAssocID="{4F9E7B76-DAAD-4BF5-A528-2F655BB294C3}" presName="parentLin" presStyleCnt="0"/>
      <dgm:spPr/>
    </dgm:pt>
    <dgm:pt modelId="{616A5F2D-BED1-434E-A7BC-74D0662EDC7D}" type="pres">
      <dgm:prSet presAssocID="{4F9E7B76-DAAD-4BF5-A528-2F655BB294C3}" presName="parentLeftMargin" presStyleLbl="node1" presStyleIdx="0" presStyleCnt="6"/>
      <dgm:spPr/>
    </dgm:pt>
    <dgm:pt modelId="{6C70C8FE-5E07-488F-8D72-33F9AE326D68}" type="pres">
      <dgm:prSet presAssocID="{4F9E7B76-DAAD-4BF5-A528-2F655BB294C3}" presName="parentText" presStyleLbl="node1" presStyleIdx="1" presStyleCnt="6" custScaleX="142857">
        <dgm:presLayoutVars>
          <dgm:chMax val="0"/>
          <dgm:bulletEnabled val="1"/>
        </dgm:presLayoutVars>
      </dgm:prSet>
      <dgm:spPr/>
    </dgm:pt>
    <dgm:pt modelId="{F67AA25C-C9A0-49E6-A29A-52AE6291E93C}" type="pres">
      <dgm:prSet presAssocID="{4F9E7B76-DAAD-4BF5-A528-2F655BB294C3}" presName="negativeSpace" presStyleCnt="0"/>
      <dgm:spPr/>
    </dgm:pt>
    <dgm:pt modelId="{F3004012-4C98-40FF-A3E9-384F34B6954A}" type="pres">
      <dgm:prSet presAssocID="{4F9E7B76-DAAD-4BF5-A528-2F655BB294C3}" presName="childText" presStyleLbl="conFgAcc1" presStyleIdx="1" presStyleCnt="6">
        <dgm:presLayoutVars>
          <dgm:bulletEnabled val="1"/>
        </dgm:presLayoutVars>
      </dgm:prSet>
      <dgm:spPr/>
    </dgm:pt>
    <dgm:pt modelId="{6493AB18-66B4-40F9-BF6D-033B57BA9AAC}" type="pres">
      <dgm:prSet presAssocID="{36619A4C-C6F9-467A-BC10-8F68EC1450F0}" presName="spaceBetweenRectangles" presStyleCnt="0"/>
      <dgm:spPr/>
    </dgm:pt>
    <dgm:pt modelId="{C2828C10-169C-4C4D-A8AD-57BB1B8D9DE3}" type="pres">
      <dgm:prSet presAssocID="{8C6EAE94-7E26-4FFB-9822-F88DA690AAE7}" presName="parentLin" presStyleCnt="0"/>
      <dgm:spPr/>
    </dgm:pt>
    <dgm:pt modelId="{206E17F0-EAE9-4D73-9DB6-CF3FF3705BA7}" type="pres">
      <dgm:prSet presAssocID="{8C6EAE94-7E26-4FFB-9822-F88DA690AAE7}" presName="parentLeftMargin" presStyleLbl="node1" presStyleIdx="1" presStyleCnt="6"/>
      <dgm:spPr/>
    </dgm:pt>
    <dgm:pt modelId="{5F373B62-7B5E-4B70-86AA-A546F3BEF944}" type="pres">
      <dgm:prSet presAssocID="{8C6EAE94-7E26-4FFB-9822-F88DA690AAE7}" presName="parentText" presStyleLbl="node1" presStyleIdx="2" presStyleCnt="6" custScaleX="142857">
        <dgm:presLayoutVars>
          <dgm:chMax val="0"/>
          <dgm:bulletEnabled val="1"/>
        </dgm:presLayoutVars>
      </dgm:prSet>
      <dgm:spPr/>
    </dgm:pt>
    <dgm:pt modelId="{22A60710-0361-41C3-92CB-702EE416EE38}" type="pres">
      <dgm:prSet presAssocID="{8C6EAE94-7E26-4FFB-9822-F88DA690AAE7}" presName="negativeSpace" presStyleCnt="0"/>
      <dgm:spPr/>
    </dgm:pt>
    <dgm:pt modelId="{46A4FEC9-AEB6-4EF4-A7C5-E8449334E783}" type="pres">
      <dgm:prSet presAssocID="{8C6EAE94-7E26-4FFB-9822-F88DA690AAE7}" presName="childText" presStyleLbl="conFgAcc1" presStyleIdx="2" presStyleCnt="6">
        <dgm:presLayoutVars>
          <dgm:bulletEnabled val="1"/>
        </dgm:presLayoutVars>
      </dgm:prSet>
      <dgm:spPr/>
    </dgm:pt>
    <dgm:pt modelId="{C37E1C7A-7196-4A86-8AAD-6F90FB18AF2A}" type="pres">
      <dgm:prSet presAssocID="{DF5FB0AA-98DB-415F-A315-29BEAFC3CB18}" presName="spaceBetweenRectangles" presStyleCnt="0"/>
      <dgm:spPr/>
    </dgm:pt>
    <dgm:pt modelId="{FAE5E048-D7DE-41D4-AE19-AF62CDFCAC18}" type="pres">
      <dgm:prSet presAssocID="{A7826A25-FB5D-4F19-87FE-B9001EDF28B8}" presName="parentLin" presStyleCnt="0"/>
      <dgm:spPr/>
    </dgm:pt>
    <dgm:pt modelId="{D92727D9-3E6C-40E6-AEDF-03761C9A501B}" type="pres">
      <dgm:prSet presAssocID="{A7826A25-FB5D-4F19-87FE-B9001EDF28B8}" presName="parentLeftMargin" presStyleLbl="node1" presStyleIdx="2" presStyleCnt="6"/>
      <dgm:spPr/>
    </dgm:pt>
    <dgm:pt modelId="{B019717F-B22E-4937-93B6-40BD07A81928}" type="pres">
      <dgm:prSet presAssocID="{A7826A25-FB5D-4F19-87FE-B9001EDF28B8}" presName="parentText" presStyleLbl="node1" presStyleIdx="3" presStyleCnt="6" custScaleX="142857">
        <dgm:presLayoutVars>
          <dgm:chMax val="0"/>
          <dgm:bulletEnabled val="1"/>
        </dgm:presLayoutVars>
      </dgm:prSet>
      <dgm:spPr/>
    </dgm:pt>
    <dgm:pt modelId="{09E83066-C761-4082-A0DC-0B0097D8C829}" type="pres">
      <dgm:prSet presAssocID="{A7826A25-FB5D-4F19-87FE-B9001EDF28B8}" presName="negativeSpace" presStyleCnt="0"/>
      <dgm:spPr/>
    </dgm:pt>
    <dgm:pt modelId="{E939D877-CB05-4562-8FDB-91508F22AFF7}" type="pres">
      <dgm:prSet presAssocID="{A7826A25-FB5D-4F19-87FE-B9001EDF28B8}" presName="childText" presStyleLbl="conFgAcc1" presStyleIdx="3" presStyleCnt="6">
        <dgm:presLayoutVars>
          <dgm:bulletEnabled val="1"/>
        </dgm:presLayoutVars>
      </dgm:prSet>
      <dgm:spPr/>
    </dgm:pt>
    <dgm:pt modelId="{68F844A9-554E-4B3E-B26C-0AC54056AA15}" type="pres">
      <dgm:prSet presAssocID="{FC874D20-D90B-45E3-AEF7-94D2BF3DEF44}" presName="spaceBetweenRectangles" presStyleCnt="0"/>
      <dgm:spPr/>
    </dgm:pt>
    <dgm:pt modelId="{AF25DCF7-2926-47D7-93AF-0A8AC177B376}" type="pres">
      <dgm:prSet presAssocID="{85B267CD-B388-4A06-B4C3-363C15FB0FE4}" presName="parentLin" presStyleCnt="0"/>
      <dgm:spPr/>
    </dgm:pt>
    <dgm:pt modelId="{014132F3-720C-4B30-9539-DF18712827CE}" type="pres">
      <dgm:prSet presAssocID="{85B267CD-B388-4A06-B4C3-363C15FB0FE4}" presName="parentLeftMargin" presStyleLbl="node1" presStyleIdx="3" presStyleCnt="6"/>
      <dgm:spPr/>
    </dgm:pt>
    <dgm:pt modelId="{D43E204A-77E9-499A-8E9F-891B6F9D46F9}" type="pres">
      <dgm:prSet presAssocID="{85B267CD-B388-4A06-B4C3-363C15FB0FE4}" presName="parentText" presStyleLbl="node1" presStyleIdx="4" presStyleCnt="6" custScaleX="142857">
        <dgm:presLayoutVars>
          <dgm:chMax val="0"/>
          <dgm:bulletEnabled val="1"/>
        </dgm:presLayoutVars>
      </dgm:prSet>
      <dgm:spPr/>
    </dgm:pt>
    <dgm:pt modelId="{DF6A3A2C-AAFF-4926-A3AC-452B75AD8147}" type="pres">
      <dgm:prSet presAssocID="{85B267CD-B388-4A06-B4C3-363C15FB0FE4}" presName="negativeSpace" presStyleCnt="0"/>
      <dgm:spPr/>
    </dgm:pt>
    <dgm:pt modelId="{A094BA07-90E9-41A9-AB53-016A448FEF8A}" type="pres">
      <dgm:prSet presAssocID="{85B267CD-B388-4A06-B4C3-363C15FB0FE4}" presName="childText" presStyleLbl="conFgAcc1" presStyleIdx="4" presStyleCnt="6">
        <dgm:presLayoutVars>
          <dgm:bulletEnabled val="1"/>
        </dgm:presLayoutVars>
      </dgm:prSet>
      <dgm:spPr/>
    </dgm:pt>
    <dgm:pt modelId="{21C6CCD5-B38C-47C9-8B16-A14D325C650A}" type="pres">
      <dgm:prSet presAssocID="{4F2E9EB1-629D-4FDC-A8F0-0D5DF904416D}" presName="spaceBetweenRectangles" presStyleCnt="0"/>
      <dgm:spPr/>
    </dgm:pt>
    <dgm:pt modelId="{3050DF3D-2E3B-442F-91DD-B5D34615260A}" type="pres">
      <dgm:prSet presAssocID="{5E477CF3-4D4D-442F-8C0C-7DDFBC41DF94}" presName="parentLin" presStyleCnt="0"/>
      <dgm:spPr/>
    </dgm:pt>
    <dgm:pt modelId="{EBC9D218-7C8B-4C59-909E-7C6F4B06ABEF}" type="pres">
      <dgm:prSet presAssocID="{5E477CF3-4D4D-442F-8C0C-7DDFBC41DF94}" presName="parentLeftMargin" presStyleLbl="node1" presStyleIdx="4" presStyleCnt="6"/>
      <dgm:spPr/>
    </dgm:pt>
    <dgm:pt modelId="{1D9D6C02-6DBC-4C81-B602-487D3027B21E}" type="pres">
      <dgm:prSet presAssocID="{5E477CF3-4D4D-442F-8C0C-7DDFBC41DF94}" presName="parentText" presStyleLbl="node1" presStyleIdx="5" presStyleCnt="6" custScaleX="142857">
        <dgm:presLayoutVars>
          <dgm:chMax val="0"/>
          <dgm:bulletEnabled val="1"/>
        </dgm:presLayoutVars>
      </dgm:prSet>
      <dgm:spPr/>
    </dgm:pt>
    <dgm:pt modelId="{CE6997DE-BEF9-4319-928F-7D13351EFD18}" type="pres">
      <dgm:prSet presAssocID="{5E477CF3-4D4D-442F-8C0C-7DDFBC41DF94}" presName="negativeSpace" presStyleCnt="0"/>
      <dgm:spPr/>
    </dgm:pt>
    <dgm:pt modelId="{48293794-0643-422A-AA3A-D75154E14C90}" type="pres">
      <dgm:prSet presAssocID="{5E477CF3-4D4D-442F-8C0C-7DDFBC41DF94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3A3F0109-623E-413D-8A05-AA96439BA8F5}" type="presOf" srcId="{8C6EAE94-7E26-4FFB-9822-F88DA690AAE7}" destId="{5F373B62-7B5E-4B70-86AA-A546F3BEF944}" srcOrd="1" destOrd="0" presId="urn:microsoft.com/office/officeart/2005/8/layout/list1"/>
    <dgm:cxn modelId="{A4691318-6C85-4917-A996-BEEF3BC4BCAD}" type="presOf" srcId="{4FDF482E-143A-42C2-973B-87DD64A5268A}" destId="{3013DCA9-B8A8-46CF-B6B6-01136DA2D58F}" srcOrd="1" destOrd="0" presId="urn:microsoft.com/office/officeart/2005/8/layout/list1"/>
    <dgm:cxn modelId="{B8ED743D-1EC1-4A1B-AA94-7620A6E824E8}" srcId="{831B38FC-B7CF-4A4D-AF84-253D20193E4F}" destId="{8C6EAE94-7E26-4FFB-9822-F88DA690AAE7}" srcOrd="2" destOrd="0" parTransId="{03443BE8-C335-485C-A263-B184B38B145B}" sibTransId="{DF5FB0AA-98DB-415F-A315-29BEAFC3CB18}"/>
    <dgm:cxn modelId="{2AD71550-090E-40DD-8CFB-E63571E9E996}" type="presOf" srcId="{4FDF482E-143A-42C2-973B-87DD64A5268A}" destId="{5E248DBA-6CDB-438E-BCA3-3F9F49815C40}" srcOrd="0" destOrd="0" presId="urn:microsoft.com/office/officeart/2005/8/layout/list1"/>
    <dgm:cxn modelId="{B0F52F8C-0C0A-4AD4-BD0E-A8EAC5046AB2}" type="presOf" srcId="{5E477CF3-4D4D-442F-8C0C-7DDFBC41DF94}" destId="{EBC9D218-7C8B-4C59-909E-7C6F4B06ABEF}" srcOrd="0" destOrd="0" presId="urn:microsoft.com/office/officeart/2005/8/layout/list1"/>
    <dgm:cxn modelId="{CDB3668F-5C96-4066-97E2-F8476121844C}" type="presOf" srcId="{A7826A25-FB5D-4F19-87FE-B9001EDF28B8}" destId="{D92727D9-3E6C-40E6-AEDF-03761C9A501B}" srcOrd="0" destOrd="0" presId="urn:microsoft.com/office/officeart/2005/8/layout/list1"/>
    <dgm:cxn modelId="{B0782094-1040-47BC-9D19-E596C21A91DF}" type="presOf" srcId="{85B267CD-B388-4A06-B4C3-363C15FB0FE4}" destId="{014132F3-720C-4B30-9539-DF18712827CE}" srcOrd="0" destOrd="0" presId="urn:microsoft.com/office/officeart/2005/8/layout/list1"/>
    <dgm:cxn modelId="{1449E49C-D802-4B2D-91A1-79988A5D9DAD}" srcId="{831B38FC-B7CF-4A4D-AF84-253D20193E4F}" destId="{4FDF482E-143A-42C2-973B-87DD64A5268A}" srcOrd="0" destOrd="0" parTransId="{E1346476-244A-433C-BCBF-EF15A504A5A9}" sibTransId="{A743A387-2F63-49CA-8678-374DB340BF6E}"/>
    <dgm:cxn modelId="{C806969F-0027-4A26-B423-BAF0B8F8A43F}" type="presOf" srcId="{831B38FC-B7CF-4A4D-AF84-253D20193E4F}" destId="{B09A3514-EB2A-4E0F-86AE-668751B8D691}" srcOrd="0" destOrd="0" presId="urn:microsoft.com/office/officeart/2005/8/layout/list1"/>
    <dgm:cxn modelId="{56B10FA9-0DE0-4C9D-8EE3-7773758BA915}" type="presOf" srcId="{5E477CF3-4D4D-442F-8C0C-7DDFBC41DF94}" destId="{1D9D6C02-6DBC-4C81-B602-487D3027B21E}" srcOrd="1" destOrd="0" presId="urn:microsoft.com/office/officeart/2005/8/layout/list1"/>
    <dgm:cxn modelId="{9DD29EBD-BF51-412B-A0B1-DDA62536A610}" type="presOf" srcId="{8C6EAE94-7E26-4FFB-9822-F88DA690AAE7}" destId="{206E17F0-EAE9-4D73-9DB6-CF3FF3705BA7}" srcOrd="0" destOrd="0" presId="urn:microsoft.com/office/officeart/2005/8/layout/list1"/>
    <dgm:cxn modelId="{E34793C6-B92B-4548-B5EB-ADEA0B641025}" srcId="{831B38FC-B7CF-4A4D-AF84-253D20193E4F}" destId="{5E477CF3-4D4D-442F-8C0C-7DDFBC41DF94}" srcOrd="5" destOrd="0" parTransId="{A7F61456-EEE2-4912-8CCF-B221FFE09E44}" sibTransId="{BF54121A-AF66-4018-B932-F425CD4BF963}"/>
    <dgm:cxn modelId="{07D06ECA-86B6-44B6-91A1-73515F6C824E}" type="presOf" srcId="{A7826A25-FB5D-4F19-87FE-B9001EDF28B8}" destId="{B019717F-B22E-4937-93B6-40BD07A81928}" srcOrd="1" destOrd="0" presId="urn:microsoft.com/office/officeart/2005/8/layout/list1"/>
    <dgm:cxn modelId="{444F52D1-4F57-46EE-B37B-8927BB872B97}" type="presOf" srcId="{4F9E7B76-DAAD-4BF5-A528-2F655BB294C3}" destId="{6C70C8FE-5E07-488F-8D72-33F9AE326D68}" srcOrd="1" destOrd="0" presId="urn:microsoft.com/office/officeart/2005/8/layout/list1"/>
    <dgm:cxn modelId="{93DAEBD4-BE82-4EE1-96C4-3D5CD1732108}" type="presOf" srcId="{4F9E7B76-DAAD-4BF5-A528-2F655BB294C3}" destId="{616A5F2D-BED1-434E-A7BC-74D0662EDC7D}" srcOrd="0" destOrd="0" presId="urn:microsoft.com/office/officeart/2005/8/layout/list1"/>
    <dgm:cxn modelId="{2644F8DE-1D63-4243-97D5-C157BE0A3CED}" type="presOf" srcId="{85B267CD-B388-4A06-B4C3-363C15FB0FE4}" destId="{D43E204A-77E9-499A-8E9F-891B6F9D46F9}" srcOrd="1" destOrd="0" presId="urn:microsoft.com/office/officeart/2005/8/layout/list1"/>
    <dgm:cxn modelId="{C77F3AE1-B1A6-4AE1-8EF2-B72ED222445E}" srcId="{831B38FC-B7CF-4A4D-AF84-253D20193E4F}" destId="{4F9E7B76-DAAD-4BF5-A528-2F655BB294C3}" srcOrd="1" destOrd="0" parTransId="{62586141-06D4-4DD1-AB86-D2E118D7C64A}" sibTransId="{36619A4C-C6F9-467A-BC10-8F68EC1450F0}"/>
    <dgm:cxn modelId="{C24913E8-543C-4375-9C8C-16B8EE1CBC2D}" srcId="{831B38FC-B7CF-4A4D-AF84-253D20193E4F}" destId="{85B267CD-B388-4A06-B4C3-363C15FB0FE4}" srcOrd="4" destOrd="0" parTransId="{1470BD85-0F42-469A-BF3C-630EFF41FD54}" sibTransId="{4F2E9EB1-629D-4FDC-A8F0-0D5DF904416D}"/>
    <dgm:cxn modelId="{A3ACD3E8-DA34-4F2B-9037-46FB57B7D0A8}" srcId="{831B38FC-B7CF-4A4D-AF84-253D20193E4F}" destId="{A7826A25-FB5D-4F19-87FE-B9001EDF28B8}" srcOrd="3" destOrd="0" parTransId="{9D126EE9-6487-4D2D-AA8D-AB2C9807C7CA}" sibTransId="{FC874D20-D90B-45E3-AEF7-94D2BF3DEF44}"/>
    <dgm:cxn modelId="{DFC4DA8A-BD0E-4E5D-BC27-7D7CB1647F8B}" type="presParOf" srcId="{B09A3514-EB2A-4E0F-86AE-668751B8D691}" destId="{1B8D3225-CD9E-4836-ACE4-C9B29010DFD1}" srcOrd="0" destOrd="0" presId="urn:microsoft.com/office/officeart/2005/8/layout/list1"/>
    <dgm:cxn modelId="{E45F1B30-03FC-49A3-BC77-6C0E7A9C2D98}" type="presParOf" srcId="{1B8D3225-CD9E-4836-ACE4-C9B29010DFD1}" destId="{5E248DBA-6CDB-438E-BCA3-3F9F49815C40}" srcOrd="0" destOrd="0" presId="urn:microsoft.com/office/officeart/2005/8/layout/list1"/>
    <dgm:cxn modelId="{1E2A4CF6-8B0C-4DD3-AE74-B50752DCBB58}" type="presParOf" srcId="{1B8D3225-CD9E-4836-ACE4-C9B29010DFD1}" destId="{3013DCA9-B8A8-46CF-B6B6-01136DA2D58F}" srcOrd="1" destOrd="0" presId="urn:microsoft.com/office/officeart/2005/8/layout/list1"/>
    <dgm:cxn modelId="{B4571AD1-B65B-4973-ACAA-ECE7A63FD8E0}" type="presParOf" srcId="{B09A3514-EB2A-4E0F-86AE-668751B8D691}" destId="{1EB1D044-AD1E-47DE-9610-29C766B7B029}" srcOrd="1" destOrd="0" presId="urn:microsoft.com/office/officeart/2005/8/layout/list1"/>
    <dgm:cxn modelId="{DE3D1047-86C8-4B54-9F82-FA96059375AC}" type="presParOf" srcId="{B09A3514-EB2A-4E0F-86AE-668751B8D691}" destId="{37450C2E-53BB-481B-A0B9-EE7A01171B07}" srcOrd="2" destOrd="0" presId="urn:microsoft.com/office/officeart/2005/8/layout/list1"/>
    <dgm:cxn modelId="{F2E8A9E5-614A-4112-AC4F-F9C64139FE6F}" type="presParOf" srcId="{B09A3514-EB2A-4E0F-86AE-668751B8D691}" destId="{E4B692A3-E62F-4D52-8B9C-C9B2A6A2907E}" srcOrd="3" destOrd="0" presId="urn:microsoft.com/office/officeart/2005/8/layout/list1"/>
    <dgm:cxn modelId="{2A6754D4-9EC4-49DC-9552-E92E71E87AFD}" type="presParOf" srcId="{B09A3514-EB2A-4E0F-86AE-668751B8D691}" destId="{4453538C-D7BC-4B04-B216-EB1C96EEE9D4}" srcOrd="4" destOrd="0" presId="urn:microsoft.com/office/officeart/2005/8/layout/list1"/>
    <dgm:cxn modelId="{14F72FDA-178B-459E-BE74-FC1FAEA860CB}" type="presParOf" srcId="{4453538C-D7BC-4B04-B216-EB1C96EEE9D4}" destId="{616A5F2D-BED1-434E-A7BC-74D0662EDC7D}" srcOrd="0" destOrd="0" presId="urn:microsoft.com/office/officeart/2005/8/layout/list1"/>
    <dgm:cxn modelId="{092D21E7-97BC-4B49-BCBD-59A7CF1267DE}" type="presParOf" srcId="{4453538C-D7BC-4B04-B216-EB1C96EEE9D4}" destId="{6C70C8FE-5E07-488F-8D72-33F9AE326D68}" srcOrd="1" destOrd="0" presId="urn:microsoft.com/office/officeart/2005/8/layout/list1"/>
    <dgm:cxn modelId="{59E082AD-281F-4104-8C77-CEAE87236389}" type="presParOf" srcId="{B09A3514-EB2A-4E0F-86AE-668751B8D691}" destId="{F67AA25C-C9A0-49E6-A29A-52AE6291E93C}" srcOrd="5" destOrd="0" presId="urn:microsoft.com/office/officeart/2005/8/layout/list1"/>
    <dgm:cxn modelId="{D7BDEC99-D26F-4C42-8C68-83934E397E52}" type="presParOf" srcId="{B09A3514-EB2A-4E0F-86AE-668751B8D691}" destId="{F3004012-4C98-40FF-A3E9-384F34B6954A}" srcOrd="6" destOrd="0" presId="urn:microsoft.com/office/officeart/2005/8/layout/list1"/>
    <dgm:cxn modelId="{EB03FDE9-5599-44AF-B2A2-5C0305A2E16A}" type="presParOf" srcId="{B09A3514-EB2A-4E0F-86AE-668751B8D691}" destId="{6493AB18-66B4-40F9-BF6D-033B57BA9AAC}" srcOrd="7" destOrd="0" presId="urn:microsoft.com/office/officeart/2005/8/layout/list1"/>
    <dgm:cxn modelId="{0B3A8A1A-C0ED-4F5A-979F-E7EE548027A2}" type="presParOf" srcId="{B09A3514-EB2A-4E0F-86AE-668751B8D691}" destId="{C2828C10-169C-4C4D-A8AD-57BB1B8D9DE3}" srcOrd="8" destOrd="0" presId="urn:microsoft.com/office/officeart/2005/8/layout/list1"/>
    <dgm:cxn modelId="{6531E6E2-279C-482F-B6FE-B09968D9BEE4}" type="presParOf" srcId="{C2828C10-169C-4C4D-A8AD-57BB1B8D9DE3}" destId="{206E17F0-EAE9-4D73-9DB6-CF3FF3705BA7}" srcOrd="0" destOrd="0" presId="urn:microsoft.com/office/officeart/2005/8/layout/list1"/>
    <dgm:cxn modelId="{CE37CF49-939A-46D3-AD1F-CBD390F53E00}" type="presParOf" srcId="{C2828C10-169C-4C4D-A8AD-57BB1B8D9DE3}" destId="{5F373B62-7B5E-4B70-86AA-A546F3BEF944}" srcOrd="1" destOrd="0" presId="urn:microsoft.com/office/officeart/2005/8/layout/list1"/>
    <dgm:cxn modelId="{39C02E20-16FC-4DB8-9715-9C3C277EC64C}" type="presParOf" srcId="{B09A3514-EB2A-4E0F-86AE-668751B8D691}" destId="{22A60710-0361-41C3-92CB-702EE416EE38}" srcOrd="9" destOrd="0" presId="urn:microsoft.com/office/officeart/2005/8/layout/list1"/>
    <dgm:cxn modelId="{148D2BDA-6C19-41C1-A0C0-0AF56268D715}" type="presParOf" srcId="{B09A3514-EB2A-4E0F-86AE-668751B8D691}" destId="{46A4FEC9-AEB6-4EF4-A7C5-E8449334E783}" srcOrd="10" destOrd="0" presId="urn:microsoft.com/office/officeart/2005/8/layout/list1"/>
    <dgm:cxn modelId="{330676BB-06BD-488E-9B7F-6028C285E632}" type="presParOf" srcId="{B09A3514-EB2A-4E0F-86AE-668751B8D691}" destId="{C37E1C7A-7196-4A86-8AAD-6F90FB18AF2A}" srcOrd="11" destOrd="0" presId="urn:microsoft.com/office/officeart/2005/8/layout/list1"/>
    <dgm:cxn modelId="{B5E62538-3709-4ACE-800D-DE790A3601F1}" type="presParOf" srcId="{B09A3514-EB2A-4E0F-86AE-668751B8D691}" destId="{FAE5E048-D7DE-41D4-AE19-AF62CDFCAC18}" srcOrd="12" destOrd="0" presId="urn:microsoft.com/office/officeart/2005/8/layout/list1"/>
    <dgm:cxn modelId="{93E05767-FE61-4832-8A24-F8100853A374}" type="presParOf" srcId="{FAE5E048-D7DE-41D4-AE19-AF62CDFCAC18}" destId="{D92727D9-3E6C-40E6-AEDF-03761C9A501B}" srcOrd="0" destOrd="0" presId="urn:microsoft.com/office/officeart/2005/8/layout/list1"/>
    <dgm:cxn modelId="{276E05F9-D5FD-42F9-A4F1-5E6E9D1C8251}" type="presParOf" srcId="{FAE5E048-D7DE-41D4-AE19-AF62CDFCAC18}" destId="{B019717F-B22E-4937-93B6-40BD07A81928}" srcOrd="1" destOrd="0" presId="urn:microsoft.com/office/officeart/2005/8/layout/list1"/>
    <dgm:cxn modelId="{7488DB55-3264-4E54-8E2F-A876226CE774}" type="presParOf" srcId="{B09A3514-EB2A-4E0F-86AE-668751B8D691}" destId="{09E83066-C761-4082-A0DC-0B0097D8C829}" srcOrd="13" destOrd="0" presId="urn:microsoft.com/office/officeart/2005/8/layout/list1"/>
    <dgm:cxn modelId="{FD9855E1-274B-4A86-B068-C22D0A9A7FAF}" type="presParOf" srcId="{B09A3514-EB2A-4E0F-86AE-668751B8D691}" destId="{E939D877-CB05-4562-8FDB-91508F22AFF7}" srcOrd="14" destOrd="0" presId="urn:microsoft.com/office/officeart/2005/8/layout/list1"/>
    <dgm:cxn modelId="{D15D15E5-326F-4D89-9835-B776826D6837}" type="presParOf" srcId="{B09A3514-EB2A-4E0F-86AE-668751B8D691}" destId="{68F844A9-554E-4B3E-B26C-0AC54056AA15}" srcOrd="15" destOrd="0" presId="urn:microsoft.com/office/officeart/2005/8/layout/list1"/>
    <dgm:cxn modelId="{C5160419-8EF4-4DDD-9575-CA5026CEAB5C}" type="presParOf" srcId="{B09A3514-EB2A-4E0F-86AE-668751B8D691}" destId="{AF25DCF7-2926-47D7-93AF-0A8AC177B376}" srcOrd="16" destOrd="0" presId="urn:microsoft.com/office/officeart/2005/8/layout/list1"/>
    <dgm:cxn modelId="{C6B84A21-2FB5-423A-B2DD-F949EA3DDB77}" type="presParOf" srcId="{AF25DCF7-2926-47D7-93AF-0A8AC177B376}" destId="{014132F3-720C-4B30-9539-DF18712827CE}" srcOrd="0" destOrd="0" presId="urn:microsoft.com/office/officeart/2005/8/layout/list1"/>
    <dgm:cxn modelId="{33963B18-E0A8-4AF0-9F67-CB684E88DB91}" type="presParOf" srcId="{AF25DCF7-2926-47D7-93AF-0A8AC177B376}" destId="{D43E204A-77E9-499A-8E9F-891B6F9D46F9}" srcOrd="1" destOrd="0" presId="urn:microsoft.com/office/officeart/2005/8/layout/list1"/>
    <dgm:cxn modelId="{92896F26-FCD6-4875-9568-D13DF12ABCD0}" type="presParOf" srcId="{B09A3514-EB2A-4E0F-86AE-668751B8D691}" destId="{DF6A3A2C-AAFF-4926-A3AC-452B75AD8147}" srcOrd="17" destOrd="0" presId="urn:microsoft.com/office/officeart/2005/8/layout/list1"/>
    <dgm:cxn modelId="{52007DEB-3250-45F7-AF63-909F63D50774}" type="presParOf" srcId="{B09A3514-EB2A-4E0F-86AE-668751B8D691}" destId="{A094BA07-90E9-41A9-AB53-016A448FEF8A}" srcOrd="18" destOrd="0" presId="urn:microsoft.com/office/officeart/2005/8/layout/list1"/>
    <dgm:cxn modelId="{4AB333D4-2B94-41C4-9D7D-AAA8CCAB5063}" type="presParOf" srcId="{B09A3514-EB2A-4E0F-86AE-668751B8D691}" destId="{21C6CCD5-B38C-47C9-8B16-A14D325C650A}" srcOrd="19" destOrd="0" presId="urn:microsoft.com/office/officeart/2005/8/layout/list1"/>
    <dgm:cxn modelId="{9A28CFE3-2B8F-4A61-B055-19E555CA0806}" type="presParOf" srcId="{B09A3514-EB2A-4E0F-86AE-668751B8D691}" destId="{3050DF3D-2E3B-442F-91DD-B5D34615260A}" srcOrd="20" destOrd="0" presId="urn:microsoft.com/office/officeart/2005/8/layout/list1"/>
    <dgm:cxn modelId="{D319F0A9-7336-4731-8613-32361F9282E9}" type="presParOf" srcId="{3050DF3D-2E3B-442F-91DD-B5D34615260A}" destId="{EBC9D218-7C8B-4C59-909E-7C6F4B06ABEF}" srcOrd="0" destOrd="0" presId="urn:microsoft.com/office/officeart/2005/8/layout/list1"/>
    <dgm:cxn modelId="{1C4EA6F5-5875-4BED-818E-7884F720AB87}" type="presParOf" srcId="{3050DF3D-2E3B-442F-91DD-B5D34615260A}" destId="{1D9D6C02-6DBC-4C81-B602-487D3027B21E}" srcOrd="1" destOrd="0" presId="urn:microsoft.com/office/officeart/2005/8/layout/list1"/>
    <dgm:cxn modelId="{FF82154D-B3AE-4DD2-A6C9-3235350DCED4}" type="presParOf" srcId="{B09A3514-EB2A-4E0F-86AE-668751B8D691}" destId="{CE6997DE-BEF9-4319-928F-7D13351EFD18}" srcOrd="21" destOrd="0" presId="urn:microsoft.com/office/officeart/2005/8/layout/list1"/>
    <dgm:cxn modelId="{40CA96F5-DBC8-4516-998C-F28208D0E39D}" type="presParOf" srcId="{B09A3514-EB2A-4E0F-86AE-668751B8D691}" destId="{48293794-0643-422A-AA3A-D75154E14C90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2B5182-250E-4CEF-8855-C7A1BDCB7140}">
      <dsp:nvSpPr>
        <dsp:cNvPr id="0" name=""/>
        <dsp:cNvSpPr/>
      </dsp:nvSpPr>
      <dsp:spPr>
        <a:xfrm>
          <a:off x="-5561817" y="-851490"/>
          <a:ext cx="6622114" cy="6622114"/>
        </a:xfrm>
        <a:prstGeom prst="blockArc">
          <a:avLst>
            <a:gd name="adj1" fmla="val 18900000"/>
            <a:gd name="adj2" fmla="val 2700000"/>
            <a:gd name="adj3" fmla="val 326"/>
          </a:avLst>
        </a:pr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33A7BC-EC08-4CD1-8FB7-4EA3CA90D005}">
      <dsp:nvSpPr>
        <dsp:cNvPr id="0" name=""/>
        <dsp:cNvSpPr/>
      </dsp:nvSpPr>
      <dsp:spPr>
        <a:xfrm>
          <a:off x="395181" y="197767"/>
          <a:ext cx="9398583" cy="640433"/>
        </a:xfrm>
        <a:prstGeom prst="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411072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/>
            <a:t>Познайомити учасників конференції зі змістом доповіді</a:t>
          </a:r>
          <a:endParaRPr lang="ru-RU" sz="2000" kern="1200" dirty="0"/>
        </a:p>
      </dsp:txBody>
      <dsp:txXfrm>
        <a:off x="395181" y="197767"/>
        <a:ext cx="9398583" cy="640433"/>
      </dsp:txXfrm>
    </dsp:sp>
    <dsp:sp modelId="{B464FA10-1072-436B-8E5A-7267D71D968E}">
      <dsp:nvSpPr>
        <dsp:cNvPr id="0" name=""/>
        <dsp:cNvSpPr/>
      </dsp:nvSpPr>
      <dsp:spPr>
        <a:xfrm>
          <a:off x="71502" y="194305"/>
          <a:ext cx="647357" cy="64735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F06AFB-3DA0-461F-9B70-1E066E08804C}">
      <dsp:nvSpPr>
        <dsp:cNvPr id="0" name=""/>
        <dsp:cNvSpPr/>
      </dsp:nvSpPr>
      <dsp:spPr>
        <a:xfrm>
          <a:off x="821178" y="1035772"/>
          <a:ext cx="8972586" cy="51788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1072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/>
            <a:t>Оприлюднити результати наукової роботи та зробити її надбанням фахівців</a:t>
          </a:r>
          <a:endParaRPr lang="ru-RU" sz="1800" kern="1200" dirty="0"/>
        </a:p>
      </dsp:txBody>
      <dsp:txXfrm>
        <a:off x="821178" y="1035772"/>
        <a:ext cx="8972586" cy="517886"/>
      </dsp:txXfrm>
    </dsp:sp>
    <dsp:sp modelId="{D68BAEDB-0C63-4AE3-A1F4-1D009D64A1F8}">
      <dsp:nvSpPr>
        <dsp:cNvPr id="0" name=""/>
        <dsp:cNvSpPr/>
      </dsp:nvSpPr>
      <dsp:spPr>
        <a:xfrm>
          <a:off x="497499" y="971036"/>
          <a:ext cx="647357" cy="64735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F418FB-42AC-4A7E-A029-AB6C8D429E10}">
      <dsp:nvSpPr>
        <dsp:cNvPr id="0" name=""/>
        <dsp:cNvSpPr/>
      </dsp:nvSpPr>
      <dsp:spPr>
        <a:xfrm>
          <a:off x="1015976" y="1812503"/>
          <a:ext cx="8777789" cy="51788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1072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/>
            <a:t>Встановити пріоритет авторства</a:t>
          </a:r>
          <a:endParaRPr lang="ru-RU" sz="1800" kern="1200" dirty="0"/>
        </a:p>
      </dsp:txBody>
      <dsp:txXfrm>
        <a:off x="1015976" y="1812503"/>
        <a:ext cx="8777789" cy="517886"/>
      </dsp:txXfrm>
    </dsp:sp>
    <dsp:sp modelId="{9E2C5F7C-B85F-43DA-8791-04A7A381DA5F}">
      <dsp:nvSpPr>
        <dsp:cNvPr id="0" name=""/>
        <dsp:cNvSpPr/>
      </dsp:nvSpPr>
      <dsp:spPr>
        <a:xfrm>
          <a:off x="692297" y="1747767"/>
          <a:ext cx="647357" cy="64735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BACF91-5471-4A7E-B8F1-33B88E720ECB}">
      <dsp:nvSpPr>
        <dsp:cNvPr id="0" name=""/>
        <dsp:cNvSpPr/>
      </dsp:nvSpPr>
      <dsp:spPr>
        <a:xfrm>
          <a:off x="1015976" y="2588742"/>
          <a:ext cx="8777789" cy="51788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1072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/>
            <a:t>Засвідчити особистий внесок як дослідника в розробку наукової проблеми</a:t>
          </a:r>
          <a:endParaRPr lang="ru-RU" sz="1800" kern="1200" dirty="0"/>
        </a:p>
      </dsp:txBody>
      <dsp:txXfrm>
        <a:off x="1015976" y="2588742"/>
        <a:ext cx="8777789" cy="517886"/>
      </dsp:txXfrm>
    </dsp:sp>
    <dsp:sp modelId="{C8EF7B3E-94C6-4DBA-9007-C043D15ADAAF}">
      <dsp:nvSpPr>
        <dsp:cNvPr id="0" name=""/>
        <dsp:cNvSpPr/>
      </dsp:nvSpPr>
      <dsp:spPr>
        <a:xfrm>
          <a:off x="692297" y="2524007"/>
          <a:ext cx="647357" cy="64735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168A35-309F-4079-AB26-15ED71BC11E7}">
      <dsp:nvSpPr>
        <dsp:cNvPr id="0" name=""/>
        <dsp:cNvSpPr/>
      </dsp:nvSpPr>
      <dsp:spPr>
        <a:xfrm>
          <a:off x="821178" y="3365474"/>
          <a:ext cx="8972586" cy="51788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1072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/>
            <a:t>Підтвердити факт апробації</a:t>
          </a:r>
          <a:endParaRPr lang="ru-RU" sz="1800" kern="1200" dirty="0"/>
        </a:p>
      </dsp:txBody>
      <dsp:txXfrm>
        <a:off x="821178" y="3365474"/>
        <a:ext cx="8972586" cy="517886"/>
      </dsp:txXfrm>
    </dsp:sp>
    <dsp:sp modelId="{1BF62A78-B527-4834-925D-68C7EAF74DAB}">
      <dsp:nvSpPr>
        <dsp:cNvPr id="0" name=""/>
        <dsp:cNvSpPr/>
      </dsp:nvSpPr>
      <dsp:spPr>
        <a:xfrm>
          <a:off x="497499" y="3300738"/>
          <a:ext cx="647357" cy="64735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2CA241-D49B-48DE-9D22-0D06E8137271}">
      <dsp:nvSpPr>
        <dsp:cNvPr id="0" name=""/>
        <dsp:cNvSpPr/>
      </dsp:nvSpPr>
      <dsp:spPr>
        <a:xfrm>
          <a:off x="395181" y="4142205"/>
          <a:ext cx="9398583" cy="51788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1072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/>
            <a:t>Підтвердити висновки наукового дослідження</a:t>
          </a:r>
          <a:endParaRPr lang="ru-RU" sz="1800" kern="1200" dirty="0"/>
        </a:p>
      </dsp:txBody>
      <dsp:txXfrm>
        <a:off x="395181" y="4142205"/>
        <a:ext cx="9398583" cy="517886"/>
      </dsp:txXfrm>
    </dsp:sp>
    <dsp:sp modelId="{964C2040-158F-4248-AC4D-E31E88C5AEE1}">
      <dsp:nvSpPr>
        <dsp:cNvPr id="0" name=""/>
        <dsp:cNvSpPr/>
      </dsp:nvSpPr>
      <dsp:spPr>
        <a:xfrm>
          <a:off x="71502" y="4077469"/>
          <a:ext cx="647357" cy="64735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450C2E-53BB-481B-A0B9-EE7A01171B07}">
      <dsp:nvSpPr>
        <dsp:cNvPr id="0" name=""/>
        <dsp:cNvSpPr/>
      </dsp:nvSpPr>
      <dsp:spPr>
        <a:xfrm>
          <a:off x="0" y="351468"/>
          <a:ext cx="85344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13DCA9-B8A8-46CF-B6B6-01136DA2D58F}">
      <dsp:nvSpPr>
        <dsp:cNvPr id="0" name=""/>
        <dsp:cNvSpPr/>
      </dsp:nvSpPr>
      <dsp:spPr>
        <a:xfrm>
          <a:off x="406300" y="71028"/>
          <a:ext cx="8126007" cy="560880"/>
        </a:xfrm>
        <a:prstGeom prst="round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25806" tIns="0" rIns="225806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i="0" kern="1200" dirty="0"/>
            <a:t>коротко </a:t>
          </a:r>
          <a:r>
            <a:rPr lang="uk-UA" sz="2000" b="0" i="0" kern="1200" noProof="0" dirty="0"/>
            <a:t>викладений вступ і актуальність;</a:t>
          </a:r>
          <a:endParaRPr lang="uk-UA" sz="2000" kern="1200" noProof="0" dirty="0"/>
        </a:p>
      </dsp:txBody>
      <dsp:txXfrm>
        <a:off x="433680" y="98408"/>
        <a:ext cx="8071247" cy="506120"/>
      </dsp:txXfrm>
    </dsp:sp>
    <dsp:sp modelId="{F3004012-4C98-40FF-A3E9-384F34B6954A}">
      <dsp:nvSpPr>
        <dsp:cNvPr id="0" name=""/>
        <dsp:cNvSpPr/>
      </dsp:nvSpPr>
      <dsp:spPr>
        <a:xfrm>
          <a:off x="0" y="1213308"/>
          <a:ext cx="85344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70C8FE-5E07-488F-8D72-33F9AE326D68}">
      <dsp:nvSpPr>
        <dsp:cNvPr id="0" name=""/>
        <dsp:cNvSpPr/>
      </dsp:nvSpPr>
      <dsp:spPr>
        <a:xfrm>
          <a:off x="406300" y="932868"/>
          <a:ext cx="8126007" cy="560880"/>
        </a:xfrm>
        <a:prstGeom prst="round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25806" tIns="0" rIns="225806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0" i="0" kern="1200" noProof="0" dirty="0"/>
            <a:t>цілі, завдання роботи;</a:t>
          </a:r>
          <a:endParaRPr lang="uk-UA" sz="2000" kern="1200" noProof="0" dirty="0"/>
        </a:p>
      </dsp:txBody>
      <dsp:txXfrm>
        <a:off x="433680" y="960248"/>
        <a:ext cx="8071247" cy="506120"/>
      </dsp:txXfrm>
    </dsp:sp>
    <dsp:sp modelId="{46A4FEC9-AEB6-4EF4-A7C5-E8449334E783}">
      <dsp:nvSpPr>
        <dsp:cNvPr id="0" name=""/>
        <dsp:cNvSpPr/>
      </dsp:nvSpPr>
      <dsp:spPr>
        <a:xfrm>
          <a:off x="0" y="2075148"/>
          <a:ext cx="85344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373B62-7B5E-4B70-86AA-A546F3BEF944}">
      <dsp:nvSpPr>
        <dsp:cNvPr id="0" name=""/>
        <dsp:cNvSpPr/>
      </dsp:nvSpPr>
      <dsp:spPr>
        <a:xfrm>
          <a:off x="406300" y="1794708"/>
          <a:ext cx="8126007" cy="560880"/>
        </a:xfrm>
        <a:prstGeom prst="round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25806" tIns="0" rIns="225806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0" i="0" kern="1200" noProof="0" dirty="0"/>
            <a:t>проведення літературного огляду аналізу теорії і позицій інших авторів;</a:t>
          </a:r>
          <a:endParaRPr lang="uk-UA" sz="2000" kern="1200" noProof="0" dirty="0"/>
        </a:p>
      </dsp:txBody>
      <dsp:txXfrm>
        <a:off x="433680" y="1822088"/>
        <a:ext cx="8071247" cy="506120"/>
      </dsp:txXfrm>
    </dsp:sp>
    <dsp:sp modelId="{E939D877-CB05-4562-8FDB-91508F22AFF7}">
      <dsp:nvSpPr>
        <dsp:cNvPr id="0" name=""/>
        <dsp:cNvSpPr/>
      </dsp:nvSpPr>
      <dsp:spPr>
        <a:xfrm>
          <a:off x="0" y="2936988"/>
          <a:ext cx="85344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19717F-B22E-4937-93B6-40BD07A81928}">
      <dsp:nvSpPr>
        <dsp:cNvPr id="0" name=""/>
        <dsp:cNvSpPr/>
      </dsp:nvSpPr>
      <dsp:spPr>
        <a:xfrm>
          <a:off x="406300" y="2656548"/>
          <a:ext cx="8126007" cy="560880"/>
        </a:xfrm>
        <a:prstGeom prst="round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25806" tIns="0" rIns="225806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0" i="0" kern="1200" noProof="0" dirty="0"/>
            <a:t>вектори розвитку подій і вирішення завдань;</a:t>
          </a:r>
          <a:endParaRPr lang="uk-UA" sz="2000" kern="1200" noProof="0" dirty="0"/>
        </a:p>
      </dsp:txBody>
      <dsp:txXfrm>
        <a:off x="433680" y="2683928"/>
        <a:ext cx="8071247" cy="506120"/>
      </dsp:txXfrm>
    </dsp:sp>
    <dsp:sp modelId="{A094BA07-90E9-41A9-AB53-016A448FEF8A}">
      <dsp:nvSpPr>
        <dsp:cNvPr id="0" name=""/>
        <dsp:cNvSpPr/>
      </dsp:nvSpPr>
      <dsp:spPr>
        <a:xfrm>
          <a:off x="0" y="3798828"/>
          <a:ext cx="85344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3E204A-77E9-499A-8E9F-891B6F9D46F9}">
      <dsp:nvSpPr>
        <dsp:cNvPr id="0" name=""/>
        <dsp:cNvSpPr/>
      </dsp:nvSpPr>
      <dsp:spPr>
        <a:xfrm>
          <a:off x="406300" y="3518388"/>
          <a:ext cx="8126007" cy="560880"/>
        </a:xfrm>
        <a:prstGeom prst="round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25806" tIns="0" rIns="225806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uk-UA" sz="1900" b="0" i="0" kern="1200" noProof="0" dirty="0"/>
            <a:t>підсумки, оцінка результатів.</a:t>
          </a:r>
          <a:endParaRPr lang="uk-UA" sz="1900" kern="1200" noProof="0" dirty="0"/>
        </a:p>
      </dsp:txBody>
      <dsp:txXfrm>
        <a:off x="433680" y="3545768"/>
        <a:ext cx="8071247" cy="5061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450C2E-53BB-481B-A0B9-EE7A01171B07}">
      <dsp:nvSpPr>
        <dsp:cNvPr id="0" name=""/>
        <dsp:cNvSpPr/>
      </dsp:nvSpPr>
      <dsp:spPr>
        <a:xfrm>
          <a:off x="0" y="425103"/>
          <a:ext cx="891014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13DCA9-B8A8-46CF-B6B6-01136DA2D58F}">
      <dsp:nvSpPr>
        <dsp:cNvPr id="0" name=""/>
        <dsp:cNvSpPr/>
      </dsp:nvSpPr>
      <dsp:spPr>
        <a:xfrm>
          <a:off x="424188" y="100383"/>
          <a:ext cx="8483767" cy="649440"/>
        </a:xfrm>
        <a:prstGeom prst="roundRect">
          <a:avLst/>
        </a:prstGeom>
        <a:solidFill>
          <a:srgbClr val="66663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235747" tIns="0" rIns="235747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i="0" kern="1200" dirty="0"/>
            <a:t>у заголовку </a:t>
          </a:r>
          <a:r>
            <a:rPr lang="ru-RU" sz="2000" b="0" i="0" kern="1200" dirty="0" err="1"/>
            <a:t>вказується</a:t>
          </a:r>
          <a:r>
            <a:rPr lang="ru-RU" sz="2000" b="0" i="0" kern="1200" dirty="0"/>
            <a:t> ПІБ автора, </a:t>
          </a:r>
          <a:r>
            <a:rPr lang="ru-RU" sz="2000" b="0" i="0" kern="1200" dirty="0" err="1"/>
            <a:t>місце</a:t>
          </a:r>
          <a:r>
            <a:rPr lang="ru-RU" sz="2000" b="0" i="0" kern="1200" dirty="0"/>
            <a:t> </a:t>
          </a:r>
          <a:r>
            <a:rPr lang="ru-RU" sz="2000" b="0" i="0" kern="1200" dirty="0" err="1"/>
            <a:t>його</a:t>
          </a:r>
          <a:r>
            <a:rPr lang="ru-RU" sz="2000" b="0" i="0" kern="1200" dirty="0"/>
            <a:t> </a:t>
          </a:r>
          <a:r>
            <a:rPr lang="ru-RU" sz="2000" b="0" i="0" kern="1200" dirty="0" err="1"/>
            <a:t>працевлаштування</a:t>
          </a:r>
          <a:r>
            <a:rPr lang="ru-RU" sz="2000" b="0" i="0" kern="1200" dirty="0"/>
            <a:t> </a:t>
          </a:r>
          <a:r>
            <a:rPr lang="ru-RU" sz="2000" b="0" i="0" kern="1200" dirty="0" err="1"/>
            <a:t>або</a:t>
          </a:r>
          <a:r>
            <a:rPr lang="ru-RU" sz="2000" b="0" i="0" kern="1200" dirty="0"/>
            <a:t> </a:t>
          </a:r>
          <a:r>
            <a:rPr lang="ru-RU" sz="2000" b="0" i="0" kern="1200" dirty="0" err="1"/>
            <a:t>навчання</a:t>
          </a:r>
          <a:r>
            <a:rPr lang="ru-RU" sz="2000" b="0" i="0" kern="1200" dirty="0"/>
            <a:t>, держава, </a:t>
          </a:r>
          <a:r>
            <a:rPr lang="ru-RU" sz="2000" b="0" i="0" kern="1200" dirty="0" err="1"/>
            <a:t>місто</a:t>
          </a:r>
          <a:r>
            <a:rPr lang="ru-RU" sz="2000" b="0" i="0" kern="1200" dirty="0"/>
            <a:t>;</a:t>
          </a:r>
          <a:endParaRPr lang="uk-UA" sz="2000" b="0" kern="1200" dirty="0"/>
        </a:p>
      </dsp:txBody>
      <dsp:txXfrm>
        <a:off x="455891" y="132086"/>
        <a:ext cx="8420361" cy="586034"/>
      </dsp:txXfrm>
    </dsp:sp>
    <dsp:sp modelId="{F3004012-4C98-40FF-A3E9-384F34B6954A}">
      <dsp:nvSpPr>
        <dsp:cNvPr id="0" name=""/>
        <dsp:cNvSpPr/>
      </dsp:nvSpPr>
      <dsp:spPr>
        <a:xfrm>
          <a:off x="0" y="1423023"/>
          <a:ext cx="891014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70C8FE-5E07-488F-8D72-33F9AE326D68}">
      <dsp:nvSpPr>
        <dsp:cNvPr id="0" name=""/>
        <dsp:cNvSpPr/>
      </dsp:nvSpPr>
      <dsp:spPr>
        <a:xfrm>
          <a:off x="424188" y="1098304"/>
          <a:ext cx="8483767" cy="649440"/>
        </a:xfrm>
        <a:prstGeom prst="roundRect">
          <a:avLst/>
        </a:prstGeom>
        <a:solidFill>
          <a:srgbClr val="66663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235747" tIns="0" rIns="235747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i="0" kern="1200" dirty="0"/>
            <a:t>в </a:t>
          </a:r>
          <a:r>
            <a:rPr lang="ru-RU" sz="2000" b="0" i="0" kern="1200" dirty="0" err="1"/>
            <a:t>якості</a:t>
          </a:r>
          <a:r>
            <a:rPr lang="ru-RU" sz="2000" b="0" i="0" kern="1200" dirty="0"/>
            <a:t> основного шрифту </a:t>
          </a:r>
          <a:r>
            <a:rPr lang="ru-RU" sz="2000" b="0" i="0" kern="1200" dirty="0" err="1"/>
            <a:t>використовується</a:t>
          </a:r>
          <a:r>
            <a:rPr lang="ru-RU" sz="2000" b="0" i="0" kern="1200" dirty="0"/>
            <a:t> </a:t>
          </a:r>
          <a:r>
            <a:rPr lang="en-US" sz="2000" b="0" i="0" kern="1200" dirty="0"/>
            <a:t>Times New Roman, </a:t>
          </a:r>
          <a:r>
            <a:rPr lang="ru-RU" sz="2000" b="0" i="0" kern="1200" dirty="0"/>
            <a:t>кеглем 14, </a:t>
          </a:r>
          <a:r>
            <a:rPr lang="ru-RU" sz="2000" b="0" i="0" kern="1200" dirty="0" err="1"/>
            <a:t>полуторним</a:t>
          </a:r>
          <a:r>
            <a:rPr lang="ru-RU" sz="2000" b="0" i="0" kern="1200" dirty="0"/>
            <a:t> </a:t>
          </a:r>
          <a:r>
            <a:rPr lang="ru-RU" sz="2000" b="0" i="0" kern="1200" dirty="0" err="1"/>
            <a:t>інтервалом</a:t>
          </a:r>
          <a:r>
            <a:rPr lang="ru-RU" sz="2000" b="0" i="0" kern="1200" dirty="0"/>
            <a:t> </a:t>
          </a:r>
          <a:r>
            <a:rPr lang="ru-RU" sz="2000" b="0" i="0" kern="1200" dirty="0" err="1"/>
            <a:t>між</a:t>
          </a:r>
          <a:r>
            <a:rPr lang="ru-RU" sz="2000" b="0" i="0" kern="1200" dirty="0"/>
            <a:t> </a:t>
          </a:r>
          <a:r>
            <a:rPr lang="ru-RU" sz="2000" b="0" i="0" kern="1200" dirty="0" err="1"/>
            <a:t>рядків</a:t>
          </a:r>
          <a:r>
            <a:rPr lang="ru-RU" sz="2000" b="0" i="0" kern="1200" dirty="0"/>
            <a:t>;</a:t>
          </a:r>
          <a:endParaRPr lang="uk-UA" sz="2000" b="0" kern="1200" dirty="0"/>
        </a:p>
      </dsp:txBody>
      <dsp:txXfrm>
        <a:off x="455891" y="1130007"/>
        <a:ext cx="8420361" cy="586034"/>
      </dsp:txXfrm>
    </dsp:sp>
    <dsp:sp modelId="{E939D877-CB05-4562-8FDB-91508F22AFF7}">
      <dsp:nvSpPr>
        <dsp:cNvPr id="0" name=""/>
        <dsp:cNvSpPr/>
      </dsp:nvSpPr>
      <dsp:spPr>
        <a:xfrm>
          <a:off x="0" y="2420944"/>
          <a:ext cx="891014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19717F-B22E-4937-93B6-40BD07A81928}">
      <dsp:nvSpPr>
        <dsp:cNvPr id="0" name=""/>
        <dsp:cNvSpPr/>
      </dsp:nvSpPr>
      <dsp:spPr>
        <a:xfrm>
          <a:off x="426372" y="2058121"/>
          <a:ext cx="8483767" cy="649440"/>
        </a:xfrm>
        <a:prstGeom prst="roundRect">
          <a:avLst/>
        </a:prstGeom>
        <a:solidFill>
          <a:srgbClr val="66663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235747" tIns="0" rIns="235747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i="0" kern="1200" dirty="0" err="1"/>
            <a:t>орієнтиром</a:t>
          </a:r>
          <a:r>
            <a:rPr lang="ru-RU" sz="2000" b="0" i="0" kern="1200" dirty="0"/>
            <a:t> для </a:t>
          </a:r>
          <a:r>
            <a:rPr lang="ru-RU" sz="2000" b="0" i="0" kern="1200" dirty="0" err="1"/>
            <a:t>оформлення</a:t>
          </a:r>
          <a:r>
            <a:rPr lang="ru-RU" sz="2000" b="0" i="0" kern="1200" dirty="0"/>
            <a:t> списку </a:t>
          </a:r>
          <a:r>
            <a:rPr lang="ru-RU" sz="2000" b="0" i="0" kern="1200" dirty="0" err="1"/>
            <a:t>літератури</a:t>
          </a:r>
          <a:r>
            <a:rPr lang="ru-RU" sz="2000" b="0" i="0" kern="1200" dirty="0"/>
            <a:t> служить </a:t>
          </a:r>
          <a:r>
            <a:rPr lang="uk-UA" sz="2000" b="0" i="0" u="none" strike="noStrike" kern="1200" dirty="0">
              <a:solidFill>
                <a:schemeClr val="bg1"/>
              </a:solidFill>
              <a:effectLst/>
              <a:latin typeface="Arial" panose="020B0604020202020204" pitchFamily="34" charset="0"/>
            </a:rPr>
            <a:t>ДСТУ 8302:2015</a:t>
          </a:r>
          <a:endParaRPr lang="uk-UA" sz="2000" b="0" kern="1200" dirty="0"/>
        </a:p>
      </dsp:txBody>
      <dsp:txXfrm>
        <a:off x="458075" y="2089824"/>
        <a:ext cx="8420361" cy="586034"/>
      </dsp:txXfrm>
    </dsp:sp>
    <dsp:sp modelId="{D6A570F0-56D0-4F6A-9429-740A78BE3444}">
      <dsp:nvSpPr>
        <dsp:cNvPr id="0" name=""/>
        <dsp:cNvSpPr/>
      </dsp:nvSpPr>
      <dsp:spPr>
        <a:xfrm>
          <a:off x="0" y="3418864"/>
          <a:ext cx="891014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ED2E7D-27F0-4041-AA10-4DF36BA526B4}">
      <dsp:nvSpPr>
        <dsp:cNvPr id="0" name=""/>
        <dsp:cNvSpPr/>
      </dsp:nvSpPr>
      <dsp:spPr>
        <a:xfrm>
          <a:off x="402249" y="3084616"/>
          <a:ext cx="8483767" cy="649440"/>
        </a:xfrm>
        <a:prstGeom prst="roundRect">
          <a:avLst/>
        </a:prstGeom>
        <a:solidFill>
          <a:srgbClr val="66663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235747" tIns="0" rIns="235747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i="0" kern="1200" dirty="0" err="1"/>
            <a:t>матеріал</a:t>
          </a:r>
          <a:r>
            <a:rPr lang="ru-RU" sz="2000" b="0" i="0" kern="1200" dirty="0"/>
            <a:t> повинен бути </a:t>
          </a:r>
          <a:r>
            <a:rPr lang="ru-RU" sz="2000" b="0" i="0" kern="1200" dirty="0" err="1"/>
            <a:t>грамотним</a:t>
          </a:r>
          <a:r>
            <a:rPr lang="ru-RU" sz="2000" b="0" i="0" kern="1200" dirty="0"/>
            <a:t> за </a:t>
          </a:r>
          <a:r>
            <a:rPr lang="ru-RU" sz="2000" b="0" i="0" kern="1200" dirty="0" err="1"/>
            <a:t>всіма</a:t>
          </a:r>
          <a:r>
            <a:rPr lang="ru-RU" sz="2000" b="0" i="0" kern="1200" dirty="0"/>
            <a:t> </a:t>
          </a:r>
          <a:r>
            <a:rPr lang="ru-RU" sz="2000" b="0" i="0" kern="1200" dirty="0" err="1"/>
            <a:t>критеріями</a:t>
          </a:r>
          <a:r>
            <a:rPr lang="ru-RU" sz="2000" b="0" i="0" kern="1200" dirty="0"/>
            <a:t> (</a:t>
          </a:r>
          <a:r>
            <a:rPr lang="ru-RU" sz="2000" b="0" i="0" kern="1200" dirty="0" err="1"/>
            <a:t>орфографія</a:t>
          </a:r>
          <a:r>
            <a:rPr lang="ru-RU" sz="2000" b="0" i="0" kern="1200" dirty="0"/>
            <a:t>, </a:t>
          </a:r>
          <a:r>
            <a:rPr lang="ru-RU" sz="2000" b="0" i="0" kern="1200" dirty="0" err="1"/>
            <a:t>пунктуація</a:t>
          </a:r>
          <a:r>
            <a:rPr lang="ru-RU" sz="2000" b="0" i="0" kern="1200" dirty="0"/>
            <a:t>, </a:t>
          </a:r>
          <a:r>
            <a:rPr lang="ru-RU" sz="2000" b="0" i="0" kern="1200" dirty="0" err="1"/>
            <a:t>достовірність</a:t>
          </a:r>
          <a:r>
            <a:rPr lang="ru-RU" sz="2000" b="0" i="0" kern="1200" dirty="0"/>
            <a:t>)</a:t>
          </a:r>
          <a:endParaRPr lang="uk-UA" sz="2000" b="0" kern="1200" dirty="0"/>
        </a:p>
      </dsp:txBody>
      <dsp:txXfrm>
        <a:off x="433952" y="3116319"/>
        <a:ext cx="8420361" cy="586034"/>
      </dsp:txXfrm>
    </dsp:sp>
    <dsp:sp modelId="{50CA1273-21A9-4DDE-800B-C7F6A88027D9}">
      <dsp:nvSpPr>
        <dsp:cNvPr id="0" name=""/>
        <dsp:cNvSpPr/>
      </dsp:nvSpPr>
      <dsp:spPr>
        <a:xfrm>
          <a:off x="0" y="4416784"/>
          <a:ext cx="891014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0B190A-0159-4BCB-8A2B-361DC9318AC9}">
      <dsp:nvSpPr>
        <dsp:cNvPr id="0" name=""/>
        <dsp:cNvSpPr/>
      </dsp:nvSpPr>
      <dsp:spPr>
        <a:xfrm>
          <a:off x="393460" y="4130160"/>
          <a:ext cx="8483767" cy="649440"/>
        </a:xfrm>
        <a:prstGeom prst="roundRect">
          <a:avLst/>
        </a:prstGeom>
        <a:solidFill>
          <a:srgbClr val="66663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235747" tIns="0" rIns="235747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kern="1200" dirty="0" err="1"/>
            <a:t>висновки</a:t>
          </a:r>
          <a:r>
            <a:rPr lang="ru-RU" sz="2000" b="0" kern="1200" dirty="0"/>
            <a:t> </a:t>
          </a:r>
          <a:r>
            <a:rPr lang="ru-RU" sz="2000" b="0" kern="1200" dirty="0" err="1"/>
            <a:t>мають</a:t>
          </a:r>
          <a:r>
            <a:rPr lang="ru-RU" sz="2000" b="0" kern="1200" dirty="0"/>
            <a:t> </a:t>
          </a:r>
          <a:r>
            <a:rPr lang="ru-RU" sz="2000" b="0" kern="1200" dirty="0" err="1"/>
            <a:t>містити</a:t>
          </a:r>
          <a:r>
            <a:rPr lang="ru-RU" sz="2000" b="0" kern="1200" dirty="0"/>
            <a:t> </a:t>
          </a:r>
          <a:r>
            <a:rPr lang="ru-RU" sz="2000" b="0" kern="1200" dirty="0" err="1"/>
            <a:t>елементи</a:t>
          </a:r>
          <a:r>
            <a:rPr lang="ru-RU" sz="2000" b="0" kern="1200" dirty="0"/>
            <a:t> </a:t>
          </a:r>
          <a:r>
            <a:rPr lang="ru-RU" sz="2000" b="0" kern="1200" dirty="0" err="1"/>
            <a:t>унікальності</a:t>
          </a:r>
          <a:r>
            <a:rPr lang="ru-RU" sz="2000" b="0" kern="1200" dirty="0"/>
            <a:t> та </a:t>
          </a:r>
          <a:r>
            <a:rPr lang="ru-RU" sz="2000" b="0" kern="1200" dirty="0" err="1"/>
            <a:t>новизни</a:t>
          </a:r>
          <a:endParaRPr lang="uk-UA" sz="2000" b="0" kern="1200" dirty="0"/>
        </a:p>
      </dsp:txBody>
      <dsp:txXfrm>
        <a:off x="425163" y="4161863"/>
        <a:ext cx="8420361" cy="58603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92FAFC-9D8B-4656-B49B-89A4CC994234}">
      <dsp:nvSpPr>
        <dsp:cNvPr id="0" name=""/>
        <dsp:cNvSpPr/>
      </dsp:nvSpPr>
      <dsp:spPr>
        <a:xfrm>
          <a:off x="0" y="70075"/>
          <a:ext cx="8358398" cy="1038972"/>
        </a:xfrm>
        <a:prstGeom prst="roundRect">
          <a:avLst>
            <a:gd name="adj" fmla="val 10000"/>
          </a:avLst>
        </a:prstGeom>
        <a:solidFill>
          <a:srgbClr val="0070C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0" i="0" kern="1200" noProof="0" dirty="0" err="1">
              <a:solidFill>
                <a:schemeClr val="bg1"/>
              </a:solidFill>
            </a:rPr>
            <a:t>Поставте</a:t>
          </a:r>
          <a:r>
            <a:rPr lang="uk-UA" sz="2000" b="0" i="0" kern="1200" noProof="0" dirty="0">
              <a:solidFill>
                <a:schemeClr val="bg1"/>
              </a:solidFill>
            </a:rPr>
            <a:t> цілі і конкретизуйте результати, яких прагнете досягти.</a:t>
          </a:r>
        </a:p>
      </dsp:txBody>
      <dsp:txXfrm>
        <a:off x="30430" y="100505"/>
        <a:ext cx="6994606" cy="978112"/>
      </dsp:txXfrm>
    </dsp:sp>
    <dsp:sp modelId="{B19F829F-3271-4804-AAC3-73BF89E645BE}">
      <dsp:nvSpPr>
        <dsp:cNvPr id="0" name=""/>
        <dsp:cNvSpPr/>
      </dsp:nvSpPr>
      <dsp:spPr>
        <a:xfrm>
          <a:off x="710965" y="1401368"/>
          <a:ext cx="8358398" cy="1101053"/>
        </a:xfrm>
        <a:prstGeom prst="roundRect">
          <a:avLst>
            <a:gd name="adj" fmla="val 10000"/>
          </a:avLst>
        </a:prstGeom>
        <a:solidFill>
          <a:srgbClr val="0070C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0" i="0" kern="1200" noProof="0" dirty="0">
              <a:solidFill>
                <a:schemeClr val="bg1"/>
              </a:solidFill>
            </a:rPr>
            <a:t>Позначте робочу версію назви. Вона повинна відповідати темі та концепції конференції, а також основній науковій праці.</a:t>
          </a:r>
        </a:p>
      </dsp:txBody>
      <dsp:txXfrm>
        <a:off x="743214" y="1433617"/>
        <a:ext cx="6827454" cy="1036555"/>
      </dsp:txXfrm>
    </dsp:sp>
    <dsp:sp modelId="{06663980-0BA6-4C51-B115-08ACC08CBECA}">
      <dsp:nvSpPr>
        <dsp:cNvPr id="0" name=""/>
        <dsp:cNvSpPr/>
      </dsp:nvSpPr>
      <dsp:spPr>
        <a:xfrm>
          <a:off x="1389583" y="2787019"/>
          <a:ext cx="8358398" cy="1179123"/>
        </a:xfrm>
        <a:prstGeom prst="roundRect">
          <a:avLst>
            <a:gd name="adj" fmla="val 10000"/>
          </a:avLst>
        </a:prstGeom>
        <a:solidFill>
          <a:srgbClr val="0070C0"/>
        </a:solidFill>
        <a:ln>
          <a:solidFill>
            <a:srgbClr val="00B0F0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0" i="0" kern="1200" noProof="0" dirty="0">
              <a:solidFill>
                <a:schemeClr val="bg1"/>
              </a:solidFill>
            </a:rPr>
            <a:t>Опрацюйте структуру матеріалу, попередньо вивчивши типи і особливості тез</a:t>
          </a:r>
          <a:r>
            <a:rPr lang="uk-UA" sz="2000" kern="1200" noProof="0" dirty="0">
              <a:solidFill>
                <a:schemeClr val="bg1"/>
              </a:solidFill>
            </a:rPr>
            <a:t>.</a:t>
          </a:r>
          <a:endParaRPr lang="uk-UA" sz="2000" b="0" i="0" kern="1200" noProof="0" dirty="0">
            <a:solidFill>
              <a:schemeClr val="bg1"/>
            </a:solidFill>
          </a:endParaRPr>
        </a:p>
      </dsp:txBody>
      <dsp:txXfrm>
        <a:off x="1424118" y="2821554"/>
        <a:ext cx="6833330" cy="1110053"/>
      </dsp:txXfrm>
    </dsp:sp>
    <dsp:sp modelId="{AA368A78-853E-4A4C-A3B9-FF3AFBDFB6AC}">
      <dsp:nvSpPr>
        <dsp:cNvPr id="0" name=""/>
        <dsp:cNvSpPr/>
      </dsp:nvSpPr>
      <dsp:spPr>
        <a:xfrm>
          <a:off x="2089599" y="4149352"/>
          <a:ext cx="8358398" cy="1179123"/>
        </a:xfrm>
        <a:prstGeom prst="roundRect">
          <a:avLst>
            <a:gd name="adj" fmla="val 10000"/>
          </a:avLst>
        </a:prstGeom>
        <a:solidFill>
          <a:srgbClr val="0070C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0" i="0" kern="1200" noProof="0" dirty="0">
              <a:solidFill>
                <a:schemeClr val="bg1"/>
              </a:solidFill>
            </a:rPr>
            <a:t>Проведіть глибокий аналіз інформації, яка береться в основу тез. Може знадобитися доповнення, уточнення, скорочення матеріалу</a:t>
          </a:r>
        </a:p>
      </dsp:txBody>
      <dsp:txXfrm>
        <a:off x="2124134" y="4183887"/>
        <a:ext cx="6822882" cy="1110053"/>
      </dsp:txXfrm>
    </dsp:sp>
    <dsp:sp modelId="{C5A7BB83-AF8E-4238-A21E-EE55FB772C03}">
      <dsp:nvSpPr>
        <dsp:cNvPr id="0" name=""/>
        <dsp:cNvSpPr/>
      </dsp:nvSpPr>
      <dsp:spPr>
        <a:xfrm>
          <a:off x="7591968" y="903101"/>
          <a:ext cx="766430" cy="76643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2000" b="0" kern="1200"/>
        </a:p>
      </dsp:txBody>
      <dsp:txXfrm>
        <a:off x="7764415" y="903101"/>
        <a:ext cx="421536" cy="576739"/>
      </dsp:txXfrm>
    </dsp:sp>
    <dsp:sp modelId="{C4D95EA6-F221-4FAA-959D-2350E73EC881}">
      <dsp:nvSpPr>
        <dsp:cNvPr id="0" name=""/>
        <dsp:cNvSpPr/>
      </dsp:nvSpPr>
      <dsp:spPr>
        <a:xfrm>
          <a:off x="8291984" y="2296610"/>
          <a:ext cx="766430" cy="76643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2000" b="0" kern="1200"/>
        </a:p>
      </dsp:txBody>
      <dsp:txXfrm>
        <a:off x="8464431" y="2296610"/>
        <a:ext cx="421536" cy="576739"/>
      </dsp:txXfrm>
    </dsp:sp>
    <dsp:sp modelId="{6A5D1172-4D49-4E77-8520-17ED5F71E366}">
      <dsp:nvSpPr>
        <dsp:cNvPr id="0" name=""/>
        <dsp:cNvSpPr/>
      </dsp:nvSpPr>
      <dsp:spPr>
        <a:xfrm>
          <a:off x="8981551" y="3690120"/>
          <a:ext cx="766430" cy="76643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2000" b="0" kern="1200"/>
        </a:p>
      </dsp:txBody>
      <dsp:txXfrm>
        <a:off x="9153998" y="3690120"/>
        <a:ext cx="421536" cy="57673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BEC21C-611A-47C2-B136-DA049277F030}">
      <dsp:nvSpPr>
        <dsp:cNvPr id="0" name=""/>
        <dsp:cNvSpPr/>
      </dsp:nvSpPr>
      <dsp:spPr>
        <a:xfrm>
          <a:off x="0" y="40745"/>
          <a:ext cx="8044958" cy="88324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0" i="0" kern="1200" noProof="0" dirty="0"/>
            <a:t>Перевірте логічність, правильну послідовність матеріалу і докази.</a:t>
          </a:r>
          <a:endParaRPr lang="uk-UA" sz="2000" b="0" i="0" kern="1200" noProof="0" dirty="0">
            <a:solidFill>
              <a:schemeClr val="bg1"/>
            </a:solidFill>
          </a:endParaRPr>
        </a:p>
      </dsp:txBody>
      <dsp:txXfrm>
        <a:off x="25869" y="66614"/>
        <a:ext cx="6895831" cy="831507"/>
      </dsp:txXfrm>
    </dsp:sp>
    <dsp:sp modelId="{80DC0792-489D-431B-97A5-76F18803EFF3}">
      <dsp:nvSpPr>
        <dsp:cNvPr id="0" name=""/>
        <dsp:cNvSpPr/>
      </dsp:nvSpPr>
      <dsp:spPr>
        <a:xfrm>
          <a:off x="535676" y="1171397"/>
          <a:ext cx="8044958" cy="60167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0" i="0" kern="1200" noProof="0" dirty="0"/>
            <a:t>Дізнайтеся діючі вимоги щодо оформлення.</a:t>
          </a:r>
          <a:endParaRPr lang="uk-UA" sz="2000" b="0" i="0" kern="1200" noProof="0" dirty="0">
            <a:solidFill>
              <a:schemeClr val="bg1"/>
            </a:solidFill>
          </a:endParaRPr>
        </a:p>
      </dsp:txBody>
      <dsp:txXfrm>
        <a:off x="553299" y="1189020"/>
        <a:ext cx="6781873" cy="566431"/>
      </dsp:txXfrm>
    </dsp:sp>
    <dsp:sp modelId="{F7614F2D-8B77-436B-BED9-9F3D2CDF6EF5}">
      <dsp:nvSpPr>
        <dsp:cNvPr id="0" name=""/>
        <dsp:cNvSpPr/>
      </dsp:nvSpPr>
      <dsp:spPr>
        <a:xfrm>
          <a:off x="1245123" y="2023442"/>
          <a:ext cx="8044958" cy="70314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0" i="0" kern="1200" noProof="0" dirty="0"/>
            <a:t>Підготуйте змістовну частину тез на підставі плану.</a:t>
          </a:r>
          <a:endParaRPr lang="uk-UA" sz="2000" b="0" i="0" kern="1200" noProof="0" dirty="0">
            <a:solidFill>
              <a:schemeClr val="bg1"/>
            </a:solidFill>
          </a:endParaRPr>
        </a:p>
      </dsp:txBody>
      <dsp:txXfrm>
        <a:off x="1265718" y="2044037"/>
        <a:ext cx="6775929" cy="661958"/>
      </dsp:txXfrm>
    </dsp:sp>
    <dsp:sp modelId="{B2ABFB0C-8CFF-4258-A822-0D8C01D80CDA}">
      <dsp:nvSpPr>
        <dsp:cNvPr id="0" name=""/>
        <dsp:cNvSpPr/>
      </dsp:nvSpPr>
      <dsp:spPr>
        <a:xfrm>
          <a:off x="1780477" y="2992274"/>
          <a:ext cx="8044958" cy="142015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0" i="0" kern="1200" noProof="0" dirty="0"/>
            <a:t>Проведіть ретельну перевірку тексту на помилки, унікальність, правильність оформлення, комплектність. Рекомендується вичитати матеріал кілька разів з проміжком між перевірками.</a:t>
          </a:r>
          <a:endParaRPr lang="uk-UA" sz="2000" b="0" i="0" kern="1200" noProof="0" dirty="0">
            <a:solidFill>
              <a:schemeClr val="bg1"/>
            </a:solidFill>
          </a:endParaRPr>
        </a:p>
      </dsp:txBody>
      <dsp:txXfrm>
        <a:off x="1822072" y="3033869"/>
        <a:ext cx="6733929" cy="1336961"/>
      </dsp:txXfrm>
    </dsp:sp>
    <dsp:sp modelId="{2A6E764E-C75D-4D82-A68A-05D3629C231C}">
      <dsp:nvSpPr>
        <dsp:cNvPr id="0" name=""/>
        <dsp:cNvSpPr/>
      </dsp:nvSpPr>
      <dsp:spPr>
        <a:xfrm>
          <a:off x="2403039" y="4625134"/>
          <a:ext cx="8044958" cy="5042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uk-UA" sz="2000" b="0" i="0" kern="1200" noProof="0" dirty="0" err="1"/>
            <a:t>Надішліть</a:t>
          </a:r>
          <a:r>
            <a:rPr lang="uk-UA" sz="2000" b="0" i="0" kern="1200" noProof="0" dirty="0"/>
            <a:t> тези та заявку на участь у науковому заході.</a:t>
          </a:r>
          <a:endParaRPr lang="uk-UA" sz="2000" kern="1200" noProof="0" dirty="0"/>
        </a:p>
      </dsp:txBody>
      <dsp:txXfrm>
        <a:off x="2417809" y="4639904"/>
        <a:ext cx="6787579" cy="474757"/>
      </dsp:txXfrm>
    </dsp:sp>
    <dsp:sp modelId="{20B8273D-8A2F-4031-9A42-CF9D310A2801}">
      <dsp:nvSpPr>
        <dsp:cNvPr id="0" name=""/>
        <dsp:cNvSpPr/>
      </dsp:nvSpPr>
      <dsp:spPr>
        <a:xfrm>
          <a:off x="7417879" y="704794"/>
          <a:ext cx="627079" cy="62707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2000" b="0" kern="1200"/>
        </a:p>
      </dsp:txBody>
      <dsp:txXfrm>
        <a:off x="7558972" y="704794"/>
        <a:ext cx="344893" cy="471877"/>
      </dsp:txXfrm>
    </dsp:sp>
    <dsp:sp modelId="{08686C7E-512E-4AF0-9BBA-933D8B33D521}">
      <dsp:nvSpPr>
        <dsp:cNvPr id="0" name=""/>
        <dsp:cNvSpPr/>
      </dsp:nvSpPr>
      <dsp:spPr>
        <a:xfrm>
          <a:off x="8018639" y="1803522"/>
          <a:ext cx="627079" cy="62707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2000" b="0" kern="1200"/>
        </a:p>
      </dsp:txBody>
      <dsp:txXfrm>
        <a:off x="8159732" y="1803522"/>
        <a:ext cx="344893" cy="471877"/>
      </dsp:txXfrm>
    </dsp:sp>
    <dsp:sp modelId="{310C17C6-D96F-4C1A-A947-DD9BFB83038B}">
      <dsp:nvSpPr>
        <dsp:cNvPr id="0" name=""/>
        <dsp:cNvSpPr/>
      </dsp:nvSpPr>
      <dsp:spPr>
        <a:xfrm>
          <a:off x="8619398" y="2886172"/>
          <a:ext cx="627079" cy="62707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2000" b="0" kern="1200"/>
        </a:p>
      </dsp:txBody>
      <dsp:txXfrm>
        <a:off x="8760491" y="2886172"/>
        <a:ext cx="344893" cy="471877"/>
      </dsp:txXfrm>
    </dsp:sp>
    <dsp:sp modelId="{AF6CEA41-B51B-4963-8848-DE37E94D515B}">
      <dsp:nvSpPr>
        <dsp:cNvPr id="0" name=""/>
        <dsp:cNvSpPr/>
      </dsp:nvSpPr>
      <dsp:spPr>
        <a:xfrm>
          <a:off x="9220158" y="3995620"/>
          <a:ext cx="627079" cy="62707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2000" b="0" kern="1200"/>
        </a:p>
      </dsp:txBody>
      <dsp:txXfrm>
        <a:off x="9361251" y="3995620"/>
        <a:ext cx="344893" cy="47187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450C2E-53BB-481B-A0B9-EE7A01171B07}">
      <dsp:nvSpPr>
        <dsp:cNvPr id="0" name=""/>
        <dsp:cNvSpPr/>
      </dsp:nvSpPr>
      <dsp:spPr>
        <a:xfrm>
          <a:off x="0" y="366863"/>
          <a:ext cx="85344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13DCA9-B8A8-46CF-B6B6-01136DA2D58F}">
      <dsp:nvSpPr>
        <dsp:cNvPr id="0" name=""/>
        <dsp:cNvSpPr/>
      </dsp:nvSpPr>
      <dsp:spPr>
        <a:xfrm>
          <a:off x="406300" y="86423"/>
          <a:ext cx="8126007" cy="560880"/>
        </a:xfrm>
        <a:prstGeom prst="roundRect">
          <a:avLst/>
        </a:prstGeom>
        <a:solidFill>
          <a:srgbClr val="65D7FF"/>
        </a:solidFill>
        <a:ln w="9525" cap="flat" cmpd="sng" algn="ctr">
          <a:solidFill>
            <a:srgbClr val="00B0F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25806" tIns="0" rIns="225806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0" i="0" kern="1200" dirty="0"/>
            <a:t>Невдалі назви, в яких не визначена проблема</a:t>
          </a:r>
          <a:r>
            <a:rPr lang="uk-UA" sz="2000" b="0" i="0" kern="1200" noProof="0" dirty="0"/>
            <a:t>;</a:t>
          </a:r>
          <a:endParaRPr lang="uk-UA" sz="2000" kern="1200" noProof="0" dirty="0"/>
        </a:p>
      </dsp:txBody>
      <dsp:txXfrm>
        <a:off x="433680" y="113803"/>
        <a:ext cx="8071247" cy="506120"/>
      </dsp:txXfrm>
    </dsp:sp>
    <dsp:sp modelId="{F3004012-4C98-40FF-A3E9-384F34B6954A}">
      <dsp:nvSpPr>
        <dsp:cNvPr id="0" name=""/>
        <dsp:cNvSpPr/>
      </dsp:nvSpPr>
      <dsp:spPr>
        <a:xfrm>
          <a:off x="0" y="1228703"/>
          <a:ext cx="85344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70C8FE-5E07-488F-8D72-33F9AE326D68}">
      <dsp:nvSpPr>
        <dsp:cNvPr id="0" name=""/>
        <dsp:cNvSpPr/>
      </dsp:nvSpPr>
      <dsp:spPr>
        <a:xfrm>
          <a:off x="406300" y="948263"/>
          <a:ext cx="8126007" cy="560880"/>
        </a:xfrm>
        <a:prstGeom prst="roundRect">
          <a:avLst/>
        </a:prstGeom>
        <a:solidFill>
          <a:srgbClr val="65D7FF"/>
        </a:soli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25806" tIns="0" rIns="225806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0" i="0" kern="1200" noProof="0" dirty="0"/>
            <a:t>Недостатня </a:t>
          </a:r>
          <a:r>
            <a:rPr lang="uk-UA" sz="2000" b="0" i="0" kern="1200" noProof="0" dirty="0" err="1"/>
            <a:t>висвітленість</a:t>
          </a:r>
          <a:r>
            <a:rPr lang="uk-UA" sz="2000" b="0" i="0" kern="1200" noProof="0" dirty="0"/>
            <a:t> теми тез;</a:t>
          </a:r>
          <a:endParaRPr lang="uk-UA" sz="2000" kern="1200" noProof="0" dirty="0"/>
        </a:p>
      </dsp:txBody>
      <dsp:txXfrm>
        <a:off x="433680" y="975643"/>
        <a:ext cx="8071247" cy="506120"/>
      </dsp:txXfrm>
    </dsp:sp>
    <dsp:sp modelId="{46A4FEC9-AEB6-4EF4-A7C5-E8449334E783}">
      <dsp:nvSpPr>
        <dsp:cNvPr id="0" name=""/>
        <dsp:cNvSpPr/>
      </dsp:nvSpPr>
      <dsp:spPr>
        <a:xfrm>
          <a:off x="0" y="2090543"/>
          <a:ext cx="85344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373B62-7B5E-4B70-86AA-A546F3BEF944}">
      <dsp:nvSpPr>
        <dsp:cNvPr id="0" name=""/>
        <dsp:cNvSpPr/>
      </dsp:nvSpPr>
      <dsp:spPr>
        <a:xfrm>
          <a:off x="406300" y="1810103"/>
          <a:ext cx="8126007" cy="560880"/>
        </a:xfrm>
        <a:prstGeom prst="roundRect">
          <a:avLst/>
        </a:prstGeom>
        <a:solidFill>
          <a:srgbClr val="65D7FF"/>
        </a:soli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25806" tIns="0" rIns="225806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0" i="0" kern="1200" noProof="0" dirty="0"/>
            <a:t>Змістовна невідповідність тез, порушення логіки;</a:t>
          </a:r>
          <a:endParaRPr lang="uk-UA" sz="2000" kern="1200" noProof="0" dirty="0"/>
        </a:p>
      </dsp:txBody>
      <dsp:txXfrm>
        <a:off x="433680" y="1837483"/>
        <a:ext cx="8071247" cy="506120"/>
      </dsp:txXfrm>
    </dsp:sp>
    <dsp:sp modelId="{E939D877-CB05-4562-8FDB-91508F22AFF7}">
      <dsp:nvSpPr>
        <dsp:cNvPr id="0" name=""/>
        <dsp:cNvSpPr/>
      </dsp:nvSpPr>
      <dsp:spPr>
        <a:xfrm>
          <a:off x="0" y="2952383"/>
          <a:ext cx="85344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19717F-B22E-4937-93B6-40BD07A81928}">
      <dsp:nvSpPr>
        <dsp:cNvPr id="0" name=""/>
        <dsp:cNvSpPr/>
      </dsp:nvSpPr>
      <dsp:spPr>
        <a:xfrm>
          <a:off x="406300" y="2671943"/>
          <a:ext cx="8126007" cy="560880"/>
        </a:xfrm>
        <a:prstGeom prst="roundRect">
          <a:avLst/>
        </a:prstGeom>
        <a:solidFill>
          <a:srgbClr val="65D7FF"/>
        </a:soli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25806" tIns="0" rIns="225806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0" i="0" kern="1200" noProof="0" dirty="0"/>
            <a:t>Відсутність чітких висновків;</a:t>
          </a:r>
          <a:endParaRPr lang="uk-UA" sz="2000" kern="1200" noProof="0" dirty="0"/>
        </a:p>
      </dsp:txBody>
      <dsp:txXfrm>
        <a:off x="433680" y="2699323"/>
        <a:ext cx="8071247" cy="506120"/>
      </dsp:txXfrm>
    </dsp:sp>
    <dsp:sp modelId="{A094BA07-90E9-41A9-AB53-016A448FEF8A}">
      <dsp:nvSpPr>
        <dsp:cNvPr id="0" name=""/>
        <dsp:cNvSpPr/>
      </dsp:nvSpPr>
      <dsp:spPr>
        <a:xfrm>
          <a:off x="0" y="3814223"/>
          <a:ext cx="85344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3E204A-77E9-499A-8E9F-891B6F9D46F9}">
      <dsp:nvSpPr>
        <dsp:cNvPr id="0" name=""/>
        <dsp:cNvSpPr/>
      </dsp:nvSpPr>
      <dsp:spPr>
        <a:xfrm>
          <a:off x="406300" y="3533783"/>
          <a:ext cx="8126007" cy="560880"/>
        </a:xfrm>
        <a:prstGeom prst="roundRect">
          <a:avLst/>
        </a:prstGeom>
        <a:solidFill>
          <a:srgbClr val="65D7FF"/>
        </a:soli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25806" tIns="0" rIns="225806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uk-UA" sz="2000" b="0" i="0" kern="1200" noProof="0" dirty="0"/>
            <a:t>Порушення культури мови;</a:t>
          </a:r>
          <a:endParaRPr lang="uk-UA" sz="2000" kern="1200" noProof="0" dirty="0"/>
        </a:p>
      </dsp:txBody>
      <dsp:txXfrm>
        <a:off x="433680" y="3561163"/>
        <a:ext cx="8071247" cy="506120"/>
      </dsp:txXfrm>
    </dsp:sp>
    <dsp:sp modelId="{48293794-0643-422A-AA3A-D75154E14C90}">
      <dsp:nvSpPr>
        <dsp:cNvPr id="0" name=""/>
        <dsp:cNvSpPr/>
      </dsp:nvSpPr>
      <dsp:spPr>
        <a:xfrm>
          <a:off x="0" y="4676062"/>
          <a:ext cx="85344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9D6C02-6DBC-4C81-B602-487D3027B21E}">
      <dsp:nvSpPr>
        <dsp:cNvPr id="0" name=""/>
        <dsp:cNvSpPr/>
      </dsp:nvSpPr>
      <dsp:spPr>
        <a:xfrm>
          <a:off x="406300" y="4395623"/>
          <a:ext cx="8126007" cy="560880"/>
        </a:xfrm>
        <a:prstGeom prst="roundRect">
          <a:avLst/>
        </a:prstGeom>
        <a:solidFill>
          <a:srgbClr val="65D7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5806" tIns="0" rIns="225806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>
              <a:solidFill>
                <a:schemeClr val="tx1"/>
              </a:solidFill>
            </a:rPr>
            <a:t>Невідповідність оформлення тез вимогам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433680" y="4423003"/>
        <a:ext cx="8071247" cy="5061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B0A018-5E56-4D6E-82BD-320969450E4D}" type="datetimeFigureOut">
              <a:rPr lang="uk-UA" smtClean="0"/>
              <a:t>21.04.2021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CA88D8-760B-48A3-9F4F-B1C66AC4480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5473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5077083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gradFill>
            <a:gsLst>
              <a:gs pos="0">
                <a:srgbClr val="00A89D"/>
              </a:gs>
              <a:gs pos="80000">
                <a:srgbClr val="00DCCF"/>
              </a:gs>
              <a:gs pos="100000">
                <a:srgbClr val="00E2D4"/>
              </a:gs>
            </a:gsLst>
            <a:lin ang="16200000" scaled="0"/>
          </a:gradFill>
          <a:ln/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uk-UA" dirty="0"/>
              <a:t>Назва презентації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10001" y="5280847"/>
            <a:ext cx="10572000" cy="956318"/>
          </a:xfrm>
        </p:spPr>
        <p:txBody>
          <a:bodyPr anchor="t"/>
          <a:lstStyle>
            <a:lvl1pPr marL="0" indent="0" algn="r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dirty="0"/>
              <a:t>ПІБ викладача, посада, кафедра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2910"/>
            <a:ext cx="12192000" cy="1624053"/>
          </a:xfrm>
          <a:prstGeom prst="rect">
            <a:avLst/>
          </a:prstGeom>
        </p:spPr>
      </p:pic>
      <p:pic>
        <p:nvPicPr>
          <p:cNvPr id="9" name="Picture 2" descr="D:\Google Диск\work\gerb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00" y="-57600"/>
            <a:ext cx="1229282" cy="1444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439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B94FFB-A3D9-40BE-BF96-BCB2BAF532A6}" type="slidenum">
              <a:rPr lang="ru-RU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401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9D174D-1ECB-4427-B6CA-7D67596996E1}" type="slidenum">
              <a:rPr lang="ru-RU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40719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DA0936-012D-441C-9BA0-07DBE77F6BED}" type="slidenum">
              <a:rPr lang="ru-RU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1380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45B339-4BD9-4EFA-AF50-839F9552F0B1}" type="slidenum">
              <a:rPr lang="ru-RU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80811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6899FD-0C30-4A27-BCCA-F473B1F67CFD}" type="slidenum">
              <a:rPr lang="ru-RU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2183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933BD6-A8B3-435C-A78E-41D14F3DC4C1}" type="slidenum">
              <a:rPr lang="ru-RU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95583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4D1B18-97B1-4EC8-B5D3-D0F128E553E5}" type="slidenum">
              <a:rPr lang="ru-RU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52144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F2C341-781A-4C6F-8495-EF18C1CC4E54}" type="slidenum">
              <a:rPr lang="ru-RU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17001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D4962F-0A90-44BA-9E34-1D806396C6B1}" type="slidenum">
              <a:rPr lang="ru-RU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77725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D8B256-458E-45C5-A1B9-036D11209947}" type="slidenum">
              <a:rPr lang="ru-RU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283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66400" y="286604"/>
            <a:ext cx="9972660" cy="1101600"/>
          </a:xfrm>
        </p:spPr>
        <p:txBody>
          <a:bodyPr/>
          <a:lstStyle>
            <a:lvl1pPr marL="0">
              <a:defRPr baseline="0"/>
            </a:lvl1pPr>
          </a:lstStyle>
          <a:p>
            <a:r>
              <a:rPr lang="uk-UA" dirty="0"/>
              <a:t>Заголовок слайду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384048" indent="-182880">
              <a:buClr>
                <a:srgbClr val="005450"/>
              </a:buClr>
              <a:buSzPct val="150000"/>
              <a:buFont typeface="Arial" panose="020B0604020202020204" pitchFamily="34" charset="0"/>
              <a:buChar char="•"/>
              <a:defRPr sz="1800"/>
            </a:lvl2pPr>
            <a:lvl3pPr marL="566928" indent="-182880">
              <a:buClr>
                <a:srgbClr val="005450"/>
              </a:buClr>
              <a:buSzPct val="150000"/>
              <a:buFont typeface="Arial" panose="020B0604020202020204" pitchFamily="34" charset="0"/>
              <a:buChar char="•"/>
              <a:defRPr sz="1600"/>
            </a:lvl3pPr>
            <a:lvl4pPr marL="749808" indent="-182880">
              <a:buClr>
                <a:srgbClr val="005450"/>
              </a:buClr>
              <a:buSzPct val="150000"/>
              <a:buFont typeface="Arial" panose="020B0604020202020204" pitchFamily="34" charset="0"/>
              <a:buChar char="•"/>
              <a:defRPr/>
            </a:lvl4pPr>
            <a:lvl5pPr marL="932688" indent="-182880">
              <a:buClr>
                <a:srgbClr val="005450"/>
              </a:buClr>
              <a:buSzPct val="150000"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39681C8C-7C28-4513-8096-5838EC134296}" type="datetime1">
              <a:rPr lang="uk-UA" smtClean="0">
                <a:solidFill>
                  <a:srgbClr val="000000">
                    <a:lumMod val="95000"/>
                    <a:lumOff val="5000"/>
                  </a:srgbClr>
                </a:solidFill>
              </a:rPr>
              <a:pPr/>
              <a:t>21.04.2021</a:t>
            </a:fld>
            <a:endParaRPr lang="en-US" dirty="0">
              <a:solidFill>
                <a:srgbClr val="000000">
                  <a:lumMod val="95000"/>
                  <a:lumOff val="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srgbClr val="000000">
                    <a:lumMod val="95000"/>
                    <a:lumOff val="5000"/>
                  </a:srgbClr>
                </a:solidFill>
              </a:rPr>
              <a:t>ПІБ викладача, посада, кафедра</a:t>
            </a:r>
            <a:endParaRPr lang="en-US" dirty="0">
              <a:solidFill>
                <a:srgbClr val="000000">
                  <a:lumMod val="95000"/>
                  <a:lumOff val="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‹№›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4840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21193E-791C-435C-AEBB-9A5798D0BA18}" type="slidenum">
              <a:rPr lang="ru-RU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4239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97280" y="1497485"/>
            <a:ext cx="10058400" cy="2274416"/>
          </a:xfrm>
        </p:spPr>
        <p:txBody>
          <a:bodyPr anchor="b" anchorCtr="0">
            <a:normAutofit/>
          </a:bodyPr>
          <a:lstStyle>
            <a:lvl1pPr algn="ctr">
              <a:lnSpc>
                <a:spcPct val="85000"/>
              </a:lnSpc>
              <a:defRPr sz="8000" b="0" baseline="0">
                <a:solidFill>
                  <a:schemeClr val="tx1"/>
                </a:solidFill>
              </a:defRPr>
            </a:lvl1pPr>
          </a:lstStyle>
          <a:p>
            <a:r>
              <a:rPr lang="uk-UA" dirty="0"/>
              <a:t>Заголовок розділу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152900"/>
            <a:ext cx="10058400" cy="1443228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kern="0" cap="none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DA8F5-28BB-4F81-987B-40E6BF7C6B00}" type="datetime1">
              <a:rPr lang="uk-UA" smtClean="0">
                <a:solidFill>
                  <a:srgbClr val="000000"/>
                </a:solidFill>
              </a:rPr>
              <a:pPr/>
              <a:t>21.04.2021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srgbClr val="000000">
                    <a:lumMod val="95000"/>
                    <a:lumOff val="5000"/>
                  </a:srgbClr>
                </a:solidFill>
              </a:rPr>
              <a:t>ПІБ викладача, посада, кафедра</a:t>
            </a:r>
            <a:endParaRPr lang="en-US" dirty="0">
              <a:solidFill>
                <a:srgbClr val="000000">
                  <a:lumMod val="95000"/>
                  <a:lumOff val="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‹№›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" name="Picture 2" descr="D:\Google Диск\work\ger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197" y="-57090"/>
            <a:ext cx="1229282" cy="1444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8"/>
          <p:cNvSpPr/>
          <p:nvPr userDrawn="1"/>
        </p:nvSpPr>
        <p:spPr>
          <a:xfrm>
            <a:off x="0" y="6439091"/>
            <a:ext cx="12192001" cy="1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10020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1166400" y="286604"/>
            <a:ext cx="9972000" cy="11016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uk-UA" dirty="0"/>
              <a:t>Заголовок слайду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>
            <a:lvl2pPr marL="384048" indent="-182880">
              <a:buClr>
                <a:srgbClr val="005450"/>
              </a:buClr>
              <a:buSzPct val="150000"/>
              <a:buFont typeface="Arial" panose="020B0604020202020204" pitchFamily="34" charset="0"/>
              <a:buChar char="•"/>
              <a:defRPr/>
            </a:lvl2pPr>
            <a:lvl3pPr marL="566928" indent="-182880">
              <a:buClr>
                <a:srgbClr val="005450"/>
              </a:buClr>
              <a:buSzPct val="150000"/>
              <a:buFont typeface="Arial" panose="020B0604020202020204" pitchFamily="34" charset="0"/>
              <a:buChar char="•"/>
              <a:defRPr/>
            </a:lvl3pPr>
            <a:lvl4pPr marL="749808" indent="-182880">
              <a:buClr>
                <a:srgbClr val="005450"/>
              </a:buClr>
              <a:buSzPct val="150000"/>
              <a:buFont typeface="Arial" panose="020B0604020202020204" pitchFamily="34" charset="0"/>
              <a:buChar char="•"/>
              <a:defRPr/>
            </a:lvl4pPr>
            <a:lvl5pPr marL="932688" indent="-182880">
              <a:buClr>
                <a:srgbClr val="005450"/>
              </a:buClr>
              <a:buSzPct val="150000"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>
            <a:lvl2pPr marL="384048" indent="-182880">
              <a:buClr>
                <a:srgbClr val="005450"/>
              </a:buClr>
              <a:buSzPct val="150000"/>
              <a:buFont typeface="Arial" panose="020B0604020202020204" pitchFamily="34" charset="0"/>
              <a:buChar char="•"/>
              <a:defRPr/>
            </a:lvl2pPr>
            <a:lvl3pPr marL="566928" indent="-182880">
              <a:buClr>
                <a:srgbClr val="005450"/>
              </a:buClr>
              <a:buSzPct val="150000"/>
              <a:buFont typeface="Arial" panose="020B0604020202020204" pitchFamily="34" charset="0"/>
              <a:buChar char="•"/>
              <a:defRPr/>
            </a:lvl3pPr>
            <a:lvl4pPr marL="749808" indent="-182880">
              <a:buClr>
                <a:srgbClr val="005450"/>
              </a:buClr>
              <a:buSzPct val="150000"/>
              <a:buFont typeface="Arial" panose="020B0604020202020204" pitchFamily="34" charset="0"/>
              <a:buChar char="•"/>
              <a:defRPr/>
            </a:lvl4pPr>
            <a:lvl5pPr marL="932688" indent="-182880">
              <a:buClr>
                <a:srgbClr val="005450"/>
              </a:buClr>
              <a:buSzPct val="150000"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FB2B8-44F0-4ADD-AD0A-DF5B761D63BE}" type="datetime1">
              <a:rPr lang="uk-UA" smtClean="0">
                <a:solidFill>
                  <a:srgbClr val="000000"/>
                </a:solidFill>
              </a:rPr>
              <a:pPr/>
              <a:t>21.04.2021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srgbClr val="000000">
                    <a:lumMod val="95000"/>
                    <a:lumOff val="5000"/>
                  </a:srgbClr>
                </a:solidFill>
              </a:rPr>
              <a:t>ПІБ викладача, посада, кафедра</a:t>
            </a:r>
            <a:endParaRPr lang="en-US" dirty="0">
              <a:solidFill>
                <a:srgbClr val="000000">
                  <a:lumMod val="95000"/>
                  <a:lumOff val="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‹№›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584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1166400" y="286603"/>
            <a:ext cx="9972000" cy="11016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uk-UA" dirty="0"/>
              <a:t>Заголовок слайду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0671" y="162974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800" b="1" cap="none" baseline="0">
                <a:solidFill>
                  <a:srgbClr val="00545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0671" y="2366024"/>
            <a:ext cx="4937760" cy="3378200"/>
          </a:xfrm>
        </p:spPr>
        <p:txBody>
          <a:bodyPr/>
          <a:lstStyle>
            <a:lvl2pPr marL="384048" indent="-182880">
              <a:buClr>
                <a:srgbClr val="005450"/>
              </a:buClr>
              <a:buSzPct val="150000"/>
              <a:buFont typeface="Arial" panose="020B0604020202020204" pitchFamily="34" charset="0"/>
              <a:buChar char="•"/>
              <a:defRPr/>
            </a:lvl2pPr>
            <a:lvl3pPr marL="566928" indent="-182880">
              <a:buClr>
                <a:srgbClr val="005450"/>
              </a:buClr>
              <a:buSzPct val="150000"/>
              <a:buFont typeface="Arial" panose="020B0604020202020204" pitchFamily="34" charset="0"/>
              <a:buChar char="•"/>
              <a:defRPr/>
            </a:lvl3pPr>
            <a:lvl4pPr marL="749808" indent="-182880">
              <a:buClr>
                <a:srgbClr val="005450"/>
              </a:buClr>
              <a:buSzPct val="150000"/>
              <a:buFont typeface="Arial" panose="020B0604020202020204" pitchFamily="34" charset="0"/>
              <a:buChar char="•"/>
              <a:defRPr/>
            </a:lvl4pPr>
            <a:lvl5pPr marL="932688" indent="-182880">
              <a:buClr>
                <a:srgbClr val="005450"/>
              </a:buClr>
              <a:buSzPct val="150000"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21311" y="162974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800" b="1" cap="none" baseline="0">
                <a:solidFill>
                  <a:srgbClr val="00545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21311" y="2366024"/>
            <a:ext cx="4937760" cy="3378200"/>
          </a:xfrm>
        </p:spPr>
        <p:txBody>
          <a:bodyPr/>
          <a:lstStyle>
            <a:lvl2pPr marL="384048" indent="-182880">
              <a:buClr>
                <a:srgbClr val="005450"/>
              </a:buClr>
              <a:buSzPct val="150000"/>
              <a:buFont typeface="Arial" panose="020B0604020202020204" pitchFamily="34" charset="0"/>
              <a:buChar char="•"/>
              <a:defRPr/>
            </a:lvl2pPr>
            <a:lvl3pPr marL="566928" indent="-182880">
              <a:buClr>
                <a:srgbClr val="005450"/>
              </a:buClr>
              <a:buSzPct val="150000"/>
              <a:buFont typeface="Arial" panose="020B0604020202020204" pitchFamily="34" charset="0"/>
              <a:buChar char="•"/>
              <a:defRPr/>
            </a:lvl3pPr>
            <a:lvl4pPr marL="749808" indent="-182880">
              <a:buClr>
                <a:srgbClr val="005450"/>
              </a:buClr>
              <a:buSzPct val="150000"/>
              <a:buFont typeface="Arial" panose="020B0604020202020204" pitchFamily="34" charset="0"/>
              <a:buChar char="•"/>
              <a:defRPr/>
            </a:lvl4pPr>
            <a:lvl5pPr marL="932688" indent="-182880">
              <a:buClr>
                <a:srgbClr val="005450"/>
              </a:buClr>
              <a:buSzPct val="150000"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8E09A-6146-4799-8313-831C7D88FC2A}" type="datetime1">
              <a:rPr lang="uk-UA" smtClean="0">
                <a:solidFill>
                  <a:srgbClr val="000000"/>
                </a:solidFill>
              </a:rPr>
              <a:pPr/>
              <a:t>21.04.2021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srgbClr val="000000">
                    <a:lumMod val="95000"/>
                    <a:lumOff val="5000"/>
                  </a:srgbClr>
                </a:solidFill>
              </a:rPr>
              <a:t>ПІБ викладача, посада, кафедра</a:t>
            </a:r>
            <a:endParaRPr lang="en-US" dirty="0">
              <a:solidFill>
                <a:srgbClr val="000000">
                  <a:lumMod val="95000"/>
                  <a:lumOff val="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‹№›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262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66400" y="286603"/>
            <a:ext cx="9972000" cy="1101155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uk-UA" dirty="0"/>
              <a:t>Заголовок слайду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F186A-F184-4AE2-A503-898B9AA499B4}" type="datetime1">
              <a:rPr lang="uk-UA" smtClean="0">
                <a:solidFill>
                  <a:srgbClr val="000000"/>
                </a:solidFill>
              </a:rPr>
              <a:pPr/>
              <a:t>21.04.2021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srgbClr val="000000">
                    <a:lumMod val="95000"/>
                    <a:lumOff val="5000"/>
                  </a:srgbClr>
                </a:solidFill>
              </a:rPr>
              <a:t>ПІБ викладача, посада, кафедра</a:t>
            </a:r>
            <a:endParaRPr lang="en-US" dirty="0">
              <a:solidFill>
                <a:srgbClr val="000000">
                  <a:lumMod val="95000"/>
                  <a:lumOff val="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‹№›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864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EF9D3-BB77-4753-AA41-FDDA89B8E9C6}" type="datetime1">
              <a:rPr lang="uk-UA" smtClean="0">
                <a:solidFill>
                  <a:srgbClr val="000000"/>
                </a:solidFill>
              </a:rPr>
              <a:pPr/>
              <a:t>21.04.2021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ru-RU">
                <a:solidFill>
                  <a:srgbClr val="000000">
                    <a:lumMod val="95000"/>
                    <a:lumOff val="5000"/>
                  </a:srgbClr>
                </a:solidFill>
              </a:rPr>
              <a:t>ПІБ викладача, посада, кафедра</a:t>
            </a:r>
            <a:endParaRPr lang="en-US" dirty="0">
              <a:solidFill>
                <a:srgbClr val="000000">
                  <a:lumMod val="95000"/>
                  <a:lumOff val="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‹№›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4" name="Picture 2" descr="D:\Google Диск\work\ger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197" y="-57090"/>
            <a:ext cx="1229282" cy="1444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8"/>
          <p:cNvSpPr/>
          <p:nvPr userDrawn="1"/>
        </p:nvSpPr>
        <p:spPr>
          <a:xfrm>
            <a:off x="0" y="6439091"/>
            <a:ext cx="12192001" cy="1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43981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963868" y="0"/>
            <a:ext cx="18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387757"/>
            <a:ext cx="3200400" cy="1492601"/>
          </a:xfrm>
        </p:spPr>
        <p:txBody>
          <a:bodyPr anchor="b">
            <a:normAutofit/>
          </a:bodyPr>
          <a:lstStyle>
            <a:lvl1pPr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rPr lang="uk-UA" dirty="0"/>
              <a:t>Заголовок слайду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540774"/>
            <a:ext cx="6492240" cy="5764430"/>
          </a:xfrm>
        </p:spPr>
        <p:txBody>
          <a:bodyPr/>
          <a:lstStyle>
            <a:lvl2pPr marL="384048" indent="-182880">
              <a:buClr>
                <a:srgbClr val="005450"/>
              </a:buClr>
              <a:buSzPct val="150000"/>
              <a:buFont typeface="Arial" panose="020B0604020202020204" pitchFamily="34" charset="0"/>
              <a:buChar char="•"/>
              <a:defRPr/>
            </a:lvl2pPr>
            <a:lvl3pPr marL="566928" indent="-182880">
              <a:buClr>
                <a:srgbClr val="005450"/>
              </a:buClr>
              <a:buSzPct val="150000"/>
              <a:buFont typeface="Arial" panose="020B0604020202020204" pitchFamily="34" charset="0"/>
              <a:buChar char="•"/>
              <a:defRPr/>
            </a:lvl3pPr>
            <a:lvl4pPr marL="749808" indent="-182880">
              <a:buClr>
                <a:srgbClr val="005450"/>
              </a:buClr>
              <a:buSzPct val="150000"/>
              <a:buFont typeface="Arial" panose="020B0604020202020204" pitchFamily="34" charset="0"/>
              <a:buChar char="•"/>
              <a:defRPr/>
            </a:lvl4pPr>
            <a:lvl5pPr marL="932688" indent="-182880">
              <a:buClr>
                <a:srgbClr val="005450"/>
              </a:buClr>
              <a:buSzPct val="150000"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36322" y="64583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05A69F22-D3F3-402A-94AF-750DFDF673F1}" type="datetime1">
              <a:rPr lang="uk-UA" smtClean="0">
                <a:solidFill>
                  <a:srgbClr val="000000"/>
                </a:solidFill>
              </a:rPr>
              <a:pPr/>
              <a:t>21.04.2021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>
                <a:solidFill>
                  <a:srgbClr val="000000"/>
                </a:solidFill>
              </a:rPr>
              <a:t>ПІБ викладача, посада, кафедра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‹№›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4" name="Picture 2" descr="D:\Google Диск\work\ger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197" y="-57090"/>
            <a:ext cx="1229282" cy="1444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9383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Дякую за увагу!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32353" y="1938867"/>
            <a:ext cx="6930467" cy="939024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</a:defRPr>
            </a:lvl1pPr>
          </a:lstStyle>
          <a:p>
            <a:pPr algn="ctr"/>
            <a:r>
              <a:rPr lang="uk-UA" sz="4800" dirty="0"/>
              <a:t>Дякую за увагу!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155202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439091"/>
            <a:ext cx="12192001" cy="1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66400" y="286603"/>
            <a:ext cx="10044000" cy="11011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uk-UA" dirty="0"/>
              <a:t>Заголовок слайду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524000"/>
            <a:ext cx="10058400" cy="434509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uk-UA" dirty="0"/>
              <a:t>Зразок тексту</a:t>
            </a:r>
          </a:p>
          <a:p>
            <a:pPr lvl="1"/>
            <a:r>
              <a:rPr lang="uk-UA" dirty="0"/>
              <a:t>Другий рівень</a:t>
            </a:r>
          </a:p>
          <a:p>
            <a:pPr lvl="2"/>
            <a:r>
              <a:rPr lang="uk-UA" dirty="0"/>
              <a:t>Третій рівень</a:t>
            </a:r>
          </a:p>
          <a:p>
            <a:pPr lvl="3"/>
            <a:r>
              <a:rPr lang="uk-UA" dirty="0"/>
              <a:t>Четвертий рівень</a:t>
            </a:r>
          </a:p>
          <a:p>
            <a:pPr lvl="4"/>
            <a:r>
              <a:rPr lang="uk-UA" dirty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defTabSz="457200"/>
            <a:fld id="{E13E4B18-39FE-454E-B11B-93BF3415501E}" type="datetime1">
              <a:rPr lang="uk-UA" smtClean="0">
                <a:solidFill>
                  <a:srgbClr val="000000"/>
                </a:solidFill>
              </a:rPr>
              <a:pPr defTabSz="457200"/>
              <a:t>21.04.2021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none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defTabSz="457200"/>
            <a:r>
              <a:rPr lang="ru-RU" dirty="0">
                <a:solidFill>
                  <a:srgbClr val="000000">
                    <a:lumMod val="95000"/>
                    <a:lumOff val="5000"/>
                  </a:srgbClr>
                </a:solidFill>
              </a:rPr>
              <a:t>ПІБ </a:t>
            </a:r>
            <a:r>
              <a:rPr lang="ru-RU" dirty="0" err="1">
                <a:solidFill>
                  <a:srgbClr val="000000">
                    <a:lumMod val="95000"/>
                    <a:lumOff val="5000"/>
                  </a:srgbClr>
                </a:solidFill>
              </a:rPr>
              <a:t>викладача</a:t>
            </a:r>
            <a:r>
              <a:rPr lang="ru-RU" dirty="0">
                <a:solidFill>
                  <a:srgbClr val="000000">
                    <a:lumMod val="95000"/>
                    <a:lumOff val="5000"/>
                  </a:srgbClr>
                </a:solidFill>
              </a:rPr>
              <a:t>, посада, кафедра</a:t>
            </a:r>
            <a:endParaRPr lang="en-US" dirty="0">
              <a:solidFill>
                <a:srgbClr val="000000">
                  <a:lumMod val="95000"/>
                  <a:lumOff val="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defTabSz="457200"/>
            <a:fld id="{D57F1E4F-1CFF-5643-939E-217C01CDF565}" type="slidenum">
              <a:rPr lang="en-US" smtClean="0">
                <a:solidFill>
                  <a:srgbClr val="000000"/>
                </a:solidFill>
              </a:rPr>
              <a:pPr defTabSz="457200"/>
              <a:t>‹№›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1" name="Picture 2" descr="D:\Google Диск\work\gerb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197" y="-57090"/>
            <a:ext cx="1229282" cy="1444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6981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66" r:id="rId1"/>
    <p:sldLayoutId id="2147484367" r:id="rId2"/>
    <p:sldLayoutId id="2147484368" r:id="rId3"/>
    <p:sldLayoutId id="2147484369" r:id="rId4"/>
    <p:sldLayoutId id="2147484370" r:id="rId5"/>
    <p:sldLayoutId id="2147484371" r:id="rId6"/>
    <p:sldLayoutId id="2147484372" r:id="rId7"/>
    <p:sldLayoutId id="2147484373" r:id="rId8"/>
    <p:sldLayoutId id="2147484374" r:id="rId9"/>
  </p:sldLayoutIdLst>
  <p:hf sldNum="0" hdr="0"/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005450"/>
        </a:buClr>
        <a:buSzPct val="150000"/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005450"/>
        </a:buClr>
        <a:buSzPct val="15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005450"/>
        </a:buClr>
        <a:buSzPct val="15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005450"/>
        </a:buClr>
        <a:buSzPct val="15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42158BE-6D26-4636-A63E-F29817D4FF52}" type="slidenum">
              <a:rPr lang="ru-RU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9917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76" r:id="rId1"/>
    <p:sldLayoutId id="2147484377" r:id="rId2"/>
    <p:sldLayoutId id="2147484378" r:id="rId3"/>
    <p:sldLayoutId id="2147484379" r:id="rId4"/>
    <p:sldLayoutId id="2147484380" r:id="rId5"/>
    <p:sldLayoutId id="2147484381" r:id="rId6"/>
    <p:sldLayoutId id="2147484382" r:id="rId7"/>
    <p:sldLayoutId id="2147484383" r:id="rId8"/>
    <p:sldLayoutId id="2147484384" r:id="rId9"/>
    <p:sldLayoutId id="2147484385" r:id="rId10"/>
    <p:sldLayoutId id="214748438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круглений прямокутник 6"/>
          <p:cNvSpPr/>
          <p:nvPr/>
        </p:nvSpPr>
        <p:spPr>
          <a:xfrm>
            <a:off x="458189" y="3198917"/>
            <a:ext cx="6715498" cy="2006928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effectLst/>
                <a:latin typeface="+mj-lt"/>
                <a:ea typeface="Calibri" panose="020F0502020204030204" pitchFamily="34" charset="0"/>
              </a:rPr>
              <a:t>Культура підготовки тез доповідей</a:t>
            </a:r>
            <a:endParaRPr lang="uk-UA" sz="3200" b="1" dirty="0">
              <a:latin typeface="+mj-lt"/>
            </a:endParaRPr>
          </a:p>
        </p:txBody>
      </p:sp>
      <p:sp>
        <p:nvSpPr>
          <p:cNvPr id="3" name="Прямокутник: округлені кути 2">
            <a:extLst>
              <a:ext uri="{FF2B5EF4-FFF2-40B4-BE49-F238E27FC236}">
                <a16:creationId xmlns:a16="http://schemas.microsoft.com/office/drawing/2014/main" id="{9DE11D8C-A89A-42C9-B6D2-82ECD4B86EC2}"/>
              </a:ext>
            </a:extLst>
          </p:cNvPr>
          <p:cNvSpPr/>
          <p:nvPr/>
        </p:nvSpPr>
        <p:spPr>
          <a:xfrm>
            <a:off x="7471064" y="5205845"/>
            <a:ext cx="4270663" cy="10183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/>
              <a:t>Ломачинська</a:t>
            </a:r>
            <a:r>
              <a:rPr lang="ru-RU" dirty="0"/>
              <a:t> </a:t>
            </a:r>
            <a:r>
              <a:rPr lang="uk-UA" dirty="0"/>
              <a:t>Ірина Миколаївна, </a:t>
            </a:r>
          </a:p>
          <a:p>
            <a:pPr algn="ctr"/>
            <a:r>
              <a:rPr lang="uk-UA" dirty="0"/>
              <a:t>доктор філософських наук, професор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87215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7B516DD-FE98-4DF1-BBFC-8B3CFE784E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741" y="4093030"/>
            <a:ext cx="3429001" cy="2443574"/>
          </a:xfrm>
          <a:prstGeom prst="rect">
            <a:avLst/>
          </a:prstGeom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737293633"/>
              </p:ext>
            </p:extLst>
          </p:nvPr>
        </p:nvGraphicFramePr>
        <p:xfrm>
          <a:off x="1537855" y="1176951"/>
          <a:ext cx="10447998" cy="5359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Прямокутник із двома округленими протилежними кутами 3">
            <a:extLst>
              <a:ext uri="{FF2B5EF4-FFF2-40B4-BE49-F238E27FC236}">
                <a16:creationId xmlns:a16="http://schemas.microsoft.com/office/drawing/2014/main" id="{1A16FFD9-D6BD-418D-AE98-44FDC74BCEEE}"/>
              </a:ext>
            </a:extLst>
          </p:cNvPr>
          <p:cNvSpPr/>
          <p:nvPr/>
        </p:nvSpPr>
        <p:spPr>
          <a:xfrm>
            <a:off x="6300242" y="186113"/>
            <a:ext cx="4797250" cy="811413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5">
              <a:lumMod val="2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uk-UA" sz="2400" b="1" dirty="0">
                <a:effectLst/>
                <a:latin typeface="+mj-lt"/>
                <a:ea typeface="Times New Roman" panose="02020603050405020304" pitchFamily="18" charset="0"/>
              </a:rPr>
              <a:t>Алгоритм підготовки тез:</a:t>
            </a:r>
            <a:endParaRPr lang="ru-RU" sz="2400" b="1" dirty="0">
              <a:effectLst/>
              <a:latin typeface="+mj-l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1507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2BF27910-24FC-46BB-B217-DDB8D9D2C855}"/>
              </a:ext>
            </a:extLst>
          </p:cNvPr>
          <p:cNvSpPr/>
          <p:nvPr/>
        </p:nvSpPr>
        <p:spPr>
          <a:xfrm>
            <a:off x="5621482" y="233795"/>
            <a:ext cx="5860474" cy="86244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Пошук літератури:</a:t>
            </a:r>
            <a:endParaRPr lang="ru-RU" sz="2000" b="1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3EDB82B-A87D-477A-AEFE-DB1548D98D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5424"/>
            <a:ext cx="12192000" cy="4525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729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CD9C16E-6EC5-4705-8BCA-D37C5C98A7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29619"/>
            <a:ext cx="3635829" cy="2772850"/>
          </a:xfrm>
          <a:prstGeom prst="rect">
            <a:avLst/>
          </a:prstGeom>
        </p:spPr>
      </p:pic>
      <p:sp>
        <p:nvSpPr>
          <p:cNvPr id="4" name="Прямокутник із двома округленими протилежними кутами 3"/>
          <p:cNvSpPr/>
          <p:nvPr/>
        </p:nvSpPr>
        <p:spPr>
          <a:xfrm>
            <a:off x="5856166" y="235594"/>
            <a:ext cx="5976605" cy="811413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65D7FF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uk-UA" sz="2800" b="1" i="1" dirty="0">
                <a:effectLst/>
                <a:latin typeface="+mj-lt"/>
                <a:ea typeface="Times New Roman" panose="02020603050405020304" pitchFamily="18" charset="0"/>
              </a:rPr>
              <a:t>Типові помилки тез:</a:t>
            </a:r>
            <a:endParaRPr lang="ru-RU" sz="2800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2602465760"/>
              </p:ext>
            </p:extLst>
          </p:nvPr>
        </p:nvGraphicFramePr>
        <p:xfrm>
          <a:off x="3298371" y="1295401"/>
          <a:ext cx="8534400" cy="52412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727075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D501C78-7094-4D83-B9A2-5556F0AB07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0791"/>
            <a:ext cx="3360607" cy="3002142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41AA1158-4386-4F7F-B7E1-97CDCA246DF5}"/>
              </a:ext>
            </a:extLst>
          </p:cNvPr>
          <p:cNvSpPr/>
          <p:nvPr/>
        </p:nvSpPr>
        <p:spPr>
          <a:xfrm>
            <a:off x="3360608" y="1555068"/>
            <a:ext cx="8168847" cy="92153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400" b="1" dirty="0">
                <a:effectLst/>
                <a:latin typeface="+mj-lt"/>
                <a:ea typeface="Times New Roman" panose="02020603050405020304" pitchFamily="18" charset="0"/>
              </a:rPr>
              <a:t>Часові терміни</a:t>
            </a:r>
            <a:r>
              <a:rPr lang="uk-UA" sz="2400" b="1" dirty="0">
                <a:solidFill>
                  <a:srgbClr val="FFFFFF"/>
                </a:solidFill>
                <a:latin typeface="+mj-lt"/>
                <a:cs typeface="Times New Roman" panose="02020603050405020304" pitchFamily="18" charset="0"/>
              </a:rPr>
              <a:t>:</a:t>
            </a:r>
            <a:endParaRPr lang="ru-RU" sz="2400" b="1" dirty="0">
              <a:solidFill>
                <a:srgbClr val="FFFFFF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6E6B1B11-76BC-4204-AE9B-6AC07F1B78C8}"/>
              </a:ext>
            </a:extLst>
          </p:cNvPr>
          <p:cNvSpPr/>
          <p:nvPr/>
        </p:nvSpPr>
        <p:spPr>
          <a:xfrm>
            <a:off x="3360609" y="2936258"/>
            <a:ext cx="8168846" cy="254688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R="14605" algn="just">
              <a:spcAft>
                <a:spcPts val="0"/>
              </a:spcAft>
            </a:pPr>
            <a:r>
              <a:rPr lang="uk-UA" sz="2000" dirty="0"/>
              <a:t>Не чекайте останньої ночі напередодні дедлайну. Якщо тези на конференцію приймають через автоматичну систему, то саме в останню ніч із нею саме у Вас що-небудь трапиться: зависне сайт; прикріпите не той файл тощо. Краще спокійно відправити роботу хоча б за 2-3 дні до дедлайну.</a:t>
            </a:r>
            <a:endParaRPr lang="uk-UA" sz="2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6926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Шестикутник 3"/>
          <p:cNvSpPr/>
          <p:nvPr/>
        </p:nvSpPr>
        <p:spPr>
          <a:xfrm>
            <a:off x="3539905" y="2462543"/>
            <a:ext cx="5088047" cy="1928388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Дякую за увагу!</a:t>
            </a:r>
          </a:p>
        </p:txBody>
      </p:sp>
    </p:spTree>
    <p:extLst>
      <p:ext uri="{BB962C8B-B14F-4D97-AF65-F5344CB8AC3E}">
        <p14:creationId xmlns:p14="http://schemas.microsoft.com/office/powerpoint/2010/main" val="39121791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5ED57D7-E6B8-4713-9589-163B8DE4C1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098" y="990601"/>
            <a:ext cx="4937630" cy="2797628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41AA1158-4386-4F7F-B7E1-97CDCA246DF5}"/>
              </a:ext>
            </a:extLst>
          </p:cNvPr>
          <p:cNvSpPr/>
          <p:nvPr/>
        </p:nvSpPr>
        <p:spPr>
          <a:xfrm>
            <a:off x="6477001" y="990601"/>
            <a:ext cx="5105398" cy="95023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400" b="1" dirty="0"/>
              <a:t>Тези доповіді:</a:t>
            </a:r>
            <a:endParaRPr lang="uk-UA" sz="24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Блок-схема: картка 5">
            <a:extLst>
              <a:ext uri="{FF2B5EF4-FFF2-40B4-BE49-F238E27FC236}">
                <a16:creationId xmlns:a16="http://schemas.microsoft.com/office/drawing/2014/main" id="{C22B1FC5-53AC-4C85-893E-97AE4373DEA4}"/>
              </a:ext>
            </a:extLst>
          </p:cNvPr>
          <p:cNvSpPr/>
          <p:nvPr/>
        </p:nvSpPr>
        <p:spPr>
          <a:xfrm>
            <a:off x="3516084" y="2569028"/>
            <a:ext cx="8066315" cy="3788229"/>
          </a:xfrm>
          <a:prstGeom prst="flowChartPunchedCard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just"/>
            <a:r>
              <a:rPr lang="uk-UA" sz="2200" dirty="0"/>
              <a:t>опубліковані до початку наукової конференції матеріали із викладом основних аспектів наукової доповіді. Вони фіксують наукову точку зору автора і містять матеріали, які раніше не друкувалися. Завдяки влучно складеним тезам, автор має можливість створити собі репутацію фахівця, здатного в логічній і переконливій, ясній і доступній для адресата формі висловлювати результати своєї роботи.</a:t>
            </a:r>
          </a:p>
        </p:txBody>
      </p:sp>
    </p:spTree>
    <p:extLst>
      <p:ext uri="{BB962C8B-B14F-4D97-AF65-F5344CB8AC3E}">
        <p14:creationId xmlns:p14="http://schemas.microsoft.com/office/powerpoint/2010/main" val="8591206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41AA1158-4386-4F7F-B7E1-97CDCA246DF5}"/>
              </a:ext>
            </a:extLst>
          </p:cNvPr>
          <p:cNvSpPr/>
          <p:nvPr/>
        </p:nvSpPr>
        <p:spPr>
          <a:xfrm>
            <a:off x="5627913" y="181878"/>
            <a:ext cx="5878287" cy="8903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600" b="1" dirty="0">
                <a:effectLst/>
                <a:latin typeface="+mj-lt"/>
                <a:ea typeface="Times New Roman" panose="02020603050405020304" pitchFamily="18" charset="0"/>
              </a:rPr>
              <a:t>Основне призначення тез:</a:t>
            </a:r>
            <a:endParaRPr lang="uk-UA" sz="2600" b="1" dirty="0">
              <a:solidFill>
                <a:srgbClr val="FFFFFF"/>
              </a:solidFill>
              <a:latin typeface="+mj-lt"/>
              <a:cs typeface="Times New Roman" panose="02020603050405020304" pitchFamily="18" charset="0"/>
            </a:endParaRPr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3CCBD41B-15AB-4256-B283-A6A583320A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04985380"/>
              </p:ext>
            </p:extLst>
          </p:nvPr>
        </p:nvGraphicFramePr>
        <p:xfrm>
          <a:off x="1741714" y="1219200"/>
          <a:ext cx="9862458" cy="4919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05208BE-68E3-46B5-85DB-50AFDDB0527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2514600"/>
            <a:ext cx="2628900" cy="247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2095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4C1CE56-3398-4FE4-8602-789ADA8D4B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699" y="975823"/>
            <a:ext cx="3661611" cy="2649120"/>
          </a:xfrm>
          <a:prstGeom prst="rect">
            <a:avLst/>
          </a:prstGeom>
        </p:spPr>
      </p:pic>
      <p:sp>
        <p:nvSpPr>
          <p:cNvPr id="4" name="Прямокутник із двома округленими протилежними кутами 3"/>
          <p:cNvSpPr/>
          <p:nvPr/>
        </p:nvSpPr>
        <p:spPr>
          <a:xfrm>
            <a:off x="5388429" y="975823"/>
            <a:ext cx="5976605" cy="811413"/>
          </a:xfrm>
          <a:prstGeom prst="round2DiagRect">
            <a:avLst>
              <a:gd name="adj1" fmla="val 50000"/>
              <a:gd name="adj2" fmla="val 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uk-UA" sz="2800" b="1" i="1" dirty="0">
                <a:effectLst/>
                <a:latin typeface="+mj-lt"/>
                <a:ea typeface="Times New Roman" panose="02020603050405020304" pitchFamily="18" charset="0"/>
              </a:rPr>
              <a:t>Структура тез:</a:t>
            </a:r>
            <a:endParaRPr lang="ru-RU" sz="2800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3299117984"/>
              </p:ext>
            </p:extLst>
          </p:nvPr>
        </p:nvGraphicFramePr>
        <p:xfrm>
          <a:off x="3298371" y="2188029"/>
          <a:ext cx="8534400" cy="4348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025173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6E6B1B11-76BC-4204-AE9B-6AC07F1B78C8}"/>
              </a:ext>
            </a:extLst>
          </p:cNvPr>
          <p:cNvSpPr/>
          <p:nvPr/>
        </p:nvSpPr>
        <p:spPr>
          <a:xfrm>
            <a:off x="4767943" y="1524000"/>
            <a:ext cx="7086599" cy="4524993"/>
          </a:xfrm>
          <a:prstGeom prst="rect">
            <a:avLst/>
          </a:prstGeom>
          <a:solidFill>
            <a:srgbClr val="004760"/>
          </a:solidFill>
          <a:ln>
            <a:solidFill>
              <a:srgbClr val="00B0F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ru-RU" sz="2000" dirty="0">
              <a:solidFill>
                <a:srgbClr val="FFFFFF"/>
              </a:solidFill>
              <a:effectLst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FFFFFF"/>
                </a:solidFill>
              </a:rPr>
              <a:t>Тема тез </a:t>
            </a:r>
            <a:r>
              <a:rPr lang="ru-RU" sz="2000" dirty="0" err="1">
                <a:solidFill>
                  <a:srgbClr val="FFFFFF"/>
                </a:solidFill>
              </a:rPr>
              <a:t>має</a:t>
            </a:r>
            <a:r>
              <a:rPr lang="ru-RU" sz="2000" dirty="0">
                <a:solidFill>
                  <a:srgbClr val="FFFFFF"/>
                </a:solidFill>
              </a:rPr>
              <a:t> </a:t>
            </a:r>
            <a:r>
              <a:rPr lang="ru-RU" sz="2000" dirty="0" err="1">
                <a:solidFill>
                  <a:srgbClr val="FFFFFF"/>
                </a:solidFill>
              </a:rPr>
              <a:t>відповідати</a:t>
            </a:r>
            <a:r>
              <a:rPr lang="ru-RU" sz="2000" dirty="0">
                <a:solidFill>
                  <a:srgbClr val="FFFFFF"/>
                </a:solidFill>
              </a:rPr>
              <a:t> </a:t>
            </a:r>
            <a:r>
              <a:rPr lang="ru-RU" sz="2000" dirty="0" err="1">
                <a:solidFill>
                  <a:srgbClr val="FFFFFF"/>
                </a:solidFill>
              </a:rPr>
              <a:t>тематиці</a:t>
            </a:r>
            <a:r>
              <a:rPr lang="ru-RU" sz="2000" dirty="0">
                <a:solidFill>
                  <a:srgbClr val="FFFFFF"/>
                </a:solidFill>
              </a:rPr>
              <a:t> </a:t>
            </a:r>
            <a:r>
              <a:rPr lang="ru-RU" sz="2000" dirty="0" err="1">
                <a:solidFill>
                  <a:srgbClr val="FFFFFF"/>
                </a:solidFill>
              </a:rPr>
              <a:t>конференції</a:t>
            </a:r>
            <a:endParaRPr lang="ru-RU" sz="2000" dirty="0">
              <a:solidFill>
                <a:srgbClr val="FFFFFF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FFFFFF"/>
                </a:solidFill>
                <a:effectLst/>
              </a:rPr>
              <a:t>Тема тез </a:t>
            </a:r>
            <a:r>
              <a:rPr lang="ru-RU" sz="2000" dirty="0" err="1">
                <a:solidFill>
                  <a:srgbClr val="FFFFFF"/>
                </a:solidFill>
                <a:effectLst/>
              </a:rPr>
              <a:t>має</a:t>
            </a:r>
            <a:r>
              <a:rPr lang="ru-RU" sz="2000" dirty="0">
                <a:solidFill>
                  <a:srgbClr val="FFFFFF"/>
                </a:solidFill>
                <a:effectLst/>
              </a:rPr>
              <a:t> бути </a:t>
            </a:r>
            <a:r>
              <a:rPr lang="ru-RU" sz="2000" dirty="0" err="1">
                <a:solidFill>
                  <a:srgbClr val="FFFFFF"/>
                </a:solidFill>
                <a:effectLst/>
              </a:rPr>
              <a:t>небагатоплановою</a:t>
            </a:r>
            <a:r>
              <a:rPr lang="ru-RU" sz="2000" dirty="0">
                <a:solidFill>
                  <a:srgbClr val="FFFFFF"/>
                </a:solidFill>
                <a:effectLst/>
              </a:rPr>
              <a:t> та </a:t>
            </a:r>
            <a:r>
              <a:rPr lang="ru-RU" sz="2000" dirty="0" err="1">
                <a:solidFill>
                  <a:srgbClr val="FFFFFF"/>
                </a:solidFill>
              </a:rPr>
              <a:t>розкриватися</a:t>
            </a:r>
            <a:r>
              <a:rPr lang="ru-RU" sz="2000" dirty="0">
                <a:solidFill>
                  <a:srgbClr val="FFFFFF"/>
                </a:solidFill>
              </a:rPr>
              <a:t> у </a:t>
            </a:r>
            <a:r>
              <a:rPr lang="ru-RU" sz="2000" dirty="0" err="1">
                <a:solidFill>
                  <a:srgbClr val="FFFFFF"/>
                </a:solidFill>
              </a:rPr>
              <a:t>назві</a:t>
            </a:r>
            <a:r>
              <a:rPr lang="ru-RU" sz="2000" dirty="0">
                <a:solidFill>
                  <a:srgbClr val="FFFFFF"/>
                </a:solidFill>
              </a:rPr>
              <a:t> </a:t>
            </a:r>
            <a:r>
              <a:rPr lang="ru-RU" sz="2000" dirty="0" err="1">
                <a:solidFill>
                  <a:srgbClr val="FFFFFF"/>
                </a:solidFill>
              </a:rPr>
              <a:t>роботи</a:t>
            </a:r>
            <a:endParaRPr lang="ru-RU" sz="2000" dirty="0">
              <a:solidFill>
                <a:srgbClr val="FFFFFF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err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Назва</a:t>
            </a:r>
            <a:r>
              <a:rPr lang="ru-RU" sz="20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має</a:t>
            </a:r>
            <a:r>
              <a:rPr lang="ru-RU" sz="20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відповідати</a:t>
            </a:r>
            <a:r>
              <a:rPr lang="ru-RU" sz="20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змісту</a:t>
            </a:r>
            <a:endParaRPr lang="ru-RU" sz="2000" dirty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Текст </a:t>
            </a:r>
            <a:r>
              <a:rPr lang="ru-RU" sz="2000" dirty="0" err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роботи</a:t>
            </a:r>
            <a:r>
              <a:rPr lang="ru-RU" sz="20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має</a:t>
            </a:r>
            <a:r>
              <a:rPr lang="ru-RU" sz="20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бути </a:t>
            </a:r>
            <a:r>
              <a:rPr lang="ru-RU" sz="2000" dirty="0" err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чітко</a:t>
            </a:r>
            <a:r>
              <a:rPr lang="ru-RU" sz="20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структурованим</a:t>
            </a:r>
            <a:endParaRPr lang="ru-RU" sz="2000" dirty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Нормою жанру тез є </a:t>
            </a:r>
            <a:r>
              <a:rPr lang="ru-RU" sz="2000" dirty="0" err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оптимальне</a:t>
            </a:r>
            <a:r>
              <a:rPr lang="ru-RU" sz="20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поєднання</a:t>
            </a:r>
            <a:r>
              <a:rPr lang="ru-RU" sz="20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наукового</a:t>
            </a:r>
            <a:r>
              <a:rPr lang="ru-RU" sz="20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матеріалу</a:t>
            </a:r>
            <a:r>
              <a:rPr lang="ru-RU" sz="20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з </a:t>
            </a:r>
            <a:r>
              <a:rPr lang="ru-RU" sz="2000" dirty="0" err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доступністю</a:t>
            </a:r>
            <a:r>
              <a:rPr lang="ru-RU" sz="20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викладу</a:t>
            </a:r>
            <a:endParaRPr lang="ru-RU" sz="2000" dirty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err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Висновок</a:t>
            </a:r>
            <a:r>
              <a:rPr lang="ru-RU" sz="20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має</a:t>
            </a:r>
            <a:r>
              <a:rPr lang="ru-RU" sz="20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узагальнити</a:t>
            </a:r>
            <a:r>
              <a:rPr lang="ru-RU" sz="20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сказане</a:t>
            </a:r>
            <a:r>
              <a:rPr lang="ru-RU" sz="20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відповісти</a:t>
            </a:r>
            <a:r>
              <a:rPr lang="ru-RU" sz="20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питання</a:t>
            </a:r>
            <a:r>
              <a:rPr lang="ru-RU" sz="20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ru-RU" sz="2000" dirty="0" err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чому</a:t>
            </a:r>
            <a:r>
              <a:rPr lang="ru-RU" sz="20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</a:t>
            </a:r>
            <a:r>
              <a:rPr lang="ru-RU" sz="20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важливо</a:t>
            </a:r>
            <a:r>
              <a:rPr lang="ru-RU" sz="20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41AA1158-4386-4F7F-B7E1-97CDCA246DF5}"/>
              </a:ext>
            </a:extLst>
          </p:cNvPr>
          <p:cNvSpPr/>
          <p:nvPr/>
        </p:nvSpPr>
        <p:spPr>
          <a:xfrm>
            <a:off x="5878286" y="272901"/>
            <a:ext cx="5976256" cy="921538"/>
          </a:xfrm>
          <a:prstGeom prst="rect">
            <a:avLst/>
          </a:prstGeom>
          <a:solidFill>
            <a:srgbClr val="004760"/>
          </a:solidFill>
          <a:ln>
            <a:solidFill>
              <a:srgbClr val="00B0F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ru-RU" sz="2400" dirty="0" err="1">
                <a:effectLst/>
                <a:latin typeface="+mj-lt"/>
                <a:ea typeface="Times New Roman" panose="02020603050405020304" pitchFamily="18" charset="0"/>
              </a:rPr>
              <a:t>Загальні</a:t>
            </a:r>
            <a:r>
              <a:rPr lang="ru-RU" sz="24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+mj-lt"/>
                <a:ea typeface="Times New Roman" panose="02020603050405020304" pitchFamily="18" charset="0"/>
              </a:rPr>
              <a:t>поради</a:t>
            </a:r>
            <a:r>
              <a:rPr lang="ru-RU" sz="2400" dirty="0">
                <a:effectLst/>
                <a:latin typeface="+mj-lt"/>
                <a:ea typeface="Times New Roman" panose="02020603050405020304" pitchFamily="18" charset="0"/>
              </a:rPr>
              <a:t>: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FCCBC24-CA5A-40FE-A1BD-7C2D258E57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819" y="2371157"/>
            <a:ext cx="3877392" cy="3462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1515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9E075AD-6653-4AFC-8D76-D9690DD00E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203" y="957198"/>
            <a:ext cx="4383404" cy="3310002"/>
          </a:xfrm>
          <a:prstGeom prst="rect">
            <a:avLst/>
          </a:prstGeom>
        </p:spPr>
      </p:pic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2442230727"/>
              </p:ext>
            </p:extLst>
          </p:nvPr>
        </p:nvGraphicFramePr>
        <p:xfrm>
          <a:off x="3080657" y="1465118"/>
          <a:ext cx="8910140" cy="5071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Прямокутник із двома округленими протилежними кутами 3">
            <a:extLst>
              <a:ext uri="{FF2B5EF4-FFF2-40B4-BE49-F238E27FC236}">
                <a16:creationId xmlns:a16="http://schemas.microsoft.com/office/drawing/2014/main" id="{AF045254-5198-4BEE-B656-BED153F3FFED}"/>
              </a:ext>
            </a:extLst>
          </p:cNvPr>
          <p:cNvSpPr/>
          <p:nvPr/>
        </p:nvSpPr>
        <p:spPr>
          <a:xfrm>
            <a:off x="6019800" y="522634"/>
            <a:ext cx="5970997" cy="869129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1">
              <a:lumMod val="2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0"/>
              </a:spcAft>
            </a:pPr>
            <a:r>
              <a:rPr lang="ru-RU" sz="2400" dirty="0" err="1">
                <a:effectLst/>
                <a:latin typeface="+mj-lt"/>
                <a:ea typeface="Times New Roman" panose="02020603050405020304" pitchFamily="18" charset="0"/>
              </a:rPr>
              <a:t>Основні</a:t>
            </a:r>
            <a:r>
              <a:rPr lang="ru-RU" sz="24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+mj-lt"/>
                <a:ea typeface="Times New Roman" panose="02020603050405020304" pitchFamily="18" charset="0"/>
              </a:rPr>
              <a:t>вимоги</a:t>
            </a:r>
            <a:r>
              <a:rPr lang="ru-RU" sz="2400" dirty="0">
                <a:effectLst/>
                <a:latin typeface="+mj-lt"/>
                <a:ea typeface="Times New Roman" panose="02020603050405020304" pitchFamily="18" charset="0"/>
              </a:rPr>
              <a:t> до </a:t>
            </a:r>
            <a:r>
              <a:rPr lang="ru-RU" sz="2400" dirty="0" err="1">
                <a:effectLst/>
                <a:latin typeface="+mj-lt"/>
                <a:ea typeface="Times New Roman" panose="02020603050405020304" pitchFamily="18" charset="0"/>
              </a:rPr>
              <a:t>оформлення</a:t>
            </a:r>
            <a:r>
              <a:rPr lang="ru-RU" sz="2400" dirty="0">
                <a:effectLst/>
                <a:latin typeface="+mj-lt"/>
                <a:ea typeface="Times New Roman" panose="02020603050405020304" pitchFamily="18" charset="0"/>
              </a:rPr>
              <a:t> тез</a:t>
            </a:r>
            <a:r>
              <a:rPr lang="ru-RU" sz="2400" i="1" dirty="0">
                <a:effectLst/>
                <a:latin typeface="+mj-lt"/>
                <a:ea typeface="Times New Roman" panose="02020603050405020304" pitchFamily="18" charset="0"/>
              </a:rPr>
              <a:t>:</a:t>
            </a:r>
            <a:endParaRPr lang="ru-RU" sz="2400" dirty="0">
              <a:effectLst/>
              <a:latin typeface="+mj-l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1636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2BF27910-24FC-46BB-B217-DDB8D9D2C855}"/>
              </a:ext>
            </a:extLst>
          </p:cNvPr>
          <p:cNvSpPr/>
          <p:nvPr/>
        </p:nvSpPr>
        <p:spPr>
          <a:xfrm>
            <a:off x="5621482" y="233795"/>
            <a:ext cx="5860474" cy="86244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Приклади посилання за </a:t>
            </a:r>
            <a:r>
              <a:rPr lang="uk-UA" sz="20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ДСТУ 8302:2015 </a:t>
            </a:r>
            <a:r>
              <a:rPr lang="uk-UA" sz="2000" b="1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:</a:t>
            </a:r>
            <a:endParaRPr lang="ru-RU" sz="2000" b="1" dirty="0"/>
          </a:p>
        </p:txBody>
      </p:sp>
      <p:graphicFrame>
        <p:nvGraphicFramePr>
          <p:cNvPr id="3" name="Таблиця 3">
            <a:extLst>
              <a:ext uri="{FF2B5EF4-FFF2-40B4-BE49-F238E27FC236}">
                <a16:creationId xmlns:a16="http://schemas.microsoft.com/office/drawing/2014/main" id="{94C368C2-6F31-45D4-A4BC-216D6286D889}"/>
              </a:ext>
            </a:extLst>
          </p:cNvPr>
          <p:cNvGraphicFramePr>
            <a:graphicFrameLocks noGrp="1"/>
          </p:cNvGraphicFramePr>
          <p:nvPr/>
        </p:nvGraphicFramePr>
        <p:xfrm>
          <a:off x="571500" y="1340425"/>
          <a:ext cx="11003974" cy="45319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0300">
                  <a:extLst>
                    <a:ext uri="{9D8B030D-6E8A-4147-A177-3AD203B41FA5}">
                      <a16:colId xmlns:a16="http://schemas.microsoft.com/office/drawing/2014/main" val="3187750043"/>
                    </a:ext>
                  </a:extLst>
                </a:gridCol>
                <a:gridCol w="8603674">
                  <a:extLst>
                    <a:ext uri="{9D8B030D-6E8A-4147-A177-3AD203B41FA5}">
                      <a16:colId xmlns:a16="http://schemas.microsoft.com/office/drawing/2014/main" val="1953500362"/>
                    </a:ext>
                  </a:extLst>
                </a:gridCol>
              </a:tblGrid>
              <a:tr h="1114425">
                <a:tc>
                  <a:txBody>
                    <a:bodyPr/>
                    <a:lstStyle/>
                    <a:p>
                      <a:r>
                        <a:rPr lang="uk-UA" b="0" dirty="0">
                          <a:solidFill>
                            <a:schemeClr val="tx1"/>
                          </a:solidFill>
                        </a:rPr>
                        <a:t>Книга: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Бельтинг Х. Образ и культ. История образа до эпохи искусства. Москва: Прогресс-Традиция, 2002. 752 с.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0715357"/>
                  </a:ext>
                </a:extLst>
              </a:tr>
              <a:tr h="1114425">
                <a:tc>
                  <a:txBody>
                    <a:bodyPr/>
                    <a:lstStyle/>
                    <a:p>
                      <a:r>
                        <a:rPr lang="uk-UA" dirty="0"/>
                        <a:t>Нормативний документ: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ДСТУ 7152:2010. </a:t>
                      </a:r>
                      <a:r>
                        <a:rPr lang="ru-RU" dirty="0" err="1"/>
                        <a:t>Видання</a:t>
                      </a:r>
                      <a:r>
                        <a:rPr lang="ru-RU" dirty="0"/>
                        <a:t>. </a:t>
                      </a:r>
                      <a:r>
                        <a:rPr lang="ru-RU" dirty="0" err="1"/>
                        <a:t>Оформлення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публікацій</a:t>
                      </a:r>
                      <a:r>
                        <a:rPr lang="ru-RU" dirty="0"/>
                        <a:t> у журналах і </a:t>
                      </a:r>
                      <a:r>
                        <a:rPr lang="ru-RU" dirty="0" err="1"/>
                        <a:t>збірниках</a:t>
                      </a:r>
                      <a:r>
                        <a:rPr lang="ru-RU" dirty="0"/>
                        <a:t>. </a:t>
                      </a:r>
                      <a:r>
                        <a:rPr lang="ru-RU" dirty="0" err="1"/>
                        <a:t>Київ</a:t>
                      </a:r>
                      <a:r>
                        <a:rPr lang="ru-RU" dirty="0"/>
                        <a:t>, 2010. 16 с. (</a:t>
                      </a:r>
                      <a:r>
                        <a:rPr lang="ru-RU" dirty="0" err="1"/>
                        <a:t>Інформація</a:t>
                      </a:r>
                      <a:r>
                        <a:rPr lang="ru-RU" dirty="0"/>
                        <a:t> та </a:t>
                      </a:r>
                      <a:r>
                        <a:rPr lang="ru-RU" dirty="0" err="1"/>
                        <a:t>документація</a:t>
                      </a:r>
                      <a:r>
                        <a:rPr lang="ru-RU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1521397"/>
                  </a:ext>
                </a:extLst>
              </a:tr>
              <a:tr h="1114425">
                <a:tc>
                  <a:txBody>
                    <a:bodyPr/>
                    <a:lstStyle/>
                    <a:p>
                      <a:r>
                        <a:rPr lang="uk-UA" dirty="0"/>
                        <a:t>Стаття з періодичного видання: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Сенченко М. </a:t>
                      </a:r>
                      <a:r>
                        <a:rPr lang="ru-RU" dirty="0" err="1"/>
                        <a:t>Чи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вміємо</a:t>
                      </a:r>
                      <a:r>
                        <a:rPr lang="ru-RU" dirty="0"/>
                        <a:t> ми </a:t>
                      </a:r>
                      <a:r>
                        <a:rPr lang="ru-RU" dirty="0" err="1"/>
                        <a:t>читати</a:t>
                      </a:r>
                      <a:r>
                        <a:rPr lang="ru-RU" dirty="0"/>
                        <a:t>? // </a:t>
                      </a:r>
                      <a:r>
                        <a:rPr lang="ru-RU" dirty="0" err="1"/>
                        <a:t>Вісн</a:t>
                      </a:r>
                      <a:r>
                        <a:rPr lang="ru-RU" dirty="0"/>
                        <a:t>. </a:t>
                      </a:r>
                      <a:r>
                        <a:rPr lang="ru-RU" dirty="0" err="1"/>
                        <a:t>Книжкової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палати</a:t>
                      </a:r>
                      <a:r>
                        <a:rPr lang="ru-RU" dirty="0"/>
                        <a:t>. 2012. № 3. С. 3 - 7.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4806937"/>
                  </a:ext>
                </a:extLst>
              </a:tr>
              <a:tr h="1114425">
                <a:tc>
                  <a:txBody>
                    <a:bodyPr/>
                    <a:lstStyle/>
                    <a:p>
                      <a:r>
                        <a:rPr lang="uk-UA" dirty="0"/>
                        <a:t>Електронний ресурс: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/>
                        <a:t>Біланюк</a:t>
                      </a:r>
                      <a:r>
                        <a:rPr lang="ru-RU" dirty="0"/>
                        <a:t> О. П. </a:t>
                      </a:r>
                      <a:r>
                        <a:rPr lang="ru-RU" dirty="0" err="1"/>
                        <a:t>Сучасний</a:t>
                      </a:r>
                      <a:r>
                        <a:rPr lang="ru-RU" dirty="0"/>
                        <a:t> стан та </a:t>
                      </a:r>
                      <a:r>
                        <a:rPr lang="ru-RU" dirty="0" err="1"/>
                        <a:t>перспективи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розвитку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міжнародного</a:t>
                      </a:r>
                      <a:r>
                        <a:rPr lang="ru-RU" dirty="0"/>
                        <a:t> туризму в </a:t>
                      </a:r>
                      <a:r>
                        <a:rPr lang="ru-RU" dirty="0" err="1"/>
                        <a:t>українськопольських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відносинах</a:t>
                      </a:r>
                      <a:r>
                        <a:rPr lang="ru-RU" dirty="0"/>
                        <a:t> // </a:t>
                      </a:r>
                      <a:r>
                        <a:rPr lang="ru-RU" dirty="0" err="1"/>
                        <a:t>Економіка</a:t>
                      </a:r>
                      <a:r>
                        <a:rPr lang="ru-RU" dirty="0"/>
                        <a:t>. </a:t>
                      </a:r>
                      <a:r>
                        <a:rPr lang="ru-RU" dirty="0" err="1"/>
                        <a:t>Управління</a:t>
                      </a:r>
                      <a:r>
                        <a:rPr lang="ru-RU" dirty="0"/>
                        <a:t>. </a:t>
                      </a:r>
                      <a:r>
                        <a:rPr lang="ru-RU" dirty="0" err="1"/>
                        <a:t>Інновація</a:t>
                      </a:r>
                      <a:r>
                        <a:rPr lang="ru-RU" dirty="0"/>
                        <a:t> : </a:t>
                      </a:r>
                      <a:r>
                        <a:rPr lang="ru-RU" dirty="0" err="1"/>
                        <a:t>електрон</a:t>
                      </a:r>
                      <a:r>
                        <a:rPr lang="ru-RU" dirty="0"/>
                        <a:t>. наук. </a:t>
                      </a:r>
                      <a:r>
                        <a:rPr lang="ru-RU" dirty="0" err="1"/>
                        <a:t>фахове</a:t>
                      </a:r>
                      <a:r>
                        <a:rPr lang="ru-RU" dirty="0"/>
                        <a:t> вид. 2012. № 2. </a:t>
                      </a:r>
                      <a:r>
                        <a:rPr lang="en-US" dirty="0"/>
                        <a:t>URL: http://archive.nbuv.gov.ua/ e-/journals/</a:t>
                      </a:r>
                      <a:r>
                        <a:rPr lang="en-US" dirty="0" err="1"/>
                        <a:t>eui</a:t>
                      </a:r>
                      <a:r>
                        <a:rPr lang="en-US" dirty="0"/>
                        <a:t>/2012_2/pdf/12bopypv.pdf (</a:t>
                      </a:r>
                      <a:r>
                        <a:rPr lang="ru-RU" dirty="0"/>
                        <a:t>дата </a:t>
                      </a:r>
                      <a:r>
                        <a:rPr lang="ru-RU" dirty="0" err="1"/>
                        <a:t>звернення</a:t>
                      </a:r>
                      <a:r>
                        <a:rPr lang="ru-RU" dirty="0"/>
                        <a:t>: 17.06.2013)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54273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540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6E6B1B11-76BC-4204-AE9B-6AC07F1B78C8}"/>
              </a:ext>
            </a:extLst>
          </p:cNvPr>
          <p:cNvSpPr/>
          <p:nvPr/>
        </p:nvSpPr>
        <p:spPr>
          <a:xfrm>
            <a:off x="685801" y="2096985"/>
            <a:ext cx="11092542" cy="419495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0"/>
              </a:spcAft>
            </a:pPr>
            <a:r>
              <a:rPr lang="uk-UA" sz="2000" dirty="0">
                <a:effectLst/>
                <a:ea typeface="Times New Roman" panose="02020603050405020304" pitchFamily="18" charset="0"/>
              </a:rPr>
              <a:t>1. Обсяг – 2-5 сторінок. </a:t>
            </a:r>
            <a:endParaRPr lang="ru-RU" sz="2000" dirty="0">
              <a:effectLst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sz="2000" dirty="0">
                <a:effectLst/>
                <a:ea typeface="Times New Roman" panose="02020603050405020304" pitchFamily="18" charset="0"/>
              </a:rPr>
              <a:t>2. Назва – великими літерами, напівжирним шрифтом, вирівнювання по центру. Ініціали та прізвища авторів, посада/статус – на наступному рядку після назви статті: курсив, вирівнювання по правому краю. Назва організації – на наступному рядку: курсив, малими літерами, вирівнювання по правому краю. </a:t>
            </a:r>
          </a:p>
          <a:p>
            <a:pPr algn="just">
              <a:spcAft>
                <a:spcPts val="0"/>
              </a:spcAft>
            </a:pPr>
            <a:r>
              <a:rPr lang="ru-RU" sz="2000" dirty="0">
                <a:effectLst/>
                <a:ea typeface="Times New Roman" panose="02020603050405020304" pitchFamily="18" charset="0"/>
              </a:rPr>
              <a:t>3. Текст – через один </a:t>
            </a:r>
            <a:r>
              <a:rPr lang="ru-RU" sz="2000" dirty="0" err="1">
                <a:effectLst/>
                <a:ea typeface="Times New Roman" panose="02020603050405020304" pitchFamily="18" charset="0"/>
              </a:rPr>
              <a:t>інтервал</a:t>
            </a:r>
            <a:r>
              <a:rPr lang="ru-RU" sz="2000" dirty="0">
                <a:effectLst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ea typeface="Times New Roman" panose="02020603050405020304" pitchFamily="18" charset="0"/>
              </a:rPr>
              <a:t>після</a:t>
            </a:r>
            <a:r>
              <a:rPr lang="ru-RU" sz="2000" dirty="0">
                <a:effectLst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ea typeface="Times New Roman" panose="02020603050405020304" pitchFamily="18" charset="0"/>
              </a:rPr>
              <a:t>назви</a:t>
            </a:r>
            <a:r>
              <a:rPr lang="ru-RU" sz="2000" dirty="0">
                <a:effectLst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ea typeface="Times New Roman" panose="02020603050405020304" pitchFamily="18" charset="0"/>
              </a:rPr>
              <a:t>організації</a:t>
            </a:r>
            <a:r>
              <a:rPr lang="ru-RU" sz="2000" dirty="0">
                <a:effectLst/>
                <a:ea typeface="Times New Roman" panose="02020603050405020304" pitchFamily="18" charset="0"/>
              </a:rPr>
              <a:t>: </a:t>
            </a:r>
            <a:r>
              <a:rPr lang="ru-RU" sz="2000" dirty="0" err="1">
                <a:effectLst/>
                <a:ea typeface="Times New Roman" panose="02020603050405020304" pitchFamily="18" charset="0"/>
              </a:rPr>
              <a:t>вирівнювання</a:t>
            </a:r>
            <a:r>
              <a:rPr lang="ru-RU" sz="2000" dirty="0">
                <a:effectLst/>
                <a:ea typeface="Times New Roman" panose="02020603050405020304" pitchFamily="18" charset="0"/>
              </a:rPr>
              <a:t> за шириною, </a:t>
            </a:r>
            <a:r>
              <a:rPr lang="ru-RU" sz="2000" dirty="0" err="1">
                <a:effectLst/>
                <a:ea typeface="Times New Roman" panose="02020603050405020304" pitchFamily="18" charset="0"/>
              </a:rPr>
              <a:t>абзацний</a:t>
            </a:r>
            <a:r>
              <a:rPr lang="ru-RU" sz="2000" dirty="0">
                <a:effectLst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ea typeface="Times New Roman" panose="02020603050405020304" pitchFamily="18" charset="0"/>
              </a:rPr>
              <a:t>відступ</a:t>
            </a:r>
            <a:r>
              <a:rPr lang="ru-RU" sz="2000" dirty="0">
                <a:effectLst/>
                <a:ea typeface="Times New Roman" panose="02020603050405020304" pitchFamily="18" charset="0"/>
              </a:rPr>
              <a:t> 1,0. </a:t>
            </a:r>
            <a:r>
              <a:rPr lang="ru-RU" sz="2000" dirty="0" err="1">
                <a:effectLst/>
                <a:ea typeface="Times New Roman" panose="02020603050405020304" pitchFamily="18" charset="0"/>
              </a:rPr>
              <a:t>Матеріали</a:t>
            </a:r>
            <a:r>
              <a:rPr lang="ru-RU" sz="2000" dirty="0">
                <a:effectLst/>
                <a:ea typeface="Times New Roman" panose="02020603050405020304" pitchFamily="18" charset="0"/>
              </a:rPr>
              <a:t> у текстовому </a:t>
            </a:r>
            <a:r>
              <a:rPr lang="ru-RU" sz="2000" dirty="0" err="1">
                <a:effectLst/>
                <a:ea typeface="Times New Roman" panose="02020603050405020304" pitchFamily="18" charset="0"/>
              </a:rPr>
              <a:t>редакторі</a:t>
            </a:r>
            <a:r>
              <a:rPr lang="ru-RU" sz="20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000" dirty="0">
                <a:effectLst/>
                <a:ea typeface="Times New Roman" panose="02020603050405020304" pitchFamily="18" charset="0"/>
              </a:rPr>
              <a:t>Microsoft Word </a:t>
            </a:r>
            <a:r>
              <a:rPr lang="ru-RU" sz="2000" dirty="0">
                <a:effectLst/>
                <a:ea typeface="Times New Roman" panose="02020603050405020304" pitchFamily="18" charset="0"/>
              </a:rPr>
              <a:t>для </a:t>
            </a:r>
            <a:r>
              <a:rPr lang="en-US" sz="2000" dirty="0">
                <a:effectLst/>
                <a:ea typeface="Times New Roman" panose="02020603050405020304" pitchFamily="18" charset="0"/>
              </a:rPr>
              <a:t>Windows. </a:t>
            </a:r>
            <a:r>
              <a:rPr lang="ru-RU" sz="2000" dirty="0">
                <a:effectLst/>
                <a:ea typeface="Times New Roman" panose="02020603050405020304" pitchFamily="18" charset="0"/>
              </a:rPr>
              <a:t>Формат шрифту: кегль – 14; тип – </a:t>
            </a:r>
            <a:r>
              <a:rPr lang="en-US" sz="2000" dirty="0">
                <a:effectLst/>
                <a:ea typeface="Times New Roman" panose="02020603050405020304" pitchFamily="18" charset="0"/>
              </a:rPr>
              <a:t>Times New Roman. </a:t>
            </a:r>
            <a:r>
              <a:rPr lang="ru-RU" sz="2000" dirty="0" err="1">
                <a:effectLst/>
                <a:ea typeface="Times New Roman" panose="02020603050405020304" pitchFamily="18" charset="0"/>
              </a:rPr>
              <a:t>Міжрядковий</a:t>
            </a:r>
            <a:r>
              <a:rPr lang="ru-RU" sz="2000" dirty="0">
                <a:effectLst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ea typeface="Times New Roman" panose="02020603050405020304" pitchFamily="18" charset="0"/>
              </a:rPr>
              <a:t>інтервал</a:t>
            </a:r>
            <a:r>
              <a:rPr lang="ru-RU" sz="2000" dirty="0">
                <a:effectLst/>
                <a:ea typeface="Times New Roman" panose="02020603050405020304" pitchFamily="18" charset="0"/>
              </a:rPr>
              <a:t> – </a:t>
            </a:r>
            <a:r>
              <a:rPr lang="ru-RU" sz="2000" dirty="0" err="1">
                <a:effectLst/>
                <a:ea typeface="Times New Roman" panose="02020603050405020304" pitchFamily="18" charset="0"/>
              </a:rPr>
              <a:t>полуторний</a:t>
            </a:r>
            <a:r>
              <a:rPr lang="ru-RU" sz="2000" dirty="0">
                <a:effectLst/>
                <a:ea typeface="Times New Roman" panose="02020603050405020304" pitchFamily="18" charset="0"/>
              </a:rPr>
              <a:t>. Поля: </a:t>
            </a:r>
            <a:r>
              <a:rPr lang="ru-RU" sz="2000" dirty="0" err="1">
                <a:effectLst/>
                <a:ea typeface="Times New Roman" panose="02020603050405020304" pitchFamily="18" charset="0"/>
              </a:rPr>
              <a:t>зліва</a:t>
            </a:r>
            <a:r>
              <a:rPr lang="ru-RU" sz="2000" dirty="0">
                <a:effectLst/>
                <a:ea typeface="Times New Roman" panose="02020603050405020304" pitchFamily="18" charset="0"/>
              </a:rPr>
              <a:t>, справа, </a:t>
            </a:r>
            <a:r>
              <a:rPr lang="ru-RU" sz="2000" dirty="0" err="1">
                <a:effectLst/>
                <a:ea typeface="Times New Roman" panose="02020603050405020304" pitchFamily="18" charset="0"/>
              </a:rPr>
              <a:t>зверху</a:t>
            </a:r>
            <a:r>
              <a:rPr lang="ru-RU" sz="2000" dirty="0">
                <a:effectLst/>
                <a:ea typeface="Times New Roman" panose="02020603050405020304" pitchFamily="18" charset="0"/>
              </a:rPr>
              <a:t>, </a:t>
            </a:r>
            <a:r>
              <a:rPr lang="ru-RU" sz="2000" dirty="0" err="1">
                <a:effectLst/>
                <a:ea typeface="Times New Roman" panose="02020603050405020304" pitchFamily="18" charset="0"/>
              </a:rPr>
              <a:t>знизу</a:t>
            </a:r>
            <a:r>
              <a:rPr lang="ru-RU" sz="2000" dirty="0">
                <a:effectLst/>
                <a:ea typeface="Times New Roman" panose="02020603050405020304" pitchFamily="18" charset="0"/>
              </a:rPr>
              <a:t> – 20 мм. </a:t>
            </a:r>
          </a:p>
          <a:p>
            <a:pPr algn="just">
              <a:spcAft>
                <a:spcPts val="0"/>
              </a:spcAft>
            </a:pPr>
            <a:r>
              <a:rPr lang="ru-RU" sz="2000" dirty="0">
                <a:effectLst/>
                <a:ea typeface="Times New Roman" panose="02020603050405020304" pitchFamily="18" charset="0"/>
              </a:rPr>
              <a:t>4. </a:t>
            </a:r>
            <a:r>
              <a:rPr lang="ru-RU" sz="2000" dirty="0" err="1">
                <a:effectLst/>
                <a:ea typeface="Times New Roman" panose="02020603050405020304" pitchFamily="18" charset="0"/>
              </a:rPr>
              <a:t>Література</a:t>
            </a:r>
            <a:r>
              <a:rPr lang="ru-RU" sz="2000" dirty="0">
                <a:effectLst/>
                <a:ea typeface="Times New Roman" panose="02020603050405020304" pitchFamily="18" charset="0"/>
              </a:rPr>
              <a:t> – через </a:t>
            </a:r>
            <a:r>
              <a:rPr lang="ru-RU" sz="2000" dirty="0" err="1">
                <a:effectLst/>
                <a:ea typeface="Times New Roman" panose="02020603050405020304" pitchFamily="18" charset="0"/>
              </a:rPr>
              <a:t>інтервал</a:t>
            </a:r>
            <a:r>
              <a:rPr lang="ru-RU" sz="2000" dirty="0">
                <a:effectLst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ea typeface="Times New Roman" panose="02020603050405020304" pitchFamily="18" charset="0"/>
              </a:rPr>
              <a:t>після</a:t>
            </a:r>
            <a:r>
              <a:rPr lang="ru-RU" sz="2000" dirty="0">
                <a:effectLst/>
                <a:ea typeface="Times New Roman" panose="02020603050405020304" pitchFamily="18" charset="0"/>
              </a:rPr>
              <a:t> тексту: слово </a:t>
            </a:r>
            <a:r>
              <a:rPr lang="ru-RU" sz="2000" dirty="0" err="1">
                <a:effectLst/>
                <a:ea typeface="Times New Roman" panose="02020603050405020304" pitchFamily="18" charset="0"/>
              </a:rPr>
              <a:t>Література</a:t>
            </a:r>
            <a:r>
              <a:rPr lang="ru-RU" sz="2000" dirty="0">
                <a:effectLst/>
                <a:ea typeface="Times New Roman" panose="02020603050405020304" pitchFamily="18" charset="0"/>
              </a:rPr>
              <a:t> по центру і </a:t>
            </a:r>
            <a:r>
              <a:rPr lang="ru-RU" sz="2000" dirty="0" err="1">
                <a:effectLst/>
                <a:ea typeface="Times New Roman" panose="02020603050405020304" pitchFamily="18" charset="0"/>
              </a:rPr>
              <a:t>далі</a:t>
            </a:r>
            <a:r>
              <a:rPr lang="ru-RU" sz="2000" dirty="0">
                <a:effectLst/>
                <a:ea typeface="Times New Roman" panose="02020603050405020304" pitchFamily="18" charset="0"/>
              </a:rPr>
              <a:t> список </a:t>
            </a:r>
            <a:r>
              <a:rPr lang="ru-RU" sz="2000" dirty="0" err="1">
                <a:effectLst/>
                <a:ea typeface="Times New Roman" panose="02020603050405020304" pitchFamily="18" charset="0"/>
              </a:rPr>
              <a:t>літератури</a:t>
            </a:r>
            <a:r>
              <a:rPr lang="ru-RU" sz="2000" dirty="0">
                <a:effectLst/>
                <a:ea typeface="Times New Roman" panose="02020603050405020304" pitchFamily="18" charset="0"/>
              </a:rPr>
              <a:t>, </a:t>
            </a:r>
            <a:r>
              <a:rPr lang="ru-RU" sz="2000" dirty="0" err="1">
                <a:effectLst/>
                <a:ea typeface="Times New Roman" panose="02020603050405020304" pitchFamily="18" charset="0"/>
              </a:rPr>
              <a:t>вирівнювання</a:t>
            </a:r>
            <a:r>
              <a:rPr lang="ru-RU" sz="2000" dirty="0">
                <a:effectLst/>
                <a:ea typeface="Times New Roman" panose="02020603050405020304" pitchFamily="18" charset="0"/>
              </a:rPr>
              <a:t> за шириною. </a:t>
            </a:r>
            <a:r>
              <a:rPr lang="ru-RU" sz="2000" dirty="0" err="1">
                <a:effectLst/>
                <a:ea typeface="Times New Roman" panose="02020603050405020304" pitchFamily="18" charset="0"/>
              </a:rPr>
              <a:t>Міжрядковий</a:t>
            </a:r>
            <a:r>
              <a:rPr lang="ru-RU" sz="2000" dirty="0">
                <a:effectLst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ea typeface="Times New Roman" panose="02020603050405020304" pitchFamily="18" charset="0"/>
              </a:rPr>
              <a:t>інтервал</a:t>
            </a:r>
            <a:r>
              <a:rPr lang="ru-RU" sz="2000" dirty="0">
                <a:effectLst/>
                <a:ea typeface="Times New Roman" panose="02020603050405020304" pitchFamily="18" charset="0"/>
              </a:rPr>
              <a:t> – </a:t>
            </a:r>
            <a:r>
              <a:rPr lang="ru-RU" sz="2000" dirty="0" err="1">
                <a:effectLst/>
                <a:ea typeface="Times New Roman" panose="02020603050405020304" pitchFamily="18" charset="0"/>
              </a:rPr>
              <a:t>одинарний</a:t>
            </a:r>
            <a:r>
              <a:rPr lang="ru-RU" sz="2000" dirty="0">
                <a:effectLst/>
                <a:ea typeface="Times New Roman" panose="02020603050405020304" pitchFamily="18" charset="0"/>
              </a:rPr>
              <a:t>. </a:t>
            </a:r>
            <a:r>
              <a:rPr lang="ru-RU" sz="2000" dirty="0" err="1">
                <a:effectLst/>
                <a:ea typeface="Times New Roman" panose="02020603050405020304" pitchFamily="18" charset="0"/>
              </a:rPr>
              <a:t>Посилання</a:t>
            </a:r>
            <a:r>
              <a:rPr lang="ru-RU" sz="2000" dirty="0">
                <a:effectLst/>
                <a:ea typeface="Times New Roman" panose="02020603050405020304" pitchFamily="18" charset="0"/>
              </a:rPr>
              <a:t> на </a:t>
            </a:r>
            <a:r>
              <a:rPr lang="ru-RU" sz="2000" dirty="0" err="1">
                <a:effectLst/>
                <a:ea typeface="Times New Roman" panose="02020603050405020304" pitchFamily="18" charset="0"/>
              </a:rPr>
              <a:t>літературу</a:t>
            </a:r>
            <a:r>
              <a:rPr lang="ru-RU" sz="2000" dirty="0">
                <a:effectLst/>
                <a:ea typeface="Times New Roman" panose="02020603050405020304" pitchFamily="18" charset="0"/>
              </a:rPr>
              <a:t> – в </a:t>
            </a:r>
            <a:r>
              <a:rPr lang="ru-RU" sz="2000" dirty="0" err="1">
                <a:effectLst/>
                <a:ea typeface="Times New Roman" panose="02020603050405020304" pitchFamily="18" charset="0"/>
              </a:rPr>
              <a:t>тексті</a:t>
            </a:r>
            <a:r>
              <a:rPr lang="ru-RU" sz="2000" dirty="0">
                <a:effectLst/>
                <a:ea typeface="Times New Roman" panose="02020603050405020304" pitchFamily="18" charset="0"/>
              </a:rPr>
              <a:t>, </a:t>
            </a:r>
            <a:r>
              <a:rPr lang="ru-RU" sz="2000" dirty="0" err="1">
                <a:effectLst/>
                <a:ea typeface="Times New Roman" panose="02020603050405020304" pitchFamily="18" charset="0"/>
              </a:rPr>
              <a:t>наприклад</a:t>
            </a:r>
            <a:r>
              <a:rPr lang="ru-RU" sz="2000" dirty="0">
                <a:effectLst/>
                <a:ea typeface="Times New Roman" panose="02020603050405020304" pitchFamily="18" charset="0"/>
              </a:rPr>
              <a:t>: [3] </a:t>
            </a:r>
            <a:r>
              <a:rPr lang="ru-RU" sz="2000" dirty="0" err="1">
                <a:effectLst/>
                <a:ea typeface="Times New Roman" panose="02020603050405020304" pitchFamily="18" charset="0"/>
              </a:rPr>
              <a:t>або</a:t>
            </a:r>
            <a:r>
              <a:rPr lang="ru-RU" sz="2000" dirty="0">
                <a:effectLst/>
                <a:ea typeface="Times New Roman" panose="02020603050405020304" pitchFamily="18" charset="0"/>
              </a:rPr>
              <a:t> [5, с.44]. </a:t>
            </a:r>
          </a:p>
        </p:txBody>
      </p: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41AA1158-4386-4F7F-B7E1-97CDCA246DF5}"/>
              </a:ext>
            </a:extLst>
          </p:cNvPr>
          <p:cNvSpPr/>
          <p:nvPr/>
        </p:nvSpPr>
        <p:spPr>
          <a:xfrm>
            <a:off x="3293809" y="895388"/>
            <a:ext cx="8484534" cy="92153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400" b="1" dirty="0">
                <a:solidFill>
                  <a:srgbClr val="FFFFFF"/>
                </a:solidFill>
                <a:latin typeface="+mj-lt"/>
                <a:cs typeface="Times New Roman" panose="02020603050405020304" pitchFamily="18" charset="0"/>
              </a:rPr>
              <a:t>Вимоги до оформлення роботи («Київські філософські студії 2021»):</a:t>
            </a:r>
            <a:endParaRPr lang="ru-RU" sz="2400" b="1" dirty="0">
              <a:solidFill>
                <a:srgbClr val="FFFFFF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8423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2A6CDCD-7ACC-4859-B2DF-BD2CCF4A94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13651"/>
            <a:ext cx="3407910" cy="3216123"/>
          </a:xfrm>
          <a:prstGeom prst="rect">
            <a:avLst/>
          </a:prstGeom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532522165"/>
              </p:ext>
            </p:extLst>
          </p:nvPr>
        </p:nvGraphicFramePr>
        <p:xfrm>
          <a:off x="1537855" y="1176951"/>
          <a:ext cx="10447998" cy="5359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Прямокутник із двома округленими протилежними кутами 3">
            <a:extLst>
              <a:ext uri="{FF2B5EF4-FFF2-40B4-BE49-F238E27FC236}">
                <a16:creationId xmlns:a16="http://schemas.microsoft.com/office/drawing/2014/main" id="{1A16FFD9-D6BD-418D-AE98-44FDC74BCEEE}"/>
              </a:ext>
            </a:extLst>
          </p:cNvPr>
          <p:cNvSpPr/>
          <p:nvPr/>
        </p:nvSpPr>
        <p:spPr>
          <a:xfrm>
            <a:off x="6300242" y="186113"/>
            <a:ext cx="4797250" cy="811413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5">
              <a:lumMod val="2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uk-UA" sz="2400" b="1" dirty="0">
                <a:effectLst/>
                <a:latin typeface="+mj-lt"/>
                <a:ea typeface="Times New Roman" panose="02020603050405020304" pitchFamily="18" charset="0"/>
              </a:rPr>
              <a:t>Алгоритм підготовки тез:</a:t>
            </a:r>
            <a:endParaRPr lang="ru-RU" sz="2400" b="1" dirty="0">
              <a:effectLst/>
              <a:latin typeface="+mj-l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86543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plate-teacher-16х9">
  <a:themeElements>
    <a:clrScheme name="Тема">
      <a:dk1>
        <a:srgbClr val="000000"/>
      </a:dk1>
      <a:lt1>
        <a:srgbClr val="FFFFFF"/>
      </a:lt1>
      <a:dk2>
        <a:srgbClr val="000000"/>
      </a:dk2>
      <a:lt2>
        <a:srgbClr val="7F7F7F"/>
      </a:lt2>
      <a:accent1>
        <a:srgbClr val="17918B"/>
      </a:accent1>
      <a:accent2>
        <a:srgbClr val="1AACA6"/>
      </a:accent2>
      <a:accent3>
        <a:srgbClr val="E37E00"/>
      </a:accent3>
      <a:accent4>
        <a:srgbClr val="E3D500"/>
      </a:accent4>
      <a:accent5>
        <a:srgbClr val="FD6165"/>
      </a:accent5>
      <a:accent6>
        <a:srgbClr val="587CC7"/>
      </a:accent6>
      <a:hlink>
        <a:srgbClr val="8F8F8F"/>
      </a:hlink>
      <a:folHlink>
        <a:srgbClr val="A5A5A5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спектива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ія1" id="{598D6BB7-0B4A-40F2-B8BB-C63EC2B06593}" vid="{AFD83D60-C8A8-47E9-844E-02DA504E6A56}"/>
    </a:ext>
  </a:extLst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EFEFE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TM03457496[[fn=Паралакс]]</Template>
  <TotalTime>1011</TotalTime>
  <Words>822</Words>
  <Application>Microsoft Office PowerPoint</Application>
  <PresentationFormat>Широкий екран</PresentationFormat>
  <Paragraphs>68</Paragraphs>
  <Slides>14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слайдів</vt:lpstr>
      </vt:variant>
      <vt:variant>
        <vt:i4>14</vt:i4>
      </vt:variant>
    </vt:vector>
  </HeadingPairs>
  <TitlesOfParts>
    <vt:vector size="20" baseType="lpstr">
      <vt:lpstr>Arial</vt:lpstr>
      <vt:lpstr>Calibri</vt:lpstr>
      <vt:lpstr>Times New Roman</vt:lpstr>
      <vt:lpstr>Wingdings</vt:lpstr>
      <vt:lpstr>template-teacher-16х9</vt:lpstr>
      <vt:lpstr>Оформление по умолчанию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Богдан</dc:creator>
  <cp:lastModifiedBy>Irina</cp:lastModifiedBy>
  <cp:revision>83</cp:revision>
  <dcterms:created xsi:type="dcterms:W3CDTF">2018-02-25T12:09:52Z</dcterms:created>
  <dcterms:modified xsi:type="dcterms:W3CDTF">2021-04-21T12:18:20Z</dcterms:modified>
</cp:coreProperties>
</file>