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  <p:sldMasterId id="2147484375" r:id="rId2"/>
  </p:sldMasterIdLst>
  <p:notesMasterIdLst>
    <p:notesMasterId r:id="rId16"/>
  </p:notesMasterIdLst>
  <p:sldIdLst>
    <p:sldId id="278" r:id="rId3"/>
    <p:sldId id="276" r:id="rId4"/>
    <p:sldId id="450" r:id="rId5"/>
    <p:sldId id="438" r:id="rId6"/>
    <p:sldId id="452" r:id="rId7"/>
    <p:sldId id="451" r:id="rId8"/>
    <p:sldId id="444" r:id="rId9"/>
    <p:sldId id="443" r:id="rId10"/>
    <p:sldId id="441" r:id="rId11"/>
    <p:sldId id="445" r:id="rId12"/>
    <p:sldId id="447" r:id="rId13"/>
    <p:sldId id="448" r:id="rId14"/>
    <p:sldId id="25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58"/>
    <a:srgbClr val="2A2A82"/>
    <a:srgbClr val="008000"/>
    <a:srgbClr val="73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uk-UA" sz="2000" i="1" dirty="0" err="1"/>
            <a:t>докомунікативний</a:t>
          </a:r>
          <a:r>
            <a:rPr lang="uk-UA" sz="2000" dirty="0"/>
            <a:t> - формування методологічних принципів, визначення позицій, добір та оцінювання матеріалу, що стане основою виступу;</a:t>
          </a:r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uk-UA" sz="2000" i="1" dirty="0"/>
            <a:t>перед комунікативний</a:t>
          </a:r>
          <a:r>
            <a:rPr lang="uk-UA" sz="2000" dirty="0"/>
            <a:t> - визначення стратегії і тактики майбутнього виступу та його основної ідеї, вирішення питань, пов'язаних з її трактуванням, відпрацювання змісту виступу, добір засобів та прийомів його передавання;</a:t>
          </a:r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uk-UA" sz="2000" i="1" dirty="0"/>
            <a:t>комунікативний</a:t>
          </a:r>
          <a:r>
            <a:rPr lang="uk-UA" sz="2000" dirty="0"/>
            <a:t> - центральний у процесі спілкування. Це творча робота промовця перед слухачами. </a:t>
          </a:r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uk-UA" sz="2000" i="1" dirty="0"/>
            <a:t>пост комунікативний</a:t>
          </a:r>
          <a:r>
            <a:rPr lang="uk-UA" sz="2000" dirty="0"/>
            <a:t> - визначення результативності зустрічі зі слухачами. </a:t>
          </a:r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4"/>
      <dgm:spPr/>
    </dgm:pt>
    <dgm:pt modelId="{3013DCA9-B8A8-46CF-B6B6-01136DA2D58F}" type="pres">
      <dgm:prSet presAssocID="{4FDF482E-143A-42C2-973B-87DD64A5268A}" presName="parentText" presStyleLbl="node1" presStyleIdx="0" presStyleCnt="4" custScaleX="142857" custScaleY="180811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4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4"/>
      <dgm:spPr/>
    </dgm:pt>
    <dgm:pt modelId="{6C70C8FE-5E07-488F-8D72-33F9AE326D68}" type="pres">
      <dgm:prSet presAssocID="{4F9E7B76-DAAD-4BF5-A528-2F655BB294C3}" presName="parentText" presStyleLbl="node1" presStyleIdx="1" presStyleCnt="4" custScaleX="142857" custScaleY="235268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4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C2828C10-169C-4C4D-A8AD-57BB1B8D9DE3}" type="pres">
      <dgm:prSet presAssocID="{8C6EAE94-7E26-4FFB-9822-F88DA690AAE7}" presName="parentLin" presStyleCnt="0"/>
      <dgm:spPr/>
    </dgm:pt>
    <dgm:pt modelId="{206E17F0-EAE9-4D73-9DB6-CF3FF3705BA7}" type="pres">
      <dgm:prSet presAssocID="{8C6EAE94-7E26-4FFB-9822-F88DA690AAE7}" presName="parentLeftMargin" presStyleLbl="node1" presStyleIdx="1" presStyleCnt="4"/>
      <dgm:spPr/>
    </dgm:pt>
    <dgm:pt modelId="{5F373B62-7B5E-4B70-86AA-A546F3BEF944}" type="pres">
      <dgm:prSet presAssocID="{8C6EAE94-7E26-4FFB-9822-F88DA690AAE7}" presName="parentText" presStyleLbl="node1" presStyleIdx="2" presStyleCnt="4" custScaleX="142857" custScaleY="166196">
        <dgm:presLayoutVars>
          <dgm:chMax val="0"/>
          <dgm:bulletEnabled val="1"/>
        </dgm:presLayoutVars>
      </dgm:prSet>
      <dgm:spPr/>
    </dgm:pt>
    <dgm:pt modelId="{22A60710-0361-41C3-92CB-702EE416EE38}" type="pres">
      <dgm:prSet presAssocID="{8C6EAE94-7E26-4FFB-9822-F88DA690AAE7}" presName="negativeSpace" presStyleCnt="0"/>
      <dgm:spPr/>
    </dgm:pt>
    <dgm:pt modelId="{46A4FEC9-AEB6-4EF4-A7C5-E8449334E783}" type="pres">
      <dgm:prSet presAssocID="{8C6EAE94-7E26-4FFB-9822-F88DA690AAE7}" presName="childText" presStyleLbl="conFgAcc1" presStyleIdx="2" presStyleCnt="4">
        <dgm:presLayoutVars>
          <dgm:bulletEnabled val="1"/>
        </dgm:presLayoutVars>
      </dgm:prSet>
      <dgm:spPr/>
    </dgm:pt>
    <dgm:pt modelId="{C37E1C7A-7196-4A86-8AAD-6F90FB18AF2A}" type="pres">
      <dgm:prSet presAssocID="{DF5FB0AA-98DB-415F-A315-29BEAFC3CB18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2" presStyleCnt="4"/>
      <dgm:spPr/>
    </dgm:pt>
    <dgm:pt modelId="{B019717F-B22E-4937-93B6-40BD07A81928}" type="pres">
      <dgm:prSet presAssocID="{A7826A25-FB5D-4F19-87FE-B9001EDF28B8}" presName="parentText" presStyleLbl="node1" presStyleIdx="3" presStyleCnt="4" custScaleX="142857" custScaleY="142861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3F0109-623E-413D-8A05-AA96439BA8F5}" type="presOf" srcId="{8C6EAE94-7E26-4FFB-9822-F88DA690AAE7}" destId="{5F373B62-7B5E-4B70-86AA-A546F3BEF94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B8ED743D-1EC1-4A1B-AA94-7620A6E824E8}" srcId="{831B38FC-B7CF-4A4D-AF84-253D20193E4F}" destId="{8C6EAE94-7E26-4FFB-9822-F88DA690AAE7}" srcOrd="2" destOrd="0" parTransId="{03443BE8-C335-485C-A263-B184B38B145B}" sibTransId="{DF5FB0AA-98DB-415F-A315-29BEAFC3CB18}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9DD29EBD-BF51-412B-A0B1-DDA62536A610}" type="presOf" srcId="{8C6EAE94-7E26-4FFB-9822-F88DA690AAE7}" destId="{206E17F0-EAE9-4D73-9DB6-CF3FF3705BA7}" srcOrd="0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3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0B3A8A1A-C0ED-4F5A-979F-E7EE548027A2}" type="presParOf" srcId="{B09A3514-EB2A-4E0F-86AE-668751B8D691}" destId="{C2828C10-169C-4C4D-A8AD-57BB1B8D9DE3}" srcOrd="8" destOrd="0" presId="urn:microsoft.com/office/officeart/2005/8/layout/list1"/>
    <dgm:cxn modelId="{6531E6E2-279C-482F-B6FE-B09968D9BEE4}" type="presParOf" srcId="{C2828C10-169C-4C4D-A8AD-57BB1B8D9DE3}" destId="{206E17F0-EAE9-4D73-9DB6-CF3FF3705BA7}" srcOrd="0" destOrd="0" presId="urn:microsoft.com/office/officeart/2005/8/layout/list1"/>
    <dgm:cxn modelId="{CE37CF49-939A-46D3-AD1F-CBD390F53E00}" type="presParOf" srcId="{C2828C10-169C-4C4D-A8AD-57BB1B8D9DE3}" destId="{5F373B62-7B5E-4B70-86AA-A546F3BEF944}" srcOrd="1" destOrd="0" presId="urn:microsoft.com/office/officeart/2005/8/layout/list1"/>
    <dgm:cxn modelId="{39C02E20-16FC-4DB8-9715-9C3C277EC64C}" type="presParOf" srcId="{B09A3514-EB2A-4E0F-86AE-668751B8D691}" destId="{22A60710-0361-41C3-92CB-702EE416EE38}" srcOrd="9" destOrd="0" presId="urn:microsoft.com/office/officeart/2005/8/layout/list1"/>
    <dgm:cxn modelId="{148D2BDA-6C19-41C1-A0C0-0AF56268D715}" type="presParOf" srcId="{B09A3514-EB2A-4E0F-86AE-668751B8D691}" destId="{46A4FEC9-AEB6-4EF4-A7C5-E8449334E783}" srcOrd="10" destOrd="0" presId="urn:microsoft.com/office/officeart/2005/8/layout/list1"/>
    <dgm:cxn modelId="{330676BB-06BD-488E-9B7F-6028C285E632}" type="presParOf" srcId="{B09A3514-EB2A-4E0F-86AE-668751B8D691}" destId="{C37E1C7A-7196-4A86-8AAD-6F90FB18AF2A}" srcOrd="11" destOrd="0" presId="urn:microsoft.com/office/officeart/2005/8/layout/list1"/>
    <dgm:cxn modelId="{B5E62538-3709-4ACE-800D-DE790A3601F1}" type="presParOf" srcId="{B09A3514-EB2A-4E0F-86AE-668751B8D691}" destId="{FAE5E048-D7DE-41D4-AE19-AF62CDFCAC18}" srcOrd="12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13" destOrd="0" presId="urn:microsoft.com/office/officeart/2005/8/layout/list1"/>
    <dgm:cxn modelId="{FD9855E1-274B-4A86-B068-C22D0A9A7FAF}" type="presParOf" srcId="{B09A3514-EB2A-4E0F-86AE-668751B8D691}" destId="{E939D877-CB05-4562-8FDB-91508F22AFF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9E7B76-DAAD-4BF5-A528-2F655BB294C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Пам'ятаючи про регламент, доцільно розподілити час для виступу з доповіддю. Дослідники рекомендують приблизно 10—12 % загального часу присвячувати вступу, 4—5 % — висновкам, а решту — основній частині. </a:t>
          </a:r>
          <a:endParaRPr lang="uk-UA" sz="2000" noProof="0" dirty="0"/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Можна поділити виступ на кілька підпунктів. Кожну думку, інформацію, яку взято для виступу, треба оцінювати в кількох напрямках: чи відповідає вона поставленій меті, чи логічна й переконлива, чи цікава, чи відповідає матеріал формі промови й обставинам, у яких вона має проголошуватися, чи буде зрозумілою присутнім, чи відповідатиме загальноприйнятим етичним нормам</a:t>
          </a:r>
          <a:endParaRPr lang="uk-UA" sz="2000" noProof="0" dirty="0"/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Здатність постійно дбати про слухачів і вміння поставити себе на їхнє місце — одна з найважливіших передумов успіху. </a:t>
          </a:r>
          <a:endParaRPr lang="uk-UA" sz="2000" noProof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300A9020-71EB-40A2-9369-3708E3577BED}" type="pres">
      <dgm:prSet presAssocID="{831B38FC-B7CF-4A4D-AF84-253D20193E4F}" presName="Name0" presStyleCnt="0">
        <dgm:presLayoutVars>
          <dgm:chMax val="7"/>
          <dgm:chPref val="7"/>
          <dgm:dir/>
        </dgm:presLayoutVars>
      </dgm:prSet>
      <dgm:spPr/>
    </dgm:pt>
    <dgm:pt modelId="{8925FCDB-7EEE-4017-9978-C3776AA5CEAC}" type="pres">
      <dgm:prSet presAssocID="{831B38FC-B7CF-4A4D-AF84-253D20193E4F}" presName="Name1" presStyleCnt="0"/>
      <dgm:spPr/>
    </dgm:pt>
    <dgm:pt modelId="{DB86F017-DF09-4357-B883-D5C50050E484}" type="pres">
      <dgm:prSet presAssocID="{831B38FC-B7CF-4A4D-AF84-253D20193E4F}" presName="cycle" presStyleCnt="0"/>
      <dgm:spPr/>
    </dgm:pt>
    <dgm:pt modelId="{D7E3EBB7-3D91-41F9-ABB6-FC42CC09A73E}" type="pres">
      <dgm:prSet presAssocID="{831B38FC-B7CF-4A4D-AF84-253D20193E4F}" presName="srcNode" presStyleLbl="node1" presStyleIdx="0" presStyleCnt="3"/>
      <dgm:spPr/>
    </dgm:pt>
    <dgm:pt modelId="{C6BFC9E0-9E0A-440A-8233-A9A9E774DDBC}" type="pres">
      <dgm:prSet presAssocID="{831B38FC-B7CF-4A4D-AF84-253D20193E4F}" presName="conn" presStyleLbl="parChTrans1D2" presStyleIdx="0" presStyleCnt="1"/>
      <dgm:spPr/>
    </dgm:pt>
    <dgm:pt modelId="{14138CCE-64BA-44BE-81D6-48CF7F3F288D}" type="pres">
      <dgm:prSet presAssocID="{831B38FC-B7CF-4A4D-AF84-253D20193E4F}" presName="extraNode" presStyleLbl="node1" presStyleIdx="0" presStyleCnt="3"/>
      <dgm:spPr/>
    </dgm:pt>
    <dgm:pt modelId="{AB008FE0-0ECB-4132-91CD-29BA4B4E7E26}" type="pres">
      <dgm:prSet presAssocID="{831B38FC-B7CF-4A4D-AF84-253D20193E4F}" presName="dstNode" presStyleLbl="node1" presStyleIdx="0" presStyleCnt="3"/>
      <dgm:spPr/>
    </dgm:pt>
    <dgm:pt modelId="{CCA18D10-67E8-4827-930A-1E5C27817BBD}" type="pres">
      <dgm:prSet presAssocID="{4F9E7B76-DAAD-4BF5-A528-2F655BB294C3}" presName="text_1" presStyleLbl="node1" presStyleIdx="0" presStyleCnt="3">
        <dgm:presLayoutVars>
          <dgm:bulletEnabled val="1"/>
        </dgm:presLayoutVars>
      </dgm:prSet>
      <dgm:spPr/>
    </dgm:pt>
    <dgm:pt modelId="{58002483-D141-4102-830D-C14056677F44}" type="pres">
      <dgm:prSet presAssocID="{4F9E7B76-DAAD-4BF5-A528-2F655BB294C3}" presName="accent_1" presStyleCnt="0"/>
      <dgm:spPr/>
    </dgm:pt>
    <dgm:pt modelId="{5B7DC6E3-B680-46AA-BF89-CC2A31E6FAEB}" type="pres">
      <dgm:prSet presAssocID="{4F9E7B76-DAAD-4BF5-A528-2F655BB294C3}" presName="accentRepeatNode" presStyleLbl="solidFgAcc1" presStyleIdx="0" presStyleCnt="3"/>
      <dgm:spPr/>
    </dgm:pt>
    <dgm:pt modelId="{8464D8DF-3E6A-4EAB-BDB7-AB6C100BF890}" type="pres">
      <dgm:prSet presAssocID="{8C6EAE94-7E26-4FFB-9822-F88DA690AAE7}" presName="text_2" presStyleLbl="node1" presStyleIdx="1" presStyleCnt="3" custScaleY="171640">
        <dgm:presLayoutVars>
          <dgm:bulletEnabled val="1"/>
        </dgm:presLayoutVars>
      </dgm:prSet>
      <dgm:spPr/>
    </dgm:pt>
    <dgm:pt modelId="{E21FD07B-9F36-44D5-ADDA-18F864A05D66}" type="pres">
      <dgm:prSet presAssocID="{8C6EAE94-7E26-4FFB-9822-F88DA690AAE7}" presName="accent_2" presStyleCnt="0"/>
      <dgm:spPr/>
    </dgm:pt>
    <dgm:pt modelId="{B98E31C1-34D9-47FA-ACEE-30A0C0BD58EF}" type="pres">
      <dgm:prSet presAssocID="{8C6EAE94-7E26-4FFB-9822-F88DA690AAE7}" presName="accentRepeatNode" presStyleLbl="solidFgAcc1" presStyleIdx="1" presStyleCnt="3"/>
      <dgm:spPr/>
    </dgm:pt>
    <dgm:pt modelId="{BD07BC5A-0BFC-4D98-8BD8-D02890959385}" type="pres">
      <dgm:prSet presAssocID="{A7826A25-FB5D-4F19-87FE-B9001EDF28B8}" presName="text_3" presStyleLbl="node1" presStyleIdx="2" presStyleCnt="3">
        <dgm:presLayoutVars>
          <dgm:bulletEnabled val="1"/>
        </dgm:presLayoutVars>
      </dgm:prSet>
      <dgm:spPr/>
    </dgm:pt>
    <dgm:pt modelId="{0F89688C-231D-4718-967C-C4B16E6DD014}" type="pres">
      <dgm:prSet presAssocID="{A7826A25-FB5D-4F19-87FE-B9001EDF28B8}" presName="accent_3" presStyleCnt="0"/>
      <dgm:spPr/>
    </dgm:pt>
    <dgm:pt modelId="{A9A77C1A-C274-4E54-8176-B8A899862F8E}" type="pres">
      <dgm:prSet presAssocID="{A7826A25-FB5D-4F19-87FE-B9001EDF28B8}" presName="accentRepeatNode" presStyleLbl="solidFgAcc1" presStyleIdx="2" presStyleCnt="3"/>
      <dgm:spPr/>
    </dgm:pt>
  </dgm:ptLst>
  <dgm:cxnLst>
    <dgm:cxn modelId="{AD808F3A-6A3C-4983-8A11-7B2EA62C9B10}" type="presOf" srcId="{831B38FC-B7CF-4A4D-AF84-253D20193E4F}" destId="{300A9020-71EB-40A2-9369-3708E3577BED}" srcOrd="0" destOrd="0" presId="urn:microsoft.com/office/officeart/2008/layout/VerticalCurvedList"/>
    <dgm:cxn modelId="{B8ED743D-1EC1-4A1B-AA94-7620A6E824E8}" srcId="{831B38FC-B7CF-4A4D-AF84-253D20193E4F}" destId="{8C6EAE94-7E26-4FFB-9822-F88DA690AAE7}" srcOrd="1" destOrd="0" parTransId="{03443BE8-C335-485C-A263-B184B38B145B}" sibTransId="{DF5FB0AA-98DB-415F-A315-29BEAFC3CB18}"/>
    <dgm:cxn modelId="{DE123960-46CF-48C8-94C1-FA10C1050CF8}" type="presOf" srcId="{8C6EAE94-7E26-4FFB-9822-F88DA690AAE7}" destId="{8464D8DF-3E6A-4EAB-BDB7-AB6C100BF890}" srcOrd="0" destOrd="0" presId="urn:microsoft.com/office/officeart/2008/layout/VerticalCurvedList"/>
    <dgm:cxn modelId="{2A727145-4458-40AB-B341-E266D19D8BFF}" type="presOf" srcId="{36619A4C-C6F9-467A-BC10-8F68EC1450F0}" destId="{C6BFC9E0-9E0A-440A-8233-A9A9E774DDBC}" srcOrd="0" destOrd="0" presId="urn:microsoft.com/office/officeart/2008/layout/VerticalCurvedList"/>
    <dgm:cxn modelId="{103D5C59-7437-48D3-8F94-5BC08FC15C92}" type="presOf" srcId="{A7826A25-FB5D-4F19-87FE-B9001EDF28B8}" destId="{BD07BC5A-0BFC-4D98-8BD8-D02890959385}" srcOrd="0" destOrd="0" presId="urn:microsoft.com/office/officeart/2008/layout/VerticalCurvedList"/>
    <dgm:cxn modelId="{ED0D479C-67FF-4F90-9377-D7C8ECCFD9A5}" type="presOf" srcId="{4F9E7B76-DAAD-4BF5-A528-2F655BB294C3}" destId="{CCA18D10-67E8-4827-930A-1E5C27817BBD}" srcOrd="0" destOrd="0" presId="urn:microsoft.com/office/officeart/2008/layout/VerticalCurvedList"/>
    <dgm:cxn modelId="{C77F3AE1-B1A6-4AE1-8EF2-B72ED222445E}" srcId="{831B38FC-B7CF-4A4D-AF84-253D20193E4F}" destId="{4F9E7B76-DAAD-4BF5-A528-2F655BB294C3}" srcOrd="0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2" destOrd="0" parTransId="{9D126EE9-6487-4D2D-AA8D-AB2C9807C7CA}" sibTransId="{FC874D20-D90B-45E3-AEF7-94D2BF3DEF44}"/>
    <dgm:cxn modelId="{C959C1FE-BCD5-4E10-91C9-7F3608A76115}" type="presParOf" srcId="{300A9020-71EB-40A2-9369-3708E3577BED}" destId="{8925FCDB-7EEE-4017-9978-C3776AA5CEAC}" srcOrd="0" destOrd="0" presId="urn:microsoft.com/office/officeart/2008/layout/VerticalCurvedList"/>
    <dgm:cxn modelId="{2621F702-2D56-4F1C-A8A4-558041D07633}" type="presParOf" srcId="{8925FCDB-7EEE-4017-9978-C3776AA5CEAC}" destId="{DB86F017-DF09-4357-B883-D5C50050E484}" srcOrd="0" destOrd="0" presId="urn:microsoft.com/office/officeart/2008/layout/VerticalCurvedList"/>
    <dgm:cxn modelId="{8BDA31C6-87C9-48B3-8EB7-AC663E1D8F7C}" type="presParOf" srcId="{DB86F017-DF09-4357-B883-D5C50050E484}" destId="{D7E3EBB7-3D91-41F9-ABB6-FC42CC09A73E}" srcOrd="0" destOrd="0" presId="urn:microsoft.com/office/officeart/2008/layout/VerticalCurvedList"/>
    <dgm:cxn modelId="{65169FA4-561E-407D-83C8-69E7F744A782}" type="presParOf" srcId="{DB86F017-DF09-4357-B883-D5C50050E484}" destId="{C6BFC9E0-9E0A-440A-8233-A9A9E774DDBC}" srcOrd="1" destOrd="0" presId="urn:microsoft.com/office/officeart/2008/layout/VerticalCurvedList"/>
    <dgm:cxn modelId="{2DBEE74C-398A-428B-B455-20DFD3D9C491}" type="presParOf" srcId="{DB86F017-DF09-4357-B883-D5C50050E484}" destId="{14138CCE-64BA-44BE-81D6-48CF7F3F288D}" srcOrd="2" destOrd="0" presId="urn:microsoft.com/office/officeart/2008/layout/VerticalCurvedList"/>
    <dgm:cxn modelId="{08E6D561-5719-47A9-B3D4-D97B00B56DD4}" type="presParOf" srcId="{DB86F017-DF09-4357-B883-D5C50050E484}" destId="{AB008FE0-0ECB-4132-91CD-29BA4B4E7E26}" srcOrd="3" destOrd="0" presId="urn:microsoft.com/office/officeart/2008/layout/VerticalCurvedList"/>
    <dgm:cxn modelId="{B0EFB31F-FF05-4D59-BF3F-45F0EE974AF1}" type="presParOf" srcId="{8925FCDB-7EEE-4017-9978-C3776AA5CEAC}" destId="{CCA18D10-67E8-4827-930A-1E5C27817BBD}" srcOrd="1" destOrd="0" presId="urn:microsoft.com/office/officeart/2008/layout/VerticalCurvedList"/>
    <dgm:cxn modelId="{146A8840-983E-43C3-B617-A4382F2005F6}" type="presParOf" srcId="{8925FCDB-7EEE-4017-9978-C3776AA5CEAC}" destId="{58002483-D141-4102-830D-C14056677F44}" srcOrd="2" destOrd="0" presId="urn:microsoft.com/office/officeart/2008/layout/VerticalCurvedList"/>
    <dgm:cxn modelId="{A3FD3EF5-ADC8-465F-A650-1DDFD3AFA4A2}" type="presParOf" srcId="{58002483-D141-4102-830D-C14056677F44}" destId="{5B7DC6E3-B680-46AA-BF89-CC2A31E6FAEB}" srcOrd="0" destOrd="0" presId="urn:microsoft.com/office/officeart/2008/layout/VerticalCurvedList"/>
    <dgm:cxn modelId="{75449B4B-7965-428B-9C58-979220CF5DA7}" type="presParOf" srcId="{8925FCDB-7EEE-4017-9978-C3776AA5CEAC}" destId="{8464D8DF-3E6A-4EAB-BDB7-AB6C100BF890}" srcOrd="3" destOrd="0" presId="urn:microsoft.com/office/officeart/2008/layout/VerticalCurvedList"/>
    <dgm:cxn modelId="{3357AD33-43FE-434F-9223-D80A0990D78F}" type="presParOf" srcId="{8925FCDB-7EEE-4017-9978-C3776AA5CEAC}" destId="{E21FD07B-9F36-44D5-ADDA-18F864A05D66}" srcOrd="4" destOrd="0" presId="urn:microsoft.com/office/officeart/2008/layout/VerticalCurvedList"/>
    <dgm:cxn modelId="{ABFB7ECA-D24F-41D9-AB90-00DA38067B39}" type="presParOf" srcId="{E21FD07B-9F36-44D5-ADDA-18F864A05D66}" destId="{B98E31C1-34D9-47FA-ACEE-30A0C0BD58EF}" srcOrd="0" destOrd="0" presId="urn:microsoft.com/office/officeart/2008/layout/VerticalCurvedList"/>
    <dgm:cxn modelId="{497CE451-1BEA-49C3-85FD-DBCBB1D9C68B}" type="presParOf" srcId="{8925FCDB-7EEE-4017-9978-C3776AA5CEAC}" destId="{BD07BC5A-0BFC-4D98-8BD8-D02890959385}" srcOrd="5" destOrd="0" presId="urn:microsoft.com/office/officeart/2008/layout/VerticalCurvedList"/>
    <dgm:cxn modelId="{59D95857-9F7A-445F-87E8-2FD1CB22F59B}" type="presParOf" srcId="{8925FCDB-7EEE-4017-9978-C3776AA5CEAC}" destId="{0F89688C-231D-4718-967C-C4B16E6DD014}" srcOrd="6" destOrd="0" presId="urn:microsoft.com/office/officeart/2008/layout/VerticalCurvedList"/>
    <dgm:cxn modelId="{AEFE16F4-43AE-4BDF-A320-E600BA1BEB80}" type="presParOf" srcId="{0F89688C-231D-4718-967C-C4B16E6DD014}" destId="{A9A77C1A-C274-4E54-8176-B8A899862F8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D5BD4-57E5-444F-B7B6-F6909DBA4E4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83D95E0-FD0A-4EB0-91F5-8129DFC0A79D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не вживати надто довгі речення, бо їх важко зрозуміти;</a:t>
          </a:r>
          <a:endParaRPr lang="ru-RU" dirty="0"/>
        </a:p>
      </dgm:t>
    </dgm:pt>
    <dgm:pt modelId="{C48B0C28-9DC7-46A4-903D-5E94309B77B9}" type="parTrans" cxnId="{7FDD4167-0A2F-4C85-A74F-140E87F13228}">
      <dgm:prSet/>
      <dgm:spPr/>
      <dgm:t>
        <a:bodyPr/>
        <a:lstStyle/>
        <a:p>
          <a:endParaRPr lang="ru-RU"/>
        </a:p>
      </dgm:t>
    </dgm:pt>
    <dgm:pt modelId="{58E8B85B-F055-48BF-945D-CC5D338ED1E7}" type="sibTrans" cxnId="{7FDD4167-0A2F-4C85-A74F-140E87F13228}">
      <dgm:prSet/>
      <dgm:spPr/>
      <dgm:t>
        <a:bodyPr/>
        <a:lstStyle/>
        <a:p>
          <a:endParaRPr lang="ru-RU"/>
        </a:p>
      </dgm:t>
    </dgm:pt>
    <dgm:pt modelId="{6FA997DE-4E76-4CCD-8994-CD566394456E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необхідно персоніфікувати речення;</a:t>
          </a:r>
          <a:endParaRPr lang="ru-RU" dirty="0"/>
        </a:p>
      </dgm:t>
    </dgm:pt>
    <dgm:pt modelId="{D90AF13D-30BC-43F5-93F7-51F9DB0F3F50}" type="parTrans" cxnId="{8E9F6F44-C99B-4334-BC13-B510AF679140}">
      <dgm:prSet/>
      <dgm:spPr/>
      <dgm:t>
        <a:bodyPr/>
        <a:lstStyle/>
        <a:p>
          <a:endParaRPr lang="ru-RU"/>
        </a:p>
      </dgm:t>
    </dgm:pt>
    <dgm:pt modelId="{40A925AB-0365-4937-B8D8-DE4D47AD38EB}" type="sibTrans" cxnId="{8E9F6F44-C99B-4334-BC13-B510AF679140}">
      <dgm:prSet/>
      <dgm:spPr/>
      <dgm:t>
        <a:bodyPr/>
        <a:lstStyle/>
        <a:p>
          <a:endParaRPr lang="ru-RU"/>
        </a:p>
      </dgm:t>
    </dgm:pt>
    <dgm:pt modelId="{43B1CF88-593D-4E02-961E-9A34B80D0BCF}">
      <dgm:prSet phldrT="[Текст]"/>
      <dgm:spPr/>
      <dgm:t>
        <a:bodyPr/>
        <a:lstStyle/>
        <a:p>
          <a:r>
            <a:rPr lang="uk-UA" dirty="0"/>
            <a:t>не переобтяжувати свою мову словами іншомовного походження, професійними термінами, абстрактними поняттями тощо</a:t>
          </a:r>
          <a:endParaRPr lang="ru-RU" dirty="0"/>
        </a:p>
      </dgm:t>
    </dgm:pt>
    <dgm:pt modelId="{D9528136-44B1-4129-9B19-6C7BBA89BCDC}" type="parTrans" cxnId="{960F7074-D0CF-4230-AD32-D113C911B409}">
      <dgm:prSet/>
      <dgm:spPr/>
      <dgm:t>
        <a:bodyPr/>
        <a:lstStyle/>
        <a:p>
          <a:endParaRPr lang="ru-RU"/>
        </a:p>
      </dgm:t>
    </dgm:pt>
    <dgm:pt modelId="{3FE757EC-CFDF-44C7-A8E4-4004C4DC5124}" type="sibTrans" cxnId="{960F7074-D0CF-4230-AD32-D113C911B409}">
      <dgm:prSet/>
      <dgm:spPr/>
      <dgm:t>
        <a:bodyPr/>
        <a:lstStyle/>
        <a:p>
          <a:endParaRPr lang="ru-RU"/>
        </a:p>
      </dgm:t>
    </dgm:pt>
    <dgm:pt modelId="{E59963F7-8AD2-4603-B851-6CC97A4A179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не зловживати зайвими подробицями, в яких губиться головна думка;</a:t>
          </a:r>
          <a:endParaRPr lang="ru-RU" dirty="0"/>
        </a:p>
      </dgm:t>
    </dgm:pt>
    <dgm:pt modelId="{5009EA02-8D8E-4357-9B27-AE8FE36A1470}" type="parTrans" cxnId="{2EFDD3BA-C9B6-4CEB-973A-4CED46D111FD}">
      <dgm:prSet/>
      <dgm:spPr/>
      <dgm:t>
        <a:bodyPr/>
        <a:lstStyle/>
        <a:p>
          <a:endParaRPr lang="ru-RU"/>
        </a:p>
      </dgm:t>
    </dgm:pt>
    <dgm:pt modelId="{1A99D208-C1E3-4696-B291-00E2A2027420}" type="sibTrans" cxnId="{2EFDD3BA-C9B6-4CEB-973A-4CED46D111FD}">
      <dgm:prSet/>
      <dgm:spPr/>
      <dgm:t>
        <a:bodyPr/>
        <a:lstStyle/>
        <a:p>
          <a:endParaRPr lang="ru-RU"/>
        </a:p>
      </dgm:t>
    </dgm:pt>
    <dgm:pt modelId="{F9020212-2744-43F2-ACAB-D5097944CCB7}">
      <dgm:prSet/>
      <dgm:spPr/>
      <dgm:t>
        <a:bodyPr/>
        <a:lstStyle/>
        <a:p>
          <a:r>
            <a:rPr lang="uk-UA" dirty="0"/>
            <a:t>намагатися включати до виступу приклади, порівняння;</a:t>
          </a:r>
          <a:endParaRPr lang="ru-RU" dirty="0"/>
        </a:p>
      </dgm:t>
    </dgm:pt>
    <dgm:pt modelId="{257B2B9F-F05B-4966-93E3-9970A706CE99}" type="parTrans" cxnId="{89D00094-A702-47AE-B8A7-089A959C8B44}">
      <dgm:prSet/>
      <dgm:spPr/>
      <dgm:t>
        <a:bodyPr/>
        <a:lstStyle/>
        <a:p>
          <a:endParaRPr lang="ru-RU"/>
        </a:p>
      </dgm:t>
    </dgm:pt>
    <dgm:pt modelId="{7591130C-B39B-4C2C-9A34-35084F7DB750}" type="sibTrans" cxnId="{89D00094-A702-47AE-B8A7-089A959C8B44}">
      <dgm:prSet/>
      <dgm:spPr/>
      <dgm:t>
        <a:bodyPr/>
        <a:lstStyle/>
        <a:p>
          <a:endParaRPr lang="ru-RU"/>
        </a:p>
      </dgm:t>
    </dgm:pt>
    <dgm:pt modelId="{44EB3AC8-BD1A-427E-AFD4-A586983009CF}">
      <dgm:prSet/>
      <dgm:spPr/>
      <dgm:t>
        <a:bodyPr/>
        <a:lstStyle/>
        <a:p>
          <a:r>
            <a:rPr lang="uk-UA" dirty="0"/>
            <a:t>чітко формулювати висновки</a:t>
          </a:r>
          <a:endParaRPr lang="ru-RU" dirty="0"/>
        </a:p>
      </dgm:t>
    </dgm:pt>
    <dgm:pt modelId="{D153DB00-FDD9-4DDB-A2D2-2C5CF2B25194}" type="parTrans" cxnId="{951569AA-F2EA-46FA-854A-CCDA2DB0E703}">
      <dgm:prSet/>
      <dgm:spPr/>
      <dgm:t>
        <a:bodyPr/>
        <a:lstStyle/>
        <a:p>
          <a:endParaRPr lang="ru-RU"/>
        </a:p>
      </dgm:t>
    </dgm:pt>
    <dgm:pt modelId="{85B91658-05DE-4D09-942F-CE09611F70D5}" type="sibTrans" cxnId="{951569AA-F2EA-46FA-854A-CCDA2DB0E703}">
      <dgm:prSet/>
      <dgm:spPr/>
      <dgm:t>
        <a:bodyPr/>
        <a:lstStyle/>
        <a:p>
          <a:endParaRPr lang="ru-RU"/>
        </a:p>
      </dgm:t>
    </dgm:pt>
    <dgm:pt modelId="{30DE8A29-4157-4F0C-AF8C-9D7C53D64EB5}" type="pres">
      <dgm:prSet presAssocID="{E8BD5BD4-57E5-444F-B7B6-F6909DBA4E4F}" presName="linear" presStyleCnt="0">
        <dgm:presLayoutVars>
          <dgm:dir/>
          <dgm:animLvl val="lvl"/>
          <dgm:resizeHandles val="exact"/>
        </dgm:presLayoutVars>
      </dgm:prSet>
      <dgm:spPr/>
    </dgm:pt>
    <dgm:pt modelId="{FC3047B3-6900-458F-AC2D-C3A190FFB894}" type="pres">
      <dgm:prSet presAssocID="{E83D95E0-FD0A-4EB0-91F5-8129DFC0A79D}" presName="parentLin" presStyleCnt="0"/>
      <dgm:spPr/>
    </dgm:pt>
    <dgm:pt modelId="{0DD9EEE1-7B3C-461F-878C-4E743C2E7AFD}" type="pres">
      <dgm:prSet presAssocID="{E83D95E0-FD0A-4EB0-91F5-8129DFC0A79D}" presName="parentLeftMargin" presStyleLbl="node1" presStyleIdx="0" presStyleCnt="6"/>
      <dgm:spPr/>
    </dgm:pt>
    <dgm:pt modelId="{8D3531F9-AD3D-4275-B2B0-F43475ABBAFF}" type="pres">
      <dgm:prSet presAssocID="{E83D95E0-FD0A-4EB0-91F5-8129DFC0A79D}" presName="parentText" presStyleLbl="node1" presStyleIdx="0" presStyleCnt="6" custScaleX="142857" custScaleY="120131">
        <dgm:presLayoutVars>
          <dgm:chMax val="0"/>
          <dgm:bulletEnabled val="1"/>
        </dgm:presLayoutVars>
      </dgm:prSet>
      <dgm:spPr/>
    </dgm:pt>
    <dgm:pt modelId="{16DAE343-4219-45B4-BFDC-358B9F7CEF8B}" type="pres">
      <dgm:prSet presAssocID="{E83D95E0-FD0A-4EB0-91F5-8129DFC0A79D}" presName="negativeSpace" presStyleCnt="0"/>
      <dgm:spPr/>
    </dgm:pt>
    <dgm:pt modelId="{4C70D196-1469-48ED-96E3-AE79FDB0D378}" type="pres">
      <dgm:prSet presAssocID="{E83D95E0-FD0A-4EB0-91F5-8129DFC0A79D}" presName="childText" presStyleLbl="conFgAcc1" presStyleIdx="0" presStyleCnt="6">
        <dgm:presLayoutVars>
          <dgm:bulletEnabled val="1"/>
        </dgm:presLayoutVars>
      </dgm:prSet>
      <dgm:spPr/>
    </dgm:pt>
    <dgm:pt modelId="{5F40858A-9055-4811-B8EF-4FF1F9C066A7}" type="pres">
      <dgm:prSet presAssocID="{58E8B85B-F055-48BF-945D-CC5D338ED1E7}" presName="spaceBetweenRectangles" presStyleCnt="0"/>
      <dgm:spPr/>
    </dgm:pt>
    <dgm:pt modelId="{0BDB67DD-F19B-4380-AA58-BF1CBE390805}" type="pres">
      <dgm:prSet presAssocID="{6FA997DE-4E76-4CCD-8994-CD566394456E}" presName="parentLin" presStyleCnt="0"/>
      <dgm:spPr/>
    </dgm:pt>
    <dgm:pt modelId="{576EBC85-E6E1-4B55-864C-A33EB031BB66}" type="pres">
      <dgm:prSet presAssocID="{6FA997DE-4E76-4CCD-8994-CD566394456E}" presName="parentLeftMargin" presStyleLbl="node1" presStyleIdx="0" presStyleCnt="6"/>
      <dgm:spPr/>
    </dgm:pt>
    <dgm:pt modelId="{81EEF557-9DA4-4FE5-969D-B5FF5A0411D0}" type="pres">
      <dgm:prSet presAssocID="{6FA997DE-4E76-4CCD-8994-CD566394456E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F42DB5E6-0FCF-41B2-A625-D2610DB2900D}" type="pres">
      <dgm:prSet presAssocID="{6FA997DE-4E76-4CCD-8994-CD566394456E}" presName="negativeSpace" presStyleCnt="0"/>
      <dgm:spPr/>
    </dgm:pt>
    <dgm:pt modelId="{2F013F2E-0521-4A6C-90FB-612EEE08AEA7}" type="pres">
      <dgm:prSet presAssocID="{6FA997DE-4E76-4CCD-8994-CD566394456E}" presName="childText" presStyleLbl="conFgAcc1" presStyleIdx="1" presStyleCnt="6">
        <dgm:presLayoutVars>
          <dgm:bulletEnabled val="1"/>
        </dgm:presLayoutVars>
      </dgm:prSet>
      <dgm:spPr/>
    </dgm:pt>
    <dgm:pt modelId="{DE5A963F-B04B-4C89-BF51-20E0005861EA}" type="pres">
      <dgm:prSet presAssocID="{40A925AB-0365-4937-B8D8-DE4D47AD38EB}" presName="spaceBetweenRectangles" presStyleCnt="0"/>
      <dgm:spPr/>
    </dgm:pt>
    <dgm:pt modelId="{3E41C2B8-F870-40E3-BD0A-42F91816A846}" type="pres">
      <dgm:prSet presAssocID="{43B1CF88-593D-4E02-961E-9A34B80D0BCF}" presName="parentLin" presStyleCnt="0"/>
      <dgm:spPr/>
    </dgm:pt>
    <dgm:pt modelId="{21395A3C-3AB6-4267-9A8A-2AC6B39F663E}" type="pres">
      <dgm:prSet presAssocID="{43B1CF88-593D-4E02-961E-9A34B80D0BCF}" presName="parentLeftMargin" presStyleLbl="node1" presStyleIdx="1" presStyleCnt="6"/>
      <dgm:spPr/>
    </dgm:pt>
    <dgm:pt modelId="{E0058338-1F88-4C17-83DD-EAA4BC899231}" type="pres">
      <dgm:prSet presAssocID="{43B1CF88-593D-4E02-961E-9A34B80D0BCF}" presName="parentText" presStyleLbl="node1" presStyleIdx="2" presStyleCnt="6" custScaleX="142857" custScaleY="158007">
        <dgm:presLayoutVars>
          <dgm:chMax val="0"/>
          <dgm:bulletEnabled val="1"/>
        </dgm:presLayoutVars>
      </dgm:prSet>
      <dgm:spPr/>
    </dgm:pt>
    <dgm:pt modelId="{6EAB9EC1-EAEB-417B-9007-7AB69BD8AD6F}" type="pres">
      <dgm:prSet presAssocID="{43B1CF88-593D-4E02-961E-9A34B80D0BCF}" presName="negativeSpace" presStyleCnt="0"/>
      <dgm:spPr/>
    </dgm:pt>
    <dgm:pt modelId="{AF22C8EB-5406-4C65-A89C-B76649C73099}" type="pres">
      <dgm:prSet presAssocID="{43B1CF88-593D-4E02-961E-9A34B80D0BCF}" presName="childText" presStyleLbl="conFgAcc1" presStyleIdx="2" presStyleCnt="6">
        <dgm:presLayoutVars>
          <dgm:bulletEnabled val="1"/>
        </dgm:presLayoutVars>
      </dgm:prSet>
      <dgm:spPr/>
    </dgm:pt>
    <dgm:pt modelId="{BBE8A97F-21E3-4D04-B6A2-09E90346030D}" type="pres">
      <dgm:prSet presAssocID="{3FE757EC-CFDF-44C7-A8E4-4004C4DC5124}" presName="spaceBetweenRectangles" presStyleCnt="0"/>
      <dgm:spPr/>
    </dgm:pt>
    <dgm:pt modelId="{A6CE661F-FEFF-4D9F-9AE3-15EC953711B5}" type="pres">
      <dgm:prSet presAssocID="{E59963F7-8AD2-4603-B851-6CC97A4A1792}" presName="parentLin" presStyleCnt="0"/>
      <dgm:spPr/>
    </dgm:pt>
    <dgm:pt modelId="{FD940C0F-3F5F-40F7-A283-AF23721D0CDC}" type="pres">
      <dgm:prSet presAssocID="{E59963F7-8AD2-4603-B851-6CC97A4A1792}" presName="parentLeftMargin" presStyleLbl="node1" presStyleIdx="2" presStyleCnt="6"/>
      <dgm:spPr/>
    </dgm:pt>
    <dgm:pt modelId="{B1FCBCF5-98C4-4EBB-AB10-1B7867E215B4}" type="pres">
      <dgm:prSet presAssocID="{E59963F7-8AD2-4603-B851-6CC97A4A1792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ED2DF1F7-5E4B-4931-9F5A-BAFDC5A7E2FD}" type="pres">
      <dgm:prSet presAssocID="{E59963F7-8AD2-4603-B851-6CC97A4A1792}" presName="negativeSpace" presStyleCnt="0"/>
      <dgm:spPr/>
    </dgm:pt>
    <dgm:pt modelId="{59AE5B3D-C212-4C0C-8FFF-9ECB97DE0BC7}" type="pres">
      <dgm:prSet presAssocID="{E59963F7-8AD2-4603-B851-6CC97A4A1792}" presName="childText" presStyleLbl="conFgAcc1" presStyleIdx="3" presStyleCnt="6">
        <dgm:presLayoutVars>
          <dgm:bulletEnabled val="1"/>
        </dgm:presLayoutVars>
      </dgm:prSet>
      <dgm:spPr/>
    </dgm:pt>
    <dgm:pt modelId="{8C366AD7-6F03-4DBF-8E17-CCF440A93BF6}" type="pres">
      <dgm:prSet presAssocID="{1A99D208-C1E3-4696-B291-00E2A2027420}" presName="spaceBetweenRectangles" presStyleCnt="0"/>
      <dgm:spPr/>
    </dgm:pt>
    <dgm:pt modelId="{E4EDB500-2074-41B9-911A-4483AD996344}" type="pres">
      <dgm:prSet presAssocID="{F9020212-2744-43F2-ACAB-D5097944CCB7}" presName="parentLin" presStyleCnt="0"/>
      <dgm:spPr/>
    </dgm:pt>
    <dgm:pt modelId="{9E91B46B-6781-437E-8AF0-195E10C1E0CE}" type="pres">
      <dgm:prSet presAssocID="{F9020212-2744-43F2-ACAB-D5097944CCB7}" presName="parentLeftMargin" presStyleLbl="node1" presStyleIdx="3" presStyleCnt="6"/>
      <dgm:spPr/>
    </dgm:pt>
    <dgm:pt modelId="{324083CB-2892-4ECC-9250-925E0051579B}" type="pres">
      <dgm:prSet presAssocID="{F9020212-2744-43F2-ACAB-D5097944CCB7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58E01C2A-61E7-4626-B5F7-204E342669A6}" type="pres">
      <dgm:prSet presAssocID="{F9020212-2744-43F2-ACAB-D5097944CCB7}" presName="negativeSpace" presStyleCnt="0"/>
      <dgm:spPr/>
    </dgm:pt>
    <dgm:pt modelId="{F1F530CB-69BF-48D2-A8A5-49161B4207C3}" type="pres">
      <dgm:prSet presAssocID="{F9020212-2744-43F2-ACAB-D5097944CCB7}" presName="childText" presStyleLbl="conFgAcc1" presStyleIdx="4" presStyleCnt="6">
        <dgm:presLayoutVars>
          <dgm:bulletEnabled val="1"/>
        </dgm:presLayoutVars>
      </dgm:prSet>
      <dgm:spPr/>
    </dgm:pt>
    <dgm:pt modelId="{9AB0B167-C60D-4492-8313-6AE28B7B0EBF}" type="pres">
      <dgm:prSet presAssocID="{7591130C-B39B-4C2C-9A34-35084F7DB750}" presName="spaceBetweenRectangles" presStyleCnt="0"/>
      <dgm:spPr/>
    </dgm:pt>
    <dgm:pt modelId="{D2922EFC-EA21-45E3-B0DA-4E23B567A5C1}" type="pres">
      <dgm:prSet presAssocID="{44EB3AC8-BD1A-427E-AFD4-A586983009CF}" presName="parentLin" presStyleCnt="0"/>
      <dgm:spPr/>
    </dgm:pt>
    <dgm:pt modelId="{687C1BEA-1AD0-4B78-82EF-6AFD0B6BCC47}" type="pres">
      <dgm:prSet presAssocID="{44EB3AC8-BD1A-427E-AFD4-A586983009CF}" presName="parentLeftMargin" presStyleLbl="node1" presStyleIdx="4" presStyleCnt="6"/>
      <dgm:spPr/>
    </dgm:pt>
    <dgm:pt modelId="{33C2C947-FA30-4E5A-8B77-EA700F2ED85E}" type="pres">
      <dgm:prSet presAssocID="{44EB3AC8-BD1A-427E-AFD4-A586983009CF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2A9A804A-BFCA-4688-99F7-4F804AC1F4E0}" type="pres">
      <dgm:prSet presAssocID="{44EB3AC8-BD1A-427E-AFD4-A586983009CF}" presName="negativeSpace" presStyleCnt="0"/>
      <dgm:spPr/>
    </dgm:pt>
    <dgm:pt modelId="{BEA77747-20E4-4025-8E82-D84644CAF0C8}" type="pres">
      <dgm:prSet presAssocID="{44EB3AC8-BD1A-427E-AFD4-A586983009C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5107040-3DC5-49EB-99B1-BD3833BFC385}" type="presOf" srcId="{F9020212-2744-43F2-ACAB-D5097944CCB7}" destId="{9E91B46B-6781-437E-8AF0-195E10C1E0CE}" srcOrd="0" destOrd="0" presId="urn:microsoft.com/office/officeart/2005/8/layout/list1"/>
    <dgm:cxn modelId="{8E9F6F44-C99B-4334-BC13-B510AF679140}" srcId="{E8BD5BD4-57E5-444F-B7B6-F6909DBA4E4F}" destId="{6FA997DE-4E76-4CCD-8994-CD566394456E}" srcOrd="1" destOrd="0" parTransId="{D90AF13D-30BC-43F5-93F7-51F9DB0F3F50}" sibTransId="{40A925AB-0365-4937-B8D8-DE4D47AD38EB}"/>
    <dgm:cxn modelId="{7FDD4167-0A2F-4C85-A74F-140E87F13228}" srcId="{E8BD5BD4-57E5-444F-B7B6-F6909DBA4E4F}" destId="{E83D95E0-FD0A-4EB0-91F5-8129DFC0A79D}" srcOrd="0" destOrd="0" parTransId="{C48B0C28-9DC7-46A4-903D-5E94309B77B9}" sibTransId="{58E8B85B-F055-48BF-945D-CC5D338ED1E7}"/>
    <dgm:cxn modelId="{1542B948-6A57-4BE4-AF06-B2422339BC1C}" type="presOf" srcId="{43B1CF88-593D-4E02-961E-9A34B80D0BCF}" destId="{21395A3C-3AB6-4267-9A8A-2AC6B39F663E}" srcOrd="0" destOrd="0" presId="urn:microsoft.com/office/officeart/2005/8/layout/list1"/>
    <dgm:cxn modelId="{28519B6D-F4CC-46A5-884F-DEF3C94537EA}" type="presOf" srcId="{F9020212-2744-43F2-ACAB-D5097944CCB7}" destId="{324083CB-2892-4ECC-9250-925E0051579B}" srcOrd="1" destOrd="0" presId="urn:microsoft.com/office/officeart/2005/8/layout/list1"/>
    <dgm:cxn modelId="{960F7074-D0CF-4230-AD32-D113C911B409}" srcId="{E8BD5BD4-57E5-444F-B7B6-F6909DBA4E4F}" destId="{43B1CF88-593D-4E02-961E-9A34B80D0BCF}" srcOrd="2" destOrd="0" parTransId="{D9528136-44B1-4129-9B19-6C7BBA89BCDC}" sibTransId="{3FE757EC-CFDF-44C7-A8E4-4004C4DC5124}"/>
    <dgm:cxn modelId="{89D00094-A702-47AE-B8A7-089A959C8B44}" srcId="{E8BD5BD4-57E5-444F-B7B6-F6909DBA4E4F}" destId="{F9020212-2744-43F2-ACAB-D5097944CCB7}" srcOrd="4" destOrd="0" parTransId="{257B2B9F-F05B-4966-93E3-9970A706CE99}" sibTransId="{7591130C-B39B-4C2C-9A34-35084F7DB750}"/>
    <dgm:cxn modelId="{3D13C497-B24B-4225-97A2-BC8B6DE838DE}" type="presOf" srcId="{E83D95E0-FD0A-4EB0-91F5-8129DFC0A79D}" destId="{8D3531F9-AD3D-4275-B2B0-F43475ABBAFF}" srcOrd="1" destOrd="0" presId="urn:microsoft.com/office/officeart/2005/8/layout/list1"/>
    <dgm:cxn modelId="{F18B33A8-9CF6-4048-9BE9-420E1B946B5F}" type="presOf" srcId="{E59963F7-8AD2-4603-B851-6CC97A4A1792}" destId="{FD940C0F-3F5F-40F7-A283-AF23721D0CDC}" srcOrd="0" destOrd="0" presId="urn:microsoft.com/office/officeart/2005/8/layout/list1"/>
    <dgm:cxn modelId="{951569AA-F2EA-46FA-854A-CCDA2DB0E703}" srcId="{E8BD5BD4-57E5-444F-B7B6-F6909DBA4E4F}" destId="{44EB3AC8-BD1A-427E-AFD4-A586983009CF}" srcOrd="5" destOrd="0" parTransId="{D153DB00-FDD9-4DDB-A2D2-2C5CF2B25194}" sibTransId="{85B91658-05DE-4D09-942F-CE09611F70D5}"/>
    <dgm:cxn modelId="{2EFDD3BA-C9B6-4CEB-973A-4CED46D111FD}" srcId="{E8BD5BD4-57E5-444F-B7B6-F6909DBA4E4F}" destId="{E59963F7-8AD2-4603-B851-6CC97A4A1792}" srcOrd="3" destOrd="0" parTransId="{5009EA02-8D8E-4357-9B27-AE8FE36A1470}" sibTransId="{1A99D208-C1E3-4696-B291-00E2A2027420}"/>
    <dgm:cxn modelId="{D5D1ACC0-FB11-4CEA-8263-C71A4C2CE824}" type="presOf" srcId="{E59963F7-8AD2-4603-B851-6CC97A4A1792}" destId="{B1FCBCF5-98C4-4EBB-AB10-1B7867E215B4}" srcOrd="1" destOrd="0" presId="urn:microsoft.com/office/officeart/2005/8/layout/list1"/>
    <dgm:cxn modelId="{055889D5-E7BF-4D2D-AF44-4A288516C42B}" type="presOf" srcId="{44EB3AC8-BD1A-427E-AFD4-A586983009CF}" destId="{33C2C947-FA30-4E5A-8B77-EA700F2ED85E}" srcOrd="1" destOrd="0" presId="urn:microsoft.com/office/officeart/2005/8/layout/list1"/>
    <dgm:cxn modelId="{F66EFCE8-773F-4828-A523-21161CAA1764}" type="presOf" srcId="{6FA997DE-4E76-4CCD-8994-CD566394456E}" destId="{576EBC85-E6E1-4B55-864C-A33EB031BB66}" srcOrd="0" destOrd="0" presId="urn:microsoft.com/office/officeart/2005/8/layout/list1"/>
    <dgm:cxn modelId="{6C8171F1-92A8-4795-BEDD-148CBC60B9A8}" type="presOf" srcId="{E83D95E0-FD0A-4EB0-91F5-8129DFC0A79D}" destId="{0DD9EEE1-7B3C-461F-878C-4E743C2E7AFD}" srcOrd="0" destOrd="0" presId="urn:microsoft.com/office/officeart/2005/8/layout/list1"/>
    <dgm:cxn modelId="{854D0FF4-99D6-414F-958D-0B9F1C849BF4}" type="presOf" srcId="{6FA997DE-4E76-4CCD-8994-CD566394456E}" destId="{81EEF557-9DA4-4FE5-969D-B5FF5A0411D0}" srcOrd="1" destOrd="0" presId="urn:microsoft.com/office/officeart/2005/8/layout/list1"/>
    <dgm:cxn modelId="{EA5D8AF9-A34F-4713-9229-20CF2DB59A61}" type="presOf" srcId="{E8BD5BD4-57E5-444F-B7B6-F6909DBA4E4F}" destId="{30DE8A29-4157-4F0C-AF8C-9D7C53D64EB5}" srcOrd="0" destOrd="0" presId="urn:microsoft.com/office/officeart/2005/8/layout/list1"/>
    <dgm:cxn modelId="{DD4EC9F9-2A03-4157-9CB6-8D3277DE6FC0}" type="presOf" srcId="{44EB3AC8-BD1A-427E-AFD4-A586983009CF}" destId="{687C1BEA-1AD0-4B78-82EF-6AFD0B6BCC47}" srcOrd="0" destOrd="0" presId="urn:microsoft.com/office/officeart/2005/8/layout/list1"/>
    <dgm:cxn modelId="{97FD47FA-7A60-4014-9DEA-2CA6BA482215}" type="presOf" srcId="{43B1CF88-593D-4E02-961E-9A34B80D0BCF}" destId="{E0058338-1F88-4C17-83DD-EAA4BC899231}" srcOrd="1" destOrd="0" presId="urn:microsoft.com/office/officeart/2005/8/layout/list1"/>
    <dgm:cxn modelId="{7FB150B7-AB49-4218-9F27-F003A5306074}" type="presParOf" srcId="{30DE8A29-4157-4F0C-AF8C-9D7C53D64EB5}" destId="{FC3047B3-6900-458F-AC2D-C3A190FFB894}" srcOrd="0" destOrd="0" presId="urn:microsoft.com/office/officeart/2005/8/layout/list1"/>
    <dgm:cxn modelId="{2026FD1C-BB0F-48E2-A99E-22DCE47D4F3F}" type="presParOf" srcId="{FC3047B3-6900-458F-AC2D-C3A190FFB894}" destId="{0DD9EEE1-7B3C-461F-878C-4E743C2E7AFD}" srcOrd="0" destOrd="0" presId="urn:microsoft.com/office/officeart/2005/8/layout/list1"/>
    <dgm:cxn modelId="{1D97642D-4B52-4605-851C-385E8555B4DB}" type="presParOf" srcId="{FC3047B3-6900-458F-AC2D-C3A190FFB894}" destId="{8D3531F9-AD3D-4275-B2B0-F43475ABBAFF}" srcOrd="1" destOrd="0" presId="urn:microsoft.com/office/officeart/2005/8/layout/list1"/>
    <dgm:cxn modelId="{2BB06357-1E18-429A-A07E-478208F26FD2}" type="presParOf" srcId="{30DE8A29-4157-4F0C-AF8C-9D7C53D64EB5}" destId="{16DAE343-4219-45B4-BFDC-358B9F7CEF8B}" srcOrd="1" destOrd="0" presId="urn:microsoft.com/office/officeart/2005/8/layout/list1"/>
    <dgm:cxn modelId="{3DDF323C-B286-4C52-9EAF-F1720E752477}" type="presParOf" srcId="{30DE8A29-4157-4F0C-AF8C-9D7C53D64EB5}" destId="{4C70D196-1469-48ED-96E3-AE79FDB0D378}" srcOrd="2" destOrd="0" presId="urn:microsoft.com/office/officeart/2005/8/layout/list1"/>
    <dgm:cxn modelId="{D7791FC3-6920-40C7-B9C1-634B5F4D9A89}" type="presParOf" srcId="{30DE8A29-4157-4F0C-AF8C-9D7C53D64EB5}" destId="{5F40858A-9055-4811-B8EF-4FF1F9C066A7}" srcOrd="3" destOrd="0" presId="urn:microsoft.com/office/officeart/2005/8/layout/list1"/>
    <dgm:cxn modelId="{81E35CEB-59F3-4A54-ABF2-76C77E276D39}" type="presParOf" srcId="{30DE8A29-4157-4F0C-AF8C-9D7C53D64EB5}" destId="{0BDB67DD-F19B-4380-AA58-BF1CBE390805}" srcOrd="4" destOrd="0" presId="urn:microsoft.com/office/officeart/2005/8/layout/list1"/>
    <dgm:cxn modelId="{79F79A11-EA41-4D8F-9578-696E0C20FB44}" type="presParOf" srcId="{0BDB67DD-F19B-4380-AA58-BF1CBE390805}" destId="{576EBC85-E6E1-4B55-864C-A33EB031BB66}" srcOrd="0" destOrd="0" presId="urn:microsoft.com/office/officeart/2005/8/layout/list1"/>
    <dgm:cxn modelId="{115606C0-CB0C-42AA-9E34-9B2AFAEE6814}" type="presParOf" srcId="{0BDB67DD-F19B-4380-AA58-BF1CBE390805}" destId="{81EEF557-9DA4-4FE5-969D-B5FF5A0411D0}" srcOrd="1" destOrd="0" presId="urn:microsoft.com/office/officeart/2005/8/layout/list1"/>
    <dgm:cxn modelId="{64CC5651-40E0-4B6A-9024-0EF318919F63}" type="presParOf" srcId="{30DE8A29-4157-4F0C-AF8C-9D7C53D64EB5}" destId="{F42DB5E6-0FCF-41B2-A625-D2610DB2900D}" srcOrd="5" destOrd="0" presId="urn:microsoft.com/office/officeart/2005/8/layout/list1"/>
    <dgm:cxn modelId="{F992DB94-0007-4AA8-A831-96505E8AEC4C}" type="presParOf" srcId="{30DE8A29-4157-4F0C-AF8C-9D7C53D64EB5}" destId="{2F013F2E-0521-4A6C-90FB-612EEE08AEA7}" srcOrd="6" destOrd="0" presId="urn:microsoft.com/office/officeart/2005/8/layout/list1"/>
    <dgm:cxn modelId="{BD40F260-1026-4836-BB23-13EBB8071B03}" type="presParOf" srcId="{30DE8A29-4157-4F0C-AF8C-9D7C53D64EB5}" destId="{DE5A963F-B04B-4C89-BF51-20E0005861EA}" srcOrd="7" destOrd="0" presId="urn:microsoft.com/office/officeart/2005/8/layout/list1"/>
    <dgm:cxn modelId="{8BB201FB-FBF6-4E31-8524-2E58CB341FF7}" type="presParOf" srcId="{30DE8A29-4157-4F0C-AF8C-9D7C53D64EB5}" destId="{3E41C2B8-F870-40E3-BD0A-42F91816A846}" srcOrd="8" destOrd="0" presId="urn:microsoft.com/office/officeart/2005/8/layout/list1"/>
    <dgm:cxn modelId="{14ADACFF-09AC-4CEE-80A8-6E3FE5AA8223}" type="presParOf" srcId="{3E41C2B8-F870-40E3-BD0A-42F91816A846}" destId="{21395A3C-3AB6-4267-9A8A-2AC6B39F663E}" srcOrd="0" destOrd="0" presId="urn:microsoft.com/office/officeart/2005/8/layout/list1"/>
    <dgm:cxn modelId="{19A05B0C-1E43-4894-8220-A698EBAD8CE3}" type="presParOf" srcId="{3E41C2B8-F870-40E3-BD0A-42F91816A846}" destId="{E0058338-1F88-4C17-83DD-EAA4BC899231}" srcOrd="1" destOrd="0" presId="urn:microsoft.com/office/officeart/2005/8/layout/list1"/>
    <dgm:cxn modelId="{144EC371-F0EA-4EF3-B8F1-7ECF7E7DE16A}" type="presParOf" srcId="{30DE8A29-4157-4F0C-AF8C-9D7C53D64EB5}" destId="{6EAB9EC1-EAEB-417B-9007-7AB69BD8AD6F}" srcOrd="9" destOrd="0" presId="urn:microsoft.com/office/officeart/2005/8/layout/list1"/>
    <dgm:cxn modelId="{414251AB-19E4-42FD-8421-C536A2587F37}" type="presParOf" srcId="{30DE8A29-4157-4F0C-AF8C-9D7C53D64EB5}" destId="{AF22C8EB-5406-4C65-A89C-B76649C73099}" srcOrd="10" destOrd="0" presId="urn:microsoft.com/office/officeart/2005/8/layout/list1"/>
    <dgm:cxn modelId="{3F1902DC-A4AF-4414-9DFE-8F8265BA7567}" type="presParOf" srcId="{30DE8A29-4157-4F0C-AF8C-9D7C53D64EB5}" destId="{BBE8A97F-21E3-4D04-B6A2-09E90346030D}" srcOrd="11" destOrd="0" presId="urn:microsoft.com/office/officeart/2005/8/layout/list1"/>
    <dgm:cxn modelId="{43FCAD05-4422-4661-8D17-BEA1287D290F}" type="presParOf" srcId="{30DE8A29-4157-4F0C-AF8C-9D7C53D64EB5}" destId="{A6CE661F-FEFF-4D9F-9AE3-15EC953711B5}" srcOrd="12" destOrd="0" presId="urn:microsoft.com/office/officeart/2005/8/layout/list1"/>
    <dgm:cxn modelId="{BCA066A6-B8FC-48F3-A64A-BE62F5D8F87E}" type="presParOf" srcId="{A6CE661F-FEFF-4D9F-9AE3-15EC953711B5}" destId="{FD940C0F-3F5F-40F7-A283-AF23721D0CDC}" srcOrd="0" destOrd="0" presId="urn:microsoft.com/office/officeart/2005/8/layout/list1"/>
    <dgm:cxn modelId="{8F6D3772-8681-48F7-BB74-A50D95724D6A}" type="presParOf" srcId="{A6CE661F-FEFF-4D9F-9AE3-15EC953711B5}" destId="{B1FCBCF5-98C4-4EBB-AB10-1B7867E215B4}" srcOrd="1" destOrd="0" presId="urn:microsoft.com/office/officeart/2005/8/layout/list1"/>
    <dgm:cxn modelId="{CBFF7E2F-DA4E-497B-A174-3811FAD08310}" type="presParOf" srcId="{30DE8A29-4157-4F0C-AF8C-9D7C53D64EB5}" destId="{ED2DF1F7-5E4B-4931-9F5A-BAFDC5A7E2FD}" srcOrd="13" destOrd="0" presId="urn:microsoft.com/office/officeart/2005/8/layout/list1"/>
    <dgm:cxn modelId="{C812A411-45DB-44DF-8B3F-1DD8B674689A}" type="presParOf" srcId="{30DE8A29-4157-4F0C-AF8C-9D7C53D64EB5}" destId="{59AE5B3D-C212-4C0C-8FFF-9ECB97DE0BC7}" srcOrd="14" destOrd="0" presId="urn:microsoft.com/office/officeart/2005/8/layout/list1"/>
    <dgm:cxn modelId="{6D69B332-1ADC-41AE-8F74-440FDA55A1CD}" type="presParOf" srcId="{30DE8A29-4157-4F0C-AF8C-9D7C53D64EB5}" destId="{8C366AD7-6F03-4DBF-8E17-CCF440A93BF6}" srcOrd="15" destOrd="0" presId="urn:microsoft.com/office/officeart/2005/8/layout/list1"/>
    <dgm:cxn modelId="{B68A446A-53E5-4289-B8B7-34ED03BF4AEB}" type="presParOf" srcId="{30DE8A29-4157-4F0C-AF8C-9D7C53D64EB5}" destId="{E4EDB500-2074-41B9-911A-4483AD996344}" srcOrd="16" destOrd="0" presId="urn:microsoft.com/office/officeart/2005/8/layout/list1"/>
    <dgm:cxn modelId="{C88E8554-C8B6-4AD3-B34E-F5B86066E4DF}" type="presParOf" srcId="{E4EDB500-2074-41B9-911A-4483AD996344}" destId="{9E91B46B-6781-437E-8AF0-195E10C1E0CE}" srcOrd="0" destOrd="0" presId="urn:microsoft.com/office/officeart/2005/8/layout/list1"/>
    <dgm:cxn modelId="{AFBF3745-1E79-4741-B7E3-0AF8FC49EC2A}" type="presParOf" srcId="{E4EDB500-2074-41B9-911A-4483AD996344}" destId="{324083CB-2892-4ECC-9250-925E0051579B}" srcOrd="1" destOrd="0" presId="urn:microsoft.com/office/officeart/2005/8/layout/list1"/>
    <dgm:cxn modelId="{3CBB238D-F06D-463D-B98C-5F5CBD4F1C87}" type="presParOf" srcId="{30DE8A29-4157-4F0C-AF8C-9D7C53D64EB5}" destId="{58E01C2A-61E7-4626-B5F7-204E342669A6}" srcOrd="17" destOrd="0" presId="urn:microsoft.com/office/officeart/2005/8/layout/list1"/>
    <dgm:cxn modelId="{55C0AA67-E709-447B-AE7D-0411B9FEE6FB}" type="presParOf" srcId="{30DE8A29-4157-4F0C-AF8C-9D7C53D64EB5}" destId="{F1F530CB-69BF-48D2-A8A5-49161B4207C3}" srcOrd="18" destOrd="0" presId="urn:microsoft.com/office/officeart/2005/8/layout/list1"/>
    <dgm:cxn modelId="{0F718D6F-9A42-4069-8D08-BE213F64FDBD}" type="presParOf" srcId="{30DE8A29-4157-4F0C-AF8C-9D7C53D64EB5}" destId="{9AB0B167-C60D-4492-8313-6AE28B7B0EBF}" srcOrd="19" destOrd="0" presId="urn:microsoft.com/office/officeart/2005/8/layout/list1"/>
    <dgm:cxn modelId="{075C8E49-D966-427E-A9D3-47545480FF0B}" type="presParOf" srcId="{30DE8A29-4157-4F0C-AF8C-9D7C53D64EB5}" destId="{D2922EFC-EA21-45E3-B0DA-4E23B567A5C1}" srcOrd="20" destOrd="0" presId="urn:microsoft.com/office/officeart/2005/8/layout/list1"/>
    <dgm:cxn modelId="{7AE5A7B3-0073-4F8D-9A83-A29367B204E8}" type="presParOf" srcId="{D2922EFC-EA21-45E3-B0DA-4E23B567A5C1}" destId="{687C1BEA-1AD0-4B78-82EF-6AFD0B6BCC47}" srcOrd="0" destOrd="0" presId="urn:microsoft.com/office/officeart/2005/8/layout/list1"/>
    <dgm:cxn modelId="{67D9BC48-56CC-4DA2-B727-7B5504AAD759}" type="presParOf" srcId="{D2922EFC-EA21-45E3-B0DA-4E23B567A5C1}" destId="{33C2C947-FA30-4E5A-8B77-EA700F2ED85E}" srcOrd="1" destOrd="0" presId="urn:microsoft.com/office/officeart/2005/8/layout/list1"/>
    <dgm:cxn modelId="{C5427974-A940-4110-9C6F-C1747A3CF9EC}" type="presParOf" srcId="{30DE8A29-4157-4F0C-AF8C-9D7C53D64EB5}" destId="{2A9A804A-BFCA-4688-99F7-4F804AC1F4E0}" srcOrd="21" destOrd="0" presId="urn:microsoft.com/office/officeart/2005/8/layout/list1"/>
    <dgm:cxn modelId="{C292CD26-9B99-48E3-B54D-5B6F30FC7BE1}" type="presParOf" srcId="{30DE8A29-4157-4F0C-AF8C-9D7C53D64EB5}" destId="{BEA77747-20E4-4025-8E82-D84644CAF0C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0BEEE-8226-41A7-937C-7BF7E639F46A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9D9269-6922-47B0-8F1A-B84690399901}">
      <dgm:prSet phldrT="[Текст]" custT="1"/>
      <dgm:spPr/>
      <dgm:t>
        <a:bodyPr/>
        <a:lstStyle/>
        <a:p>
          <a:pPr algn="l">
            <a:buSzPts val="1400"/>
            <a:buFont typeface="Wingdings" panose="05000000000000000000" pitchFamily="2" charset="2"/>
            <a:buChar char="Ø"/>
          </a:pPr>
          <a:r>
            <a:rPr lang="uk-UA" sz="2000" dirty="0">
              <a:effectLst/>
              <a:ea typeface="Times New Roman" panose="02020603050405020304" pitchFamily="18" charset="0"/>
            </a:rPr>
            <a:t>інтелектуальний контакт промовця з аудиторією зводиться до того, що обидві сторони долучаються до активного розгляду проблеми, розв'язуючи певні </a:t>
          </a:r>
          <a:r>
            <a:rPr lang="uk-UA" sz="2000" dirty="0" err="1">
              <a:effectLst/>
              <a:ea typeface="Times New Roman" panose="02020603050405020304" pitchFamily="18" charset="0"/>
            </a:rPr>
            <a:t>мислительні</a:t>
          </a:r>
          <a:r>
            <a:rPr lang="uk-UA" sz="2000" dirty="0">
              <a:effectLst/>
              <a:ea typeface="Times New Roman" panose="02020603050405020304" pitchFamily="18" charset="0"/>
            </a:rPr>
            <a:t> задачі. Тоді слухачі з ним погоджуються чи виражають незгоду, схвалюють чи сумніваються, але є співучасниками процесу мислення промовця. </a:t>
          </a:r>
          <a:endParaRPr lang="ru-RU" sz="2000" dirty="0"/>
        </a:p>
      </dgm:t>
    </dgm:pt>
    <dgm:pt modelId="{8CEA3F18-94B5-4A87-9FF9-4BE5CC646164}" type="parTrans" cxnId="{22511028-9E63-43B1-9B4B-F353EE6F5CED}">
      <dgm:prSet/>
      <dgm:spPr/>
      <dgm:t>
        <a:bodyPr/>
        <a:lstStyle/>
        <a:p>
          <a:endParaRPr lang="ru-RU"/>
        </a:p>
      </dgm:t>
    </dgm:pt>
    <dgm:pt modelId="{A265343D-202B-4B0A-B866-DFC0D2DFBFF0}" type="sibTrans" cxnId="{22511028-9E63-43B1-9B4B-F353EE6F5CED}">
      <dgm:prSet/>
      <dgm:spPr/>
      <dgm:t>
        <a:bodyPr/>
        <a:lstStyle/>
        <a:p>
          <a:endParaRPr lang="ru-RU"/>
        </a:p>
      </dgm:t>
    </dgm:pt>
    <dgm:pt modelId="{1ABD05F6-25AA-4E3B-9E24-F2F903A6D612}">
      <dgm:prSet phldrT="[Текст]" custT="1"/>
      <dgm:spPr/>
      <dgm:t>
        <a:bodyPr/>
        <a:lstStyle/>
        <a:p>
          <a:pPr>
            <a:buSzPts val="1400"/>
            <a:buFont typeface="Wingdings" panose="05000000000000000000" pitchFamily="2" charset="2"/>
            <a:buChar char="Ø"/>
          </a:pPr>
          <a:r>
            <a:rPr lang="uk-UA" sz="2000" dirty="0">
              <a:effectLst/>
              <a:ea typeface="Times New Roman" panose="02020603050405020304" pitchFamily="18" charset="0"/>
            </a:rPr>
            <a:t>Обов'язковою умовою для встановлення контакту є прийняття слухачів як рівноправних партнерів по спілкування. Ядром консолідації є головна ідея, що лежить в основі публічного виступу і виражає позицію оратора. </a:t>
          </a:r>
          <a:endParaRPr lang="ru-RU" sz="2000" dirty="0"/>
        </a:p>
      </dgm:t>
    </dgm:pt>
    <dgm:pt modelId="{A9646814-6345-4BC6-9612-113AB7819566}" type="parTrans" cxnId="{B9A9E178-E859-4757-9CC1-A336CB30BD1C}">
      <dgm:prSet/>
      <dgm:spPr/>
      <dgm:t>
        <a:bodyPr/>
        <a:lstStyle/>
        <a:p>
          <a:endParaRPr lang="ru-RU"/>
        </a:p>
      </dgm:t>
    </dgm:pt>
    <dgm:pt modelId="{6C1BB4C5-BFEC-43ED-9BE5-B4BAE3F5DEAF}" type="sibTrans" cxnId="{B9A9E178-E859-4757-9CC1-A336CB30BD1C}">
      <dgm:prSet/>
      <dgm:spPr/>
      <dgm:t>
        <a:bodyPr/>
        <a:lstStyle/>
        <a:p>
          <a:endParaRPr lang="ru-RU"/>
        </a:p>
      </dgm:t>
    </dgm:pt>
    <dgm:pt modelId="{B9A508FE-FE50-4214-BA9F-342BCCBA2EA3}">
      <dgm:prSet phldrT="[Текст]" custT="1"/>
      <dgm:spPr/>
      <dgm:t>
        <a:bodyPr/>
        <a:lstStyle/>
        <a:p>
          <a:pPr>
            <a:buSzPts val="1400"/>
            <a:buFont typeface="Wingdings" panose="05000000000000000000" pitchFamily="2" charset="2"/>
            <a:buChar char="Ø"/>
          </a:pPr>
          <a:r>
            <a:rPr lang="uk-UA" sz="2000" dirty="0">
              <a:effectLst/>
              <a:ea typeface="Times New Roman" panose="02020603050405020304" pitchFamily="18" charset="0"/>
            </a:rPr>
            <a:t>Зовнішнім проявом інтелектуального контакту є невербальна поведінка слухачів: увага присутніх, їх погляди та жести схвалення, тиша або мовчання під час паузи тощо свідчать про те, що слухачі включились у спільну </a:t>
          </a:r>
          <a:r>
            <a:rPr lang="uk-UA" sz="2000" dirty="0" err="1">
              <a:effectLst/>
              <a:ea typeface="Times New Roman" panose="02020603050405020304" pitchFamily="18" charset="0"/>
            </a:rPr>
            <a:t>мислительну</a:t>
          </a:r>
          <a:r>
            <a:rPr lang="uk-UA" sz="2000" dirty="0">
              <a:effectLst/>
              <a:ea typeface="Times New Roman" panose="02020603050405020304" pitchFamily="18" charset="0"/>
            </a:rPr>
            <a:t> діяльність. </a:t>
          </a:r>
          <a:endParaRPr lang="ru-RU" sz="2000" dirty="0"/>
        </a:p>
      </dgm:t>
    </dgm:pt>
    <dgm:pt modelId="{12E29812-529F-4B6D-A804-838AE5E0E691}" type="parTrans" cxnId="{4F4ED671-F2C2-4A50-B9E6-EA167E660718}">
      <dgm:prSet/>
      <dgm:spPr/>
      <dgm:t>
        <a:bodyPr/>
        <a:lstStyle/>
        <a:p>
          <a:endParaRPr lang="ru-RU"/>
        </a:p>
      </dgm:t>
    </dgm:pt>
    <dgm:pt modelId="{E595B68A-0F2F-4520-83A7-E991978E1908}" type="sibTrans" cxnId="{4F4ED671-F2C2-4A50-B9E6-EA167E660718}">
      <dgm:prSet/>
      <dgm:spPr/>
      <dgm:t>
        <a:bodyPr/>
        <a:lstStyle/>
        <a:p>
          <a:endParaRPr lang="ru-RU"/>
        </a:p>
      </dgm:t>
    </dgm:pt>
    <dgm:pt modelId="{8C98FF20-2A17-4827-B9E3-B8AFFB00D585}" type="pres">
      <dgm:prSet presAssocID="{F750BEEE-8226-41A7-937C-7BF7E639F46A}" presName="outerComposite" presStyleCnt="0">
        <dgm:presLayoutVars>
          <dgm:chMax val="5"/>
          <dgm:dir/>
          <dgm:resizeHandles val="exact"/>
        </dgm:presLayoutVars>
      </dgm:prSet>
      <dgm:spPr/>
    </dgm:pt>
    <dgm:pt modelId="{A97FD6AA-8200-4057-8E76-400D1C9C0FC7}" type="pres">
      <dgm:prSet presAssocID="{F750BEEE-8226-41A7-937C-7BF7E639F46A}" presName="dummyMaxCanvas" presStyleCnt="0">
        <dgm:presLayoutVars/>
      </dgm:prSet>
      <dgm:spPr/>
    </dgm:pt>
    <dgm:pt modelId="{342C6210-2277-4405-B678-DCBB8DA973CA}" type="pres">
      <dgm:prSet presAssocID="{F750BEEE-8226-41A7-937C-7BF7E639F46A}" presName="ThreeNodes_1" presStyleLbl="node1" presStyleIdx="0" presStyleCnt="3" custScaleX="101386" custScaleY="119903" custLinFactNeighborX="4006" custLinFactNeighborY="-4193">
        <dgm:presLayoutVars>
          <dgm:bulletEnabled val="1"/>
        </dgm:presLayoutVars>
      </dgm:prSet>
      <dgm:spPr/>
    </dgm:pt>
    <dgm:pt modelId="{F2D9865F-A5FB-4875-B17C-42E11F40E1CC}" type="pres">
      <dgm:prSet presAssocID="{F750BEEE-8226-41A7-937C-7BF7E639F46A}" presName="ThreeNodes_2" presStyleLbl="node1" presStyleIdx="1" presStyleCnt="3">
        <dgm:presLayoutVars>
          <dgm:bulletEnabled val="1"/>
        </dgm:presLayoutVars>
      </dgm:prSet>
      <dgm:spPr/>
    </dgm:pt>
    <dgm:pt modelId="{D7A3E6EA-164E-4172-A75B-4A90BF67F502}" type="pres">
      <dgm:prSet presAssocID="{F750BEEE-8226-41A7-937C-7BF7E639F46A}" presName="ThreeNodes_3" presStyleLbl="node1" presStyleIdx="2" presStyleCnt="3">
        <dgm:presLayoutVars>
          <dgm:bulletEnabled val="1"/>
        </dgm:presLayoutVars>
      </dgm:prSet>
      <dgm:spPr/>
    </dgm:pt>
    <dgm:pt modelId="{FEBF0C49-D166-4992-B8BA-EDFE8F11FB89}" type="pres">
      <dgm:prSet presAssocID="{F750BEEE-8226-41A7-937C-7BF7E639F46A}" presName="ThreeConn_1-2" presStyleLbl="fgAccFollowNode1" presStyleIdx="0" presStyleCnt="2">
        <dgm:presLayoutVars>
          <dgm:bulletEnabled val="1"/>
        </dgm:presLayoutVars>
      </dgm:prSet>
      <dgm:spPr/>
    </dgm:pt>
    <dgm:pt modelId="{20FF6CB0-A80E-44F9-ACE8-93739D23F61F}" type="pres">
      <dgm:prSet presAssocID="{F750BEEE-8226-41A7-937C-7BF7E639F46A}" presName="ThreeConn_2-3" presStyleLbl="fgAccFollowNode1" presStyleIdx="1" presStyleCnt="2">
        <dgm:presLayoutVars>
          <dgm:bulletEnabled val="1"/>
        </dgm:presLayoutVars>
      </dgm:prSet>
      <dgm:spPr/>
    </dgm:pt>
    <dgm:pt modelId="{4BDE979A-F1D8-41F2-BA02-9EF14F270F36}" type="pres">
      <dgm:prSet presAssocID="{F750BEEE-8226-41A7-937C-7BF7E639F46A}" presName="ThreeNodes_1_text" presStyleLbl="node1" presStyleIdx="2" presStyleCnt="3">
        <dgm:presLayoutVars>
          <dgm:bulletEnabled val="1"/>
        </dgm:presLayoutVars>
      </dgm:prSet>
      <dgm:spPr/>
    </dgm:pt>
    <dgm:pt modelId="{611F7197-F526-446F-A387-C06E581DE15F}" type="pres">
      <dgm:prSet presAssocID="{F750BEEE-8226-41A7-937C-7BF7E639F46A}" presName="ThreeNodes_2_text" presStyleLbl="node1" presStyleIdx="2" presStyleCnt="3">
        <dgm:presLayoutVars>
          <dgm:bulletEnabled val="1"/>
        </dgm:presLayoutVars>
      </dgm:prSet>
      <dgm:spPr/>
    </dgm:pt>
    <dgm:pt modelId="{E0A45036-3FFC-4C44-86FB-CFEEAD4266DD}" type="pres">
      <dgm:prSet presAssocID="{F750BEEE-8226-41A7-937C-7BF7E639F4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4074119-0582-443C-A5CF-1A867AED0BD2}" type="presOf" srcId="{519D9269-6922-47B0-8F1A-B84690399901}" destId="{342C6210-2277-4405-B678-DCBB8DA973CA}" srcOrd="0" destOrd="0" presId="urn:microsoft.com/office/officeart/2005/8/layout/vProcess5"/>
    <dgm:cxn modelId="{22511028-9E63-43B1-9B4B-F353EE6F5CED}" srcId="{F750BEEE-8226-41A7-937C-7BF7E639F46A}" destId="{519D9269-6922-47B0-8F1A-B84690399901}" srcOrd="0" destOrd="0" parTransId="{8CEA3F18-94B5-4A87-9FF9-4BE5CC646164}" sibTransId="{A265343D-202B-4B0A-B866-DFC0D2DFBFF0}"/>
    <dgm:cxn modelId="{CBF5394A-E77E-40B3-B92E-6A22D2B7410B}" type="presOf" srcId="{A265343D-202B-4B0A-B866-DFC0D2DFBFF0}" destId="{FEBF0C49-D166-4992-B8BA-EDFE8F11FB89}" srcOrd="0" destOrd="0" presId="urn:microsoft.com/office/officeart/2005/8/layout/vProcess5"/>
    <dgm:cxn modelId="{25814E4A-1547-45AB-B996-255EC461A6EA}" type="presOf" srcId="{519D9269-6922-47B0-8F1A-B84690399901}" destId="{4BDE979A-F1D8-41F2-BA02-9EF14F270F36}" srcOrd="1" destOrd="0" presId="urn:microsoft.com/office/officeart/2005/8/layout/vProcess5"/>
    <dgm:cxn modelId="{4F4ED671-F2C2-4A50-B9E6-EA167E660718}" srcId="{F750BEEE-8226-41A7-937C-7BF7E639F46A}" destId="{B9A508FE-FE50-4214-BA9F-342BCCBA2EA3}" srcOrd="2" destOrd="0" parTransId="{12E29812-529F-4B6D-A804-838AE5E0E691}" sibTransId="{E595B68A-0F2F-4520-83A7-E991978E1908}"/>
    <dgm:cxn modelId="{B9A9E178-E859-4757-9CC1-A336CB30BD1C}" srcId="{F750BEEE-8226-41A7-937C-7BF7E639F46A}" destId="{1ABD05F6-25AA-4E3B-9E24-F2F903A6D612}" srcOrd="1" destOrd="0" parTransId="{A9646814-6345-4BC6-9612-113AB7819566}" sibTransId="{6C1BB4C5-BFEC-43ED-9BE5-B4BAE3F5DEAF}"/>
    <dgm:cxn modelId="{7A16517B-8023-4DFA-B140-A7F3E544E492}" type="presOf" srcId="{6C1BB4C5-BFEC-43ED-9BE5-B4BAE3F5DEAF}" destId="{20FF6CB0-A80E-44F9-ACE8-93739D23F61F}" srcOrd="0" destOrd="0" presId="urn:microsoft.com/office/officeart/2005/8/layout/vProcess5"/>
    <dgm:cxn modelId="{BFCC9798-695F-4051-9B4C-15B3EBF6D961}" type="presOf" srcId="{F750BEEE-8226-41A7-937C-7BF7E639F46A}" destId="{8C98FF20-2A17-4827-B9E3-B8AFFB00D585}" srcOrd="0" destOrd="0" presId="urn:microsoft.com/office/officeart/2005/8/layout/vProcess5"/>
    <dgm:cxn modelId="{5CE951BC-F10C-42B7-9A3A-920289869522}" type="presOf" srcId="{1ABD05F6-25AA-4E3B-9E24-F2F903A6D612}" destId="{F2D9865F-A5FB-4875-B17C-42E11F40E1CC}" srcOrd="0" destOrd="0" presId="urn:microsoft.com/office/officeart/2005/8/layout/vProcess5"/>
    <dgm:cxn modelId="{04C6AFBD-A051-4D6D-8362-FB6CF4238F05}" type="presOf" srcId="{B9A508FE-FE50-4214-BA9F-342BCCBA2EA3}" destId="{D7A3E6EA-164E-4172-A75B-4A90BF67F502}" srcOrd="0" destOrd="0" presId="urn:microsoft.com/office/officeart/2005/8/layout/vProcess5"/>
    <dgm:cxn modelId="{53CA16C3-4E96-45B7-BACA-BC3815C77EFF}" type="presOf" srcId="{1ABD05F6-25AA-4E3B-9E24-F2F903A6D612}" destId="{611F7197-F526-446F-A387-C06E581DE15F}" srcOrd="1" destOrd="0" presId="urn:microsoft.com/office/officeart/2005/8/layout/vProcess5"/>
    <dgm:cxn modelId="{54353EDF-D207-456C-AFDF-C6281D7B079B}" type="presOf" srcId="{B9A508FE-FE50-4214-BA9F-342BCCBA2EA3}" destId="{E0A45036-3FFC-4C44-86FB-CFEEAD4266DD}" srcOrd="1" destOrd="0" presId="urn:microsoft.com/office/officeart/2005/8/layout/vProcess5"/>
    <dgm:cxn modelId="{63A85F24-3F5C-4157-A385-5CAFEF523B4E}" type="presParOf" srcId="{8C98FF20-2A17-4827-B9E3-B8AFFB00D585}" destId="{A97FD6AA-8200-4057-8E76-400D1C9C0FC7}" srcOrd="0" destOrd="0" presId="urn:microsoft.com/office/officeart/2005/8/layout/vProcess5"/>
    <dgm:cxn modelId="{269EF278-4F38-4557-8DF2-1487676B5C49}" type="presParOf" srcId="{8C98FF20-2A17-4827-B9E3-B8AFFB00D585}" destId="{342C6210-2277-4405-B678-DCBB8DA973CA}" srcOrd="1" destOrd="0" presId="urn:microsoft.com/office/officeart/2005/8/layout/vProcess5"/>
    <dgm:cxn modelId="{2BB434C8-1637-4A6F-A0BF-618B9E5C1502}" type="presParOf" srcId="{8C98FF20-2A17-4827-B9E3-B8AFFB00D585}" destId="{F2D9865F-A5FB-4875-B17C-42E11F40E1CC}" srcOrd="2" destOrd="0" presId="urn:microsoft.com/office/officeart/2005/8/layout/vProcess5"/>
    <dgm:cxn modelId="{8482F7D6-88CB-483A-A676-3B5467807456}" type="presParOf" srcId="{8C98FF20-2A17-4827-B9E3-B8AFFB00D585}" destId="{D7A3E6EA-164E-4172-A75B-4A90BF67F502}" srcOrd="3" destOrd="0" presId="urn:microsoft.com/office/officeart/2005/8/layout/vProcess5"/>
    <dgm:cxn modelId="{8039E8FF-81F1-47E9-80BE-B85A56AF0404}" type="presParOf" srcId="{8C98FF20-2A17-4827-B9E3-B8AFFB00D585}" destId="{FEBF0C49-D166-4992-B8BA-EDFE8F11FB89}" srcOrd="4" destOrd="0" presId="urn:microsoft.com/office/officeart/2005/8/layout/vProcess5"/>
    <dgm:cxn modelId="{A1EB45F3-5412-4A41-89BF-97FE9678D829}" type="presParOf" srcId="{8C98FF20-2A17-4827-B9E3-B8AFFB00D585}" destId="{20FF6CB0-A80E-44F9-ACE8-93739D23F61F}" srcOrd="5" destOrd="0" presId="urn:microsoft.com/office/officeart/2005/8/layout/vProcess5"/>
    <dgm:cxn modelId="{ED055955-7317-488B-84FF-479F5B200134}" type="presParOf" srcId="{8C98FF20-2A17-4827-B9E3-B8AFFB00D585}" destId="{4BDE979A-F1D8-41F2-BA02-9EF14F270F36}" srcOrd="6" destOrd="0" presId="urn:microsoft.com/office/officeart/2005/8/layout/vProcess5"/>
    <dgm:cxn modelId="{714BD53A-5A2A-4758-82A6-B38FD088D876}" type="presParOf" srcId="{8C98FF20-2A17-4827-B9E3-B8AFFB00D585}" destId="{611F7197-F526-446F-A387-C06E581DE15F}" srcOrd="7" destOrd="0" presId="urn:microsoft.com/office/officeart/2005/8/layout/vProcess5"/>
    <dgm:cxn modelId="{CC980AC3-9D0B-4AD2-9890-0047FC1C4CCD}" type="presParOf" srcId="{8C98FF20-2A17-4827-B9E3-B8AFFB00D585}" destId="{E0A45036-3FFC-4C44-86FB-CFEEAD4266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9E7B76-DAAD-4BF5-A528-2F655BB294C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i="1" dirty="0"/>
            <a:t>суперечка як засіб пошуку істини</a:t>
          </a:r>
          <a:r>
            <a:rPr lang="uk-UA" sz="2000" dirty="0"/>
            <a:t>. Вона використовується для перевірки якоїсь думки, ідеї. Із глибини віків до нас дійшов афоризм: "У суперечці народжується істина";</a:t>
          </a:r>
          <a:endParaRPr lang="uk-UA" sz="2000" noProof="0" dirty="0"/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8C6EAE94-7E26-4FFB-9822-F88DA690AA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i="1" dirty="0"/>
            <a:t>суперечка як переконання іншої сторони</a:t>
          </a:r>
          <a:r>
            <a:rPr lang="uk-UA" sz="2000" dirty="0"/>
            <a:t>. Досягти його можна лише тоді, коли відправник сам глибоко переконаний у предметі обговорення, а інша людина готова до сприймання;</a:t>
          </a:r>
          <a:endParaRPr lang="uk-UA" sz="2000" noProof="0" dirty="0"/>
        </a:p>
      </dgm:t>
    </dgm:pt>
    <dgm:pt modelId="{03443BE8-C335-485C-A263-B184B38B145B}" type="parTrans" cxnId="{B8ED743D-1EC1-4A1B-AA94-7620A6E824E8}">
      <dgm:prSet/>
      <dgm:spPr/>
      <dgm:t>
        <a:bodyPr/>
        <a:lstStyle/>
        <a:p>
          <a:endParaRPr lang="uk-UA" sz="2000"/>
        </a:p>
      </dgm:t>
    </dgm:pt>
    <dgm:pt modelId="{DF5FB0AA-98DB-415F-A315-29BEAFC3CB18}" type="sibTrans" cxnId="{B8ED743D-1EC1-4A1B-AA94-7620A6E824E8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i="1" dirty="0"/>
            <a:t>суперечка заради перемоги</a:t>
          </a:r>
          <a:r>
            <a:rPr lang="uk-UA" sz="2000" dirty="0"/>
            <a:t>. Є люди, для яких головне — перемога в будь-який спосіб. Вони керуються тезою "переможців не судять". Останнє слово завжди намагаються залишити за собою;</a:t>
          </a:r>
          <a:endParaRPr lang="uk-UA" sz="2000" noProof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983FA5EE-B001-47B6-B5B4-7E63438281E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i="1" dirty="0"/>
            <a:t>суперечка заради суперечки</a:t>
          </a:r>
          <a:r>
            <a:rPr lang="uk-UA" sz="2000" dirty="0"/>
            <a:t>. Іноді такий вид суперечки називають "суперечка-спорт". Людині подобається сам процес, для неї не так важливо, про що йдеться і які будуть результати</a:t>
          </a:r>
          <a:r>
            <a:rPr lang="ru-RU" sz="2000" b="0" i="0" dirty="0"/>
            <a:t>.</a:t>
          </a:r>
          <a:r>
            <a:rPr lang="uk-UA" sz="2000" dirty="0"/>
            <a:t> </a:t>
          </a:r>
          <a:endParaRPr lang="ru-RU" sz="2000" dirty="0"/>
        </a:p>
      </dgm:t>
    </dgm:pt>
    <dgm:pt modelId="{318EE79C-7C05-40CD-90CE-FF5D374A5402}" type="parTrans" cxnId="{760A878A-FA7B-477D-986D-1B3E76A48D6B}">
      <dgm:prSet/>
      <dgm:spPr/>
      <dgm:t>
        <a:bodyPr/>
        <a:lstStyle/>
        <a:p>
          <a:endParaRPr lang="ru-RU"/>
        </a:p>
      </dgm:t>
    </dgm:pt>
    <dgm:pt modelId="{60683F63-7E97-4621-B248-B654302F41D3}" type="sibTrans" cxnId="{760A878A-FA7B-477D-986D-1B3E76A48D6B}">
      <dgm:prSet/>
      <dgm:spPr/>
      <dgm:t>
        <a:bodyPr/>
        <a:lstStyle/>
        <a:p>
          <a:endParaRPr lang="ru-RU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4"/>
      <dgm:spPr/>
    </dgm:pt>
    <dgm:pt modelId="{6C70C8FE-5E07-488F-8D72-33F9AE326D68}" type="pres">
      <dgm:prSet presAssocID="{4F9E7B76-DAAD-4BF5-A528-2F655BB294C3}" presName="parentText" presStyleLbl="node1" presStyleIdx="0" presStyleCnt="4" custScaleX="142857" custScaleY="137978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0" presStyleCnt="4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C2828C10-169C-4C4D-A8AD-57BB1B8D9DE3}" type="pres">
      <dgm:prSet presAssocID="{8C6EAE94-7E26-4FFB-9822-F88DA690AAE7}" presName="parentLin" presStyleCnt="0"/>
      <dgm:spPr/>
    </dgm:pt>
    <dgm:pt modelId="{206E17F0-EAE9-4D73-9DB6-CF3FF3705BA7}" type="pres">
      <dgm:prSet presAssocID="{8C6EAE94-7E26-4FFB-9822-F88DA690AAE7}" presName="parentLeftMargin" presStyleLbl="node1" presStyleIdx="0" presStyleCnt="4"/>
      <dgm:spPr/>
    </dgm:pt>
    <dgm:pt modelId="{5F373B62-7B5E-4B70-86AA-A546F3BEF944}" type="pres">
      <dgm:prSet presAssocID="{8C6EAE94-7E26-4FFB-9822-F88DA690AAE7}" presName="parentText" presStyleLbl="node1" presStyleIdx="1" presStyleCnt="4" custScaleX="142857" custScaleY="137588">
        <dgm:presLayoutVars>
          <dgm:chMax val="0"/>
          <dgm:bulletEnabled val="1"/>
        </dgm:presLayoutVars>
      </dgm:prSet>
      <dgm:spPr/>
    </dgm:pt>
    <dgm:pt modelId="{22A60710-0361-41C3-92CB-702EE416EE38}" type="pres">
      <dgm:prSet presAssocID="{8C6EAE94-7E26-4FFB-9822-F88DA690AAE7}" presName="negativeSpace" presStyleCnt="0"/>
      <dgm:spPr/>
    </dgm:pt>
    <dgm:pt modelId="{46A4FEC9-AEB6-4EF4-A7C5-E8449334E783}" type="pres">
      <dgm:prSet presAssocID="{8C6EAE94-7E26-4FFB-9822-F88DA690AAE7}" presName="childText" presStyleLbl="conFgAcc1" presStyleIdx="1" presStyleCnt="4">
        <dgm:presLayoutVars>
          <dgm:bulletEnabled val="1"/>
        </dgm:presLayoutVars>
      </dgm:prSet>
      <dgm:spPr/>
    </dgm:pt>
    <dgm:pt modelId="{C37E1C7A-7196-4A86-8AAD-6F90FB18AF2A}" type="pres">
      <dgm:prSet presAssocID="{DF5FB0AA-98DB-415F-A315-29BEAFC3CB18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1" presStyleCnt="4"/>
      <dgm:spPr/>
    </dgm:pt>
    <dgm:pt modelId="{B019717F-B22E-4937-93B6-40BD07A81928}" type="pres">
      <dgm:prSet presAssocID="{A7826A25-FB5D-4F19-87FE-B9001EDF28B8}" presName="parentText" presStyleLbl="node1" presStyleIdx="2" presStyleCnt="4" custScaleX="142857" custScaleY="132608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2" presStyleCnt="4">
        <dgm:presLayoutVars>
          <dgm:bulletEnabled val="1"/>
        </dgm:presLayoutVars>
      </dgm:prSet>
      <dgm:spPr/>
    </dgm:pt>
    <dgm:pt modelId="{61756CCC-E05B-456A-8E4C-D6A11BE24AA3}" type="pres">
      <dgm:prSet presAssocID="{FC874D20-D90B-45E3-AEF7-94D2BF3DEF44}" presName="spaceBetweenRectangles" presStyleCnt="0"/>
      <dgm:spPr/>
    </dgm:pt>
    <dgm:pt modelId="{E76463E8-AE8B-4DE3-98B4-19B261B8B964}" type="pres">
      <dgm:prSet presAssocID="{983FA5EE-B001-47B6-B5B4-7E63438281EC}" presName="parentLin" presStyleCnt="0"/>
      <dgm:spPr/>
    </dgm:pt>
    <dgm:pt modelId="{34C3DF1D-C3BE-4438-9352-6A9343B9B472}" type="pres">
      <dgm:prSet presAssocID="{983FA5EE-B001-47B6-B5B4-7E63438281EC}" presName="parentLeftMargin" presStyleLbl="node1" presStyleIdx="2" presStyleCnt="4"/>
      <dgm:spPr/>
    </dgm:pt>
    <dgm:pt modelId="{9F03E6D1-D20E-4D18-94E1-7B71161F10D6}" type="pres">
      <dgm:prSet presAssocID="{983FA5EE-B001-47B6-B5B4-7E63438281EC}" presName="parentText" presStyleLbl="node1" presStyleIdx="3" presStyleCnt="4" custScaleX="139531" custScaleY="131953" custLinFactNeighborX="1960" custLinFactNeighborY="-2514">
        <dgm:presLayoutVars>
          <dgm:chMax val="0"/>
          <dgm:bulletEnabled val="1"/>
        </dgm:presLayoutVars>
      </dgm:prSet>
      <dgm:spPr/>
    </dgm:pt>
    <dgm:pt modelId="{DA861EB4-2B97-4CDC-9B95-29E4EDCB964C}" type="pres">
      <dgm:prSet presAssocID="{983FA5EE-B001-47B6-B5B4-7E63438281EC}" presName="negativeSpace" presStyleCnt="0"/>
      <dgm:spPr/>
    </dgm:pt>
    <dgm:pt modelId="{B6897E38-8D39-4812-8F8A-B77FD6461ABB}" type="pres">
      <dgm:prSet presAssocID="{983FA5EE-B001-47B6-B5B4-7E63438281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3F0109-623E-413D-8A05-AA96439BA8F5}" type="presOf" srcId="{8C6EAE94-7E26-4FFB-9822-F88DA690AAE7}" destId="{5F373B62-7B5E-4B70-86AA-A546F3BEF944}" srcOrd="1" destOrd="0" presId="urn:microsoft.com/office/officeart/2005/8/layout/list1"/>
    <dgm:cxn modelId="{1423CD14-DE0C-4747-8E25-29419AB154AF}" type="presOf" srcId="{983FA5EE-B001-47B6-B5B4-7E63438281EC}" destId="{9F03E6D1-D20E-4D18-94E1-7B71161F10D6}" srcOrd="1" destOrd="0" presId="urn:microsoft.com/office/officeart/2005/8/layout/list1"/>
    <dgm:cxn modelId="{B8ED743D-1EC1-4A1B-AA94-7620A6E824E8}" srcId="{831B38FC-B7CF-4A4D-AF84-253D20193E4F}" destId="{8C6EAE94-7E26-4FFB-9822-F88DA690AAE7}" srcOrd="1" destOrd="0" parTransId="{03443BE8-C335-485C-A263-B184B38B145B}" sibTransId="{DF5FB0AA-98DB-415F-A315-29BEAFC3CB18}"/>
    <dgm:cxn modelId="{BE0E2652-CBAC-4AA7-8D5F-BEEBA52CD48E}" type="presOf" srcId="{983FA5EE-B001-47B6-B5B4-7E63438281EC}" destId="{34C3DF1D-C3BE-4438-9352-6A9343B9B472}" srcOrd="0" destOrd="0" presId="urn:microsoft.com/office/officeart/2005/8/layout/list1"/>
    <dgm:cxn modelId="{760A878A-FA7B-477D-986D-1B3E76A48D6B}" srcId="{831B38FC-B7CF-4A4D-AF84-253D20193E4F}" destId="{983FA5EE-B001-47B6-B5B4-7E63438281EC}" srcOrd="3" destOrd="0" parTransId="{318EE79C-7C05-40CD-90CE-FF5D374A5402}" sibTransId="{60683F63-7E97-4621-B248-B654302F41D3}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9DD29EBD-BF51-412B-A0B1-DDA62536A610}" type="presOf" srcId="{8C6EAE94-7E26-4FFB-9822-F88DA690AAE7}" destId="{206E17F0-EAE9-4D73-9DB6-CF3FF3705BA7}" srcOrd="0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0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2" destOrd="0" parTransId="{9D126EE9-6487-4D2D-AA8D-AB2C9807C7CA}" sibTransId="{FC874D20-D90B-45E3-AEF7-94D2BF3DEF44}"/>
    <dgm:cxn modelId="{2A6754D4-9EC4-49DC-9552-E92E71E87AFD}" type="presParOf" srcId="{B09A3514-EB2A-4E0F-86AE-668751B8D691}" destId="{4453538C-D7BC-4B04-B216-EB1C96EEE9D4}" srcOrd="0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1" destOrd="0" presId="urn:microsoft.com/office/officeart/2005/8/layout/list1"/>
    <dgm:cxn modelId="{D7BDEC99-D26F-4C42-8C68-83934E397E52}" type="presParOf" srcId="{B09A3514-EB2A-4E0F-86AE-668751B8D691}" destId="{F3004012-4C98-40FF-A3E9-384F34B6954A}" srcOrd="2" destOrd="0" presId="urn:microsoft.com/office/officeart/2005/8/layout/list1"/>
    <dgm:cxn modelId="{EB03FDE9-5599-44AF-B2A2-5C0305A2E16A}" type="presParOf" srcId="{B09A3514-EB2A-4E0F-86AE-668751B8D691}" destId="{6493AB18-66B4-40F9-BF6D-033B57BA9AAC}" srcOrd="3" destOrd="0" presId="urn:microsoft.com/office/officeart/2005/8/layout/list1"/>
    <dgm:cxn modelId="{0B3A8A1A-C0ED-4F5A-979F-E7EE548027A2}" type="presParOf" srcId="{B09A3514-EB2A-4E0F-86AE-668751B8D691}" destId="{C2828C10-169C-4C4D-A8AD-57BB1B8D9DE3}" srcOrd="4" destOrd="0" presId="urn:microsoft.com/office/officeart/2005/8/layout/list1"/>
    <dgm:cxn modelId="{6531E6E2-279C-482F-B6FE-B09968D9BEE4}" type="presParOf" srcId="{C2828C10-169C-4C4D-A8AD-57BB1B8D9DE3}" destId="{206E17F0-EAE9-4D73-9DB6-CF3FF3705BA7}" srcOrd="0" destOrd="0" presId="urn:microsoft.com/office/officeart/2005/8/layout/list1"/>
    <dgm:cxn modelId="{CE37CF49-939A-46D3-AD1F-CBD390F53E00}" type="presParOf" srcId="{C2828C10-169C-4C4D-A8AD-57BB1B8D9DE3}" destId="{5F373B62-7B5E-4B70-86AA-A546F3BEF944}" srcOrd="1" destOrd="0" presId="urn:microsoft.com/office/officeart/2005/8/layout/list1"/>
    <dgm:cxn modelId="{39C02E20-16FC-4DB8-9715-9C3C277EC64C}" type="presParOf" srcId="{B09A3514-EB2A-4E0F-86AE-668751B8D691}" destId="{22A60710-0361-41C3-92CB-702EE416EE38}" srcOrd="5" destOrd="0" presId="urn:microsoft.com/office/officeart/2005/8/layout/list1"/>
    <dgm:cxn modelId="{148D2BDA-6C19-41C1-A0C0-0AF56268D715}" type="presParOf" srcId="{B09A3514-EB2A-4E0F-86AE-668751B8D691}" destId="{46A4FEC9-AEB6-4EF4-A7C5-E8449334E783}" srcOrd="6" destOrd="0" presId="urn:microsoft.com/office/officeart/2005/8/layout/list1"/>
    <dgm:cxn modelId="{330676BB-06BD-488E-9B7F-6028C285E632}" type="presParOf" srcId="{B09A3514-EB2A-4E0F-86AE-668751B8D691}" destId="{C37E1C7A-7196-4A86-8AAD-6F90FB18AF2A}" srcOrd="7" destOrd="0" presId="urn:microsoft.com/office/officeart/2005/8/layout/list1"/>
    <dgm:cxn modelId="{B5E62538-3709-4ACE-800D-DE790A3601F1}" type="presParOf" srcId="{B09A3514-EB2A-4E0F-86AE-668751B8D691}" destId="{FAE5E048-D7DE-41D4-AE19-AF62CDFCAC18}" srcOrd="8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9" destOrd="0" presId="urn:microsoft.com/office/officeart/2005/8/layout/list1"/>
    <dgm:cxn modelId="{FD9855E1-274B-4A86-B068-C22D0A9A7FAF}" type="presParOf" srcId="{B09A3514-EB2A-4E0F-86AE-668751B8D691}" destId="{E939D877-CB05-4562-8FDB-91508F22AFF7}" srcOrd="10" destOrd="0" presId="urn:microsoft.com/office/officeart/2005/8/layout/list1"/>
    <dgm:cxn modelId="{8C2B64C9-7A01-459E-BCB6-476EEEC1A79F}" type="presParOf" srcId="{B09A3514-EB2A-4E0F-86AE-668751B8D691}" destId="{61756CCC-E05B-456A-8E4C-D6A11BE24AA3}" srcOrd="11" destOrd="0" presId="urn:microsoft.com/office/officeart/2005/8/layout/list1"/>
    <dgm:cxn modelId="{16DA96A1-FFB5-4224-BFCB-CB2B17469654}" type="presParOf" srcId="{B09A3514-EB2A-4E0F-86AE-668751B8D691}" destId="{E76463E8-AE8B-4DE3-98B4-19B261B8B964}" srcOrd="12" destOrd="0" presId="urn:microsoft.com/office/officeart/2005/8/layout/list1"/>
    <dgm:cxn modelId="{F99E928A-D987-446E-9654-5EDEC659765F}" type="presParOf" srcId="{E76463E8-AE8B-4DE3-98B4-19B261B8B964}" destId="{34C3DF1D-C3BE-4438-9352-6A9343B9B472}" srcOrd="0" destOrd="0" presId="urn:microsoft.com/office/officeart/2005/8/layout/list1"/>
    <dgm:cxn modelId="{A210C959-F131-40FF-ADE1-76E78C3A7682}" type="presParOf" srcId="{E76463E8-AE8B-4DE3-98B4-19B261B8B964}" destId="{9F03E6D1-D20E-4D18-94E1-7B71161F10D6}" srcOrd="1" destOrd="0" presId="urn:microsoft.com/office/officeart/2005/8/layout/list1"/>
    <dgm:cxn modelId="{F5F6F66F-C549-44B3-B699-92D064F4EA7C}" type="presParOf" srcId="{B09A3514-EB2A-4E0F-86AE-668751B8D691}" destId="{DA861EB4-2B97-4CDC-9B95-29E4EDCB964C}" srcOrd="13" destOrd="0" presId="urn:microsoft.com/office/officeart/2005/8/layout/list1"/>
    <dgm:cxn modelId="{22447A88-F9A7-4D6F-AA5D-9579AE84F09D}" type="presParOf" srcId="{B09A3514-EB2A-4E0F-86AE-668751B8D691}" destId="{B6897E38-8D39-4812-8F8A-B77FD6461AB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B38FC-B7CF-4A4D-AF84-253D20193E4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4FDF482E-143A-42C2-973B-87DD64A5268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noProof="0" dirty="0"/>
            <a:t>Необхідно протистояти опору опонента, а потім схилити його на свою сторону </a:t>
          </a:r>
        </a:p>
      </dgm:t>
    </dgm:pt>
    <dgm:pt modelId="{E1346476-244A-433C-BCBF-EF15A504A5A9}" type="parTrans" cxnId="{1449E49C-D802-4B2D-91A1-79988A5D9DAD}">
      <dgm:prSet/>
      <dgm:spPr/>
      <dgm:t>
        <a:bodyPr/>
        <a:lstStyle/>
        <a:p>
          <a:endParaRPr lang="uk-UA" sz="2000"/>
        </a:p>
      </dgm:t>
    </dgm:pt>
    <dgm:pt modelId="{A743A387-2F63-49CA-8678-374DB340BF6E}" type="sibTrans" cxnId="{1449E49C-D802-4B2D-91A1-79988A5D9DAD}">
      <dgm:prSet/>
      <dgm:spPr/>
      <dgm:t>
        <a:bodyPr/>
        <a:lstStyle/>
        <a:p>
          <a:endParaRPr lang="uk-UA" sz="2000"/>
        </a:p>
      </dgm:t>
    </dgm:pt>
    <dgm:pt modelId="{4F9E7B76-DAAD-4BF5-A528-2F655BB294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noProof="0" dirty="0"/>
            <a:t>Небажано відразу підкреслювати неприйнятність точки зору, яку має співрозмовник</a:t>
          </a:r>
        </a:p>
      </dgm:t>
    </dgm:pt>
    <dgm:pt modelId="{62586141-06D4-4DD1-AB86-D2E118D7C64A}" type="parTrans" cxnId="{C77F3AE1-B1A6-4AE1-8EF2-B72ED222445E}">
      <dgm:prSet/>
      <dgm:spPr/>
      <dgm:t>
        <a:bodyPr/>
        <a:lstStyle/>
        <a:p>
          <a:endParaRPr lang="uk-UA" sz="2000"/>
        </a:p>
      </dgm:t>
    </dgm:pt>
    <dgm:pt modelId="{36619A4C-C6F9-467A-BC10-8F68EC1450F0}" type="sibTrans" cxnId="{C77F3AE1-B1A6-4AE1-8EF2-B72ED222445E}">
      <dgm:prSet/>
      <dgm:spPr/>
      <dgm:t>
        <a:bodyPr/>
        <a:lstStyle/>
        <a:p>
          <a:endParaRPr lang="uk-UA" sz="2000"/>
        </a:p>
      </dgm:t>
    </dgm:pt>
    <dgm:pt modelId="{A7826A25-FB5D-4F19-87FE-B9001EDF28B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"/>
          </a:pPr>
          <a:r>
            <a:rPr lang="uk-UA" sz="2000" b="0" i="0" dirty="0"/>
            <a:t>Якщо співрозмовник не зрозумів, варто уточнити свою точку зору</a:t>
          </a:r>
          <a:endParaRPr lang="uk-UA" sz="2000" b="0" dirty="0"/>
        </a:p>
      </dgm:t>
    </dgm:pt>
    <dgm:pt modelId="{9D126EE9-6487-4D2D-AA8D-AB2C9807C7CA}" type="parTrans" cxnId="{A3ACD3E8-DA34-4F2B-9037-46FB57B7D0A8}">
      <dgm:prSet/>
      <dgm:spPr/>
      <dgm:t>
        <a:bodyPr/>
        <a:lstStyle/>
        <a:p>
          <a:endParaRPr lang="uk-UA" sz="2000"/>
        </a:p>
      </dgm:t>
    </dgm:pt>
    <dgm:pt modelId="{FC874D20-D90B-45E3-AEF7-94D2BF3DEF44}" type="sibTrans" cxnId="{A3ACD3E8-DA34-4F2B-9037-46FB57B7D0A8}">
      <dgm:prSet/>
      <dgm:spPr/>
      <dgm:t>
        <a:bodyPr/>
        <a:lstStyle/>
        <a:p>
          <a:endParaRPr lang="uk-UA" sz="2000"/>
        </a:p>
      </dgm:t>
    </dgm:pt>
    <dgm:pt modelId="{F44C4294-35E3-422B-84D4-1F5ECD2A02D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noProof="0" dirty="0"/>
            <a:t>Після того, як нагромадилася достатня кількість спільних думок з </a:t>
          </a:r>
          <a:r>
            <a:rPr lang="uk-UA" sz="2000" noProof="0" dirty="0" err="1"/>
            <a:t>дискутивних</a:t>
          </a:r>
          <a:r>
            <a:rPr lang="uk-UA" sz="2000" noProof="0" dirty="0"/>
            <a:t> питань, необхідно знайти можливість прийти до загальної згоди</a:t>
          </a:r>
        </a:p>
      </dgm:t>
    </dgm:pt>
    <dgm:pt modelId="{AB329A76-BDEF-4E38-A27D-DD4B33077200}" type="parTrans" cxnId="{6F616A8B-B6B3-4BE3-AAF1-9616D921A484}">
      <dgm:prSet/>
      <dgm:spPr/>
      <dgm:t>
        <a:bodyPr/>
        <a:lstStyle/>
        <a:p>
          <a:endParaRPr lang="uk-UA"/>
        </a:p>
      </dgm:t>
    </dgm:pt>
    <dgm:pt modelId="{AF7DCD8C-1208-406D-B59A-266B17550A1C}" type="sibTrans" cxnId="{6F616A8B-B6B3-4BE3-AAF1-9616D921A484}">
      <dgm:prSet/>
      <dgm:spPr/>
      <dgm:t>
        <a:bodyPr/>
        <a:lstStyle/>
        <a:p>
          <a:endParaRPr lang="uk-UA"/>
        </a:p>
      </dgm:t>
    </dgm:pt>
    <dgm:pt modelId="{B09A3514-EB2A-4E0F-86AE-668751B8D691}" type="pres">
      <dgm:prSet presAssocID="{831B38FC-B7CF-4A4D-AF84-253D20193E4F}" presName="linear" presStyleCnt="0">
        <dgm:presLayoutVars>
          <dgm:dir/>
          <dgm:animLvl val="lvl"/>
          <dgm:resizeHandles val="exact"/>
        </dgm:presLayoutVars>
      </dgm:prSet>
      <dgm:spPr/>
    </dgm:pt>
    <dgm:pt modelId="{1B8D3225-CD9E-4836-ACE4-C9B29010DFD1}" type="pres">
      <dgm:prSet presAssocID="{4FDF482E-143A-42C2-973B-87DD64A5268A}" presName="parentLin" presStyleCnt="0"/>
      <dgm:spPr/>
    </dgm:pt>
    <dgm:pt modelId="{5E248DBA-6CDB-438E-BCA3-3F9F49815C40}" type="pres">
      <dgm:prSet presAssocID="{4FDF482E-143A-42C2-973B-87DD64A5268A}" presName="parentLeftMargin" presStyleLbl="node1" presStyleIdx="0" presStyleCnt="4"/>
      <dgm:spPr/>
    </dgm:pt>
    <dgm:pt modelId="{3013DCA9-B8A8-46CF-B6B6-01136DA2D58F}" type="pres">
      <dgm:prSet presAssocID="{4FDF482E-143A-42C2-973B-87DD64A5268A}" presName="parentText" presStyleLbl="node1" presStyleIdx="0" presStyleCnt="4" custScaleX="142857" custScaleY="162114" custLinFactNeighborX="2047" custLinFactNeighborY="3520">
        <dgm:presLayoutVars>
          <dgm:chMax val="0"/>
          <dgm:bulletEnabled val="1"/>
        </dgm:presLayoutVars>
      </dgm:prSet>
      <dgm:spPr/>
    </dgm:pt>
    <dgm:pt modelId="{1EB1D044-AD1E-47DE-9610-29C766B7B029}" type="pres">
      <dgm:prSet presAssocID="{4FDF482E-143A-42C2-973B-87DD64A5268A}" presName="negativeSpace" presStyleCnt="0"/>
      <dgm:spPr/>
    </dgm:pt>
    <dgm:pt modelId="{37450C2E-53BB-481B-A0B9-EE7A01171B07}" type="pres">
      <dgm:prSet presAssocID="{4FDF482E-143A-42C2-973B-87DD64A5268A}" presName="childText" presStyleLbl="conFgAcc1" presStyleIdx="0" presStyleCnt="4">
        <dgm:presLayoutVars>
          <dgm:bulletEnabled val="1"/>
        </dgm:presLayoutVars>
      </dgm:prSet>
      <dgm:spPr/>
    </dgm:pt>
    <dgm:pt modelId="{E4B692A3-E62F-4D52-8B9C-C9B2A6A2907E}" type="pres">
      <dgm:prSet presAssocID="{A743A387-2F63-49CA-8678-374DB340BF6E}" presName="spaceBetweenRectangles" presStyleCnt="0"/>
      <dgm:spPr/>
    </dgm:pt>
    <dgm:pt modelId="{4453538C-D7BC-4B04-B216-EB1C96EEE9D4}" type="pres">
      <dgm:prSet presAssocID="{4F9E7B76-DAAD-4BF5-A528-2F655BB294C3}" presName="parentLin" presStyleCnt="0"/>
      <dgm:spPr/>
    </dgm:pt>
    <dgm:pt modelId="{616A5F2D-BED1-434E-A7BC-74D0662EDC7D}" type="pres">
      <dgm:prSet presAssocID="{4F9E7B76-DAAD-4BF5-A528-2F655BB294C3}" presName="parentLeftMargin" presStyleLbl="node1" presStyleIdx="0" presStyleCnt="4"/>
      <dgm:spPr/>
    </dgm:pt>
    <dgm:pt modelId="{6C70C8FE-5E07-488F-8D72-33F9AE326D68}" type="pres">
      <dgm:prSet presAssocID="{4F9E7B76-DAAD-4BF5-A528-2F655BB294C3}" presName="parentText" presStyleLbl="node1" presStyleIdx="1" presStyleCnt="4" custScaleX="142857" custScaleY="120755">
        <dgm:presLayoutVars>
          <dgm:chMax val="0"/>
          <dgm:bulletEnabled val="1"/>
        </dgm:presLayoutVars>
      </dgm:prSet>
      <dgm:spPr/>
    </dgm:pt>
    <dgm:pt modelId="{F67AA25C-C9A0-49E6-A29A-52AE6291E93C}" type="pres">
      <dgm:prSet presAssocID="{4F9E7B76-DAAD-4BF5-A528-2F655BB294C3}" presName="negativeSpace" presStyleCnt="0"/>
      <dgm:spPr/>
    </dgm:pt>
    <dgm:pt modelId="{F3004012-4C98-40FF-A3E9-384F34B6954A}" type="pres">
      <dgm:prSet presAssocID="{4F9E7B76-DAAD-4BF5-A528-2F655BB294C3}" presName="childText" presStyleLbl="conFgAcc1" presStyleIdx="1" presStyleCnt="4">
        <dgm:presLayoutVars>
          <dgm:bulletEnabled val="1"/>
        </dgm:presLayoutVars>
      </dgm:prSet>
      <dgm:spPr/>
    </dgm:pt>
    <dgm:pt modelId="{6493AB18-66B4-40F9-BF6D-033B57BA9AAC}" type="pres">
      <dgm:prSet presAssocID="{36619A4C-C6F9-467A-BC10-8F68EC1450F0}" presName="spaceBetweenRectangles" presStyleCnt="0"/>
      <dgm:spPr/>
    </dgm:pt>
    <dgm:pt modelId="{FAE5E048-D7DE-41D4-AE19-AF62CDFCAC18}" type="pres">
      <dgm:prSet presAssocID="{A7826A25-FB5D-4F19-87FE-B9001EDF28B8}" presName="parentLin" presStyleCnt="0"/>
      <dgm:spPr/>
    </dgm:pt>
    <dgm:pt modelId="{D92727D9-3E6C-40E6-AEDF-03761C9A501B}" type="pres">
      <dgm:prSet presAssocID="{A7826A25-FB5D-4F19-87FE-B9001EDF28B8}" presName="parentLeftMargin" presStyleLbl="node1" presStyleIdx="1" presStyleCnt="4"/>
      <dgm:spPr/>
    </dgm:pt>
    <dgm:pt modelId="{B019717F-B22E-4937-93B6-40BD07A81928}" type="pres">
      <dgm:prSet presAssocID="{A7826A25-FB5D-4F19-87FE-B9001EDF28B8}" presName="parentText" presStyleLbl="node1" presStyleIdx="2" presStyleCnt="4" custScaleX="142857" custScaleY="151448">
        <dgm:presLayoutVars>
          <dgm:chMax val="0"/>
          <dgm:bulletEnabled val="1"/>
        </dgm:presLayoutVars>
      </dgm:prSet>
      <dgm:spPr/>
    </dgm:pt>
    <dgm:pt modelId="{09E83066-C761-4082-A0DC-0B0097D8C829}" type="pres">
      <dgm:prSet presAssocID="{A7826A25-FB5D-4F19-87FE-B9001EDF28B8}" presName="negativeSpace" presStyleCnt="0"/>
      <dgm:spPr/>
    </dgm:pt>
    <dgm:pt modelId="{E939D877-CB05-4562-8FDB-91508F22AFF7}" type="pres">
      <dgm:prSet presAssocID="{A7826A25-FB5D-4F19-87FE-B9001EDF28B8}" presName="childText" presStyleLbl="conFgAcc1" presStyleIdx="2" presStyleCnt="4">
        <dgm:presLayoutVars>
          <dgm:bulletEnabled val="1"/>
        </dgm:presLayoutVars>
      </dgm:prSet>
      <dgm:spPr/>
    </dgm:pt>
    <dgm:pt modelId="{FA7E4AB5-57C8-47AE-8A53-67FF1C721367}" type="pres">
      <dgm:prSet presAssocID="{FC874D20-D90B-45E3-AEF7-94D2BF3DEF44}" presName="spaceBetweenRectangles" presStyleCnt="0"/>
      <dgm:spPr/>
    </dgm:pt>
    <dgm:pt modelId="{CB08EAB9-2F85-4377-884B-56782034B265}" type="pres">
      <dgm:prSet presAssocID="{F44C4294-35E3-422B-84D4-1F5ECD2A02D7}" presName="parentLin" presStyleCnt="0"/>
      <dgm:spPr/>
    </dgm:pt>
    <dgm:pt modelId="{4892C65D-7D54-407D-84EF-88C90AF51802}" type="pres">
      <dgm:prSet presAssocID="{F44C4294-35E3-422B-84D4-1F5ECD2A02D7}" presName="parentLeftMargin" presStyleLbl="node1" presStyleIdx="2" presStyleCnt="4"/>
      <dgm:spPr/>
    </dgm:pt>
    <dgm:pt modelId="{19ED2E7D-27F0-4041-AA10-4DF36BA526B4}" type="pres">
      <dgm:prSet presAssocID="{F44C4294-35E3-422B-84D4-1F5ECD2A02D7}" presName="parentText" presStyleLbl="node1" presStyleIdx="3" presStyleCnt="4" custScaleX="142857" custScaleY="145842" custLinFactNeighborX="-5172" custLinFactNeighborY="-1467">
        <dgm:presLayoutVars>
          <dgm:chMax val="0"/>
          <dgm:bulletEnabled val="1"/>
        </dgm:presLayoutVars>
      </dgm:prSet>
      <dgm:spPr/>
    </dgm:pt>
    <dgm:pt modelId="{301B71F2-A545-459F-965A-03041B4BB69B}" type="pres">
      <dgm:prSet presAssocID="{F44C4294-35E3-422B-84D4-1F5ECD2A02D7}" presName="negativeSpace" presStyleCnt="0"/>
      <dgm:spPr/>
    </dgm:pt>
    <dgm:pt modelId="{D6A570F0-56D0-4F6A-9429-740A78BE3444}" type="pres">
      <dgm:prSet presAssocID="{F44C4294-35E3-422B-84D4-1F5ECD2A02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3FB8514-D43F-46C4-B0C4-42EB946843DD}" type="presOf" srcId="{F44C4294-35E3-422B-84D4-1F5ECD2A02D7}" destId="{19ED2E7D-27F0-4041-AA10-4DF36BA526B4}" srcOrd="1" destOrd="0" presId="urn:microsoft.com/office/officeart/2005/8/layout/list1"/>
    <dgm:cxn modelId="{A4691318-6C85-4917-A996-BEEF3BC4BCAD}" type="presOf" srcId="{4FDF482E-143A-42C2-973B-87DD64A5268A}" destId="{3013DCA9-B8A8-46CF-B6B6-01136DA2D58F}" srcOrd="1" destOrd="0" presId="urn:microsoft.com/office/officeart/2005/8/layout/list1"/>
    <dgm:cxn modelId="{300E0A1D-BF29-4072-8963-24259FDD92A2}" type="presOf" srcId="{F44C4294-35E3-422B-84D4-1F5ECD2A02D7}" destId="{4892C65D-7D54-407D-84EF-88C90AF51802}" srcOrd="0" destOrd="0" presId="urn:microsoft.com/office/officeart/2005/8/layout/list1"/>
    <dgm:cxn modelId="{2AD71550-090E-40DD-8CFB-E63571E9E996}" type="presOf" srcId="{4FDF482E-143A-42C2-973B-87DD64A5268A}" destId="{5E248DBA-6CDB-438E-BCA3-3F9F49815C40}" srcOrd="0" destOrd="0" presId="urn:microsoft.com/office/officeart/2005/8/layout/list1"/>
    <dgm:cxn modelId="{6F616A8B-B6B3-4BE3-AAF1-9616D921A484}" srcId="{831B38FC-B7CF-4A4D-AF84-253D20193E4F}" destId="{F44C4294-35E3-422B-84D4-1F5ECD2A02D7}" srcOrd="3" destOrd="0" parTransId="{AB329A76-BDEF-4E38-A27D-DD4B33077200}" sibTransId="{AF7DCD8C-1208-406D-B59A-266B17550A1C}"/>
    <dgm:cxn modelId="{CDB3668F-5C96-4066-97E2-F8476121844C}" type="presOf" srcId="{A7826A25-FB5D-4F19-87FE-B9001EDF28B8}" destId="{D92727D9-3E6C-40E6-AEDF-03761C9A501B}" srcOrd="0" destOrd="0" presId="urn:microsoft.com/office/officeart/2005/8/layout/list1"/>
    <dgm:cxn modelId="{1449E49C-D802-4B2D-91A1-79988A5D9DAD}" srcId="{831B38FC-B7CF-4A4D-AF84-253D20193E4F}" destId="{4FDF482E-143A-42C2-973B-87DD64A5268A}" srcOrd="0" destOrd="0" parTransId="{E1346476-244A-433C-BCBF-EF15A504A5A9}" sibTransId="{A743A387-2F63-49CA-8678-374DB340BF6E}"/>
    <dgm:cxn modelId="{C806969F-0027-4A26-B423-BAF0B8F8A43F}" type="presOf" srcId="{831B38FC-B7CF-4A4D-AF84-253D20193E4F}" destId="{B09A3514-EB2A-4E0F-86AE-668751B8D691}" srcOrd="0" destOrd="0" presId="urn:microsoft.com/office/officeart/2005/8/layout/list1"/>
    <dgm:cxn modelId="{07D06ECA-86B6-44B6-91A1-73515F6C824E}" type="presOf" srcId="{A7826A25-FB5D-4F19-87FE-B9001EDF28B8}" destId="{B019717F-B22E-4937-93B6-40BD07A81928}" srcOrd="1" destOrd="0" presId="urn:microsoft.com/office/officeart/2005/8/layout/list1"/>
    <dgm:cxn modelId="{444F52D1-4F57-46EE-B37B-8927BB872B97}" type="presOf" srcId="{4F9E7B76-DAAD-4BF5-A528-2F655BB294C3}" destId="{6C70C8FE-5E07-488F-8D72-33F9AE326D68}" srcOrd="1" destOrd="0" presId="urn:microsoft.com/office/officeart/2005/8/layout/list1"/>
    <dgm:cxn modelId="{93DAEBD4-BE82-4EE1-96C4-3D5CD1732108}" type="presOf" srcId="{4F9E7B76-DAAD-4BF5-A528-2F655BB294C3}" destId="{616A5F2D-BED1-434E-A7BC-74D0662EDC7D}" srcOrd="0" destOrd="0" presId="urn:microsoft.com/office/officeart/2005/8/layout/list1"/>
    <dgm:cxn modelId="{C77F3AE1-B1A6-4AE1-8EF2-B72ED222445E}" srcId="{831B38FC-B7CF-4A4D-AF84-253D20193E4F}" destId="{4F9E7B76-DAAD-4BF5-A528-2F655BB294C3}" srcOrd="1" destOrd="0" parTransId="{62586141-06D4-4DD1-AB86-D2E118D7C64A}" sibTransId="{36619A4C-C6F9-467A-BC10-8F68EC1450F0}"/>
    <dgm:cxn modelId="{A3ACD3E8-DA34-4F2B-9037-46FB57B7D0A8}" srcId="{831B38FC-B7CF-4A4D-AF84-253D20193E4F}" destId="{A7826A25-FB5D-4F19-87FE-B9001EDF28B8}" srcOrd="2" destOrd="0" parTransId="{9D126EE9-6487-4D2D-AA8D-AB2C9807C7CA}" sibTransId="{FC874D20-D90B-45E3-AEF7-94D2BF3DEF44}"/>
    <dgm:cxn modelId="{DFC4DA8A-BD0E-4E5D-BC27-7D7CB1647F8B}" type="presParOf" srcId="{B09A3514-EB2A-4E0F-86AE-668751B8D691}" destId="{1B8D3225-CD9E-4836-ACE4-C9B29010DFD1}" srcOrd="0" destOrd="0" presId="urn:microsoft.com/office/officeart/2005/8/layout/list1"/>
    <dgm:cxn modelId="{E45F1B30-03FC-49A3-BC77-6C0E7A9C2D98}" type="presParOf" srcId="{1B8D3225-CD9E-4836-ACE4-C9B29010DFD1}" destId="{5E248DBA-6CDB-438E-BCA3-3F9F49815C40}" srcOrd="0" destOrd="0" presId="urn:microsoft.com/office/officeart/2005/8/layout/list1"/>
    <dgm:cxn modelId="{1E2A4CF6-8B0C-4DD3-AE74-B50752DCBB58}" type="presParOf" srcId="{1B8D3225-CD9E-4836-ACE4-C9B29010DFD1}" destId="{3013DCA9-B8A8-46CF-B6B6-01136DA2D58F}" srcOrd="1" destOrd="0" presId="urn:microsoft.com/office/officeart/2005/8/layout/list1"/>
    <dgm:cxn modelId="{B4571AD1-B65B-4973-ACAA-ECE7A63FD8E0}" type="presParOf" srcId="{B09A3514-EB2A-4E0F-86AE-668751B8D691}" destId="{1EB1D044-AD1E-47DE-9610-29C766B7B029}" srcOrd="1" destOrd="0" presId="urn:microsoft.com/office/officeart/2005/8/layout/list1"/>
    <dgm:cxn modelId="{DE3D1047-86C8-4B54-9F82-FA96059375AC}" type="presParOf" srcId="{B09A3514-EB2A-4E0F-86AE-668751B8D691}" destId="{37450C2E-53BB-481B-A0B9-EE7A01171B07}" srcOrd="2" destOrd="0" presId="urn:microsoft.com/office/officeart/2005/8/layout/list1"/>
    <dgm:cxn modelId="{F2E8A9E5-614A-4112-AC4F-F9C64139FE6F}" type="presParOf" srcId="{B09A3514-EB2A-4E0F-86AE-668751B8D691}" destId="{E4B692A3-E62F-4D52-8B9C-C9B2A6A2907E}" srcOrd="3" destOrd="0" presId="urn:microsoft.com/office/officeart/2005/8/layout/list1"/>
    <dgm:cxn modelId="{2A6754D4-9EC4-49DC-9552-E92E71E87AFD}" type="presParOf" srcId="{B09A3514-EB2A-4E0F-86AE-668751B8D691}" destId="{4453538C-D7BC-4B04-B216-EB1C96EEE9D4}" srcOrd="4" destOrd="0" presId="urn:microsoft.com/office/officeart/2005/8/layout/list1"/>
    <dgm:cxn modelId="{14F72FDA-178B-459E-BE74-FC1FAEA860CB}" type="presParOf" srcId="{4453538C-D7BC-4B04-B216-EB1C96EEE9D4}" destId="{616A5F2D-BED1-434E-A7BC-74D0662EDC7D}" srcOrd="0" destOrd="0" presId="urn:microsoft.com/office/officeart/2005/8/layout/list1"/>
    <dgm:cxn modelId="{092D21E7-97BC-4B49-BCBD-59A7CF1267DE}" type="presParOf" srcId="{4453538C-D7BC-4B04-B216-EB1C96EEE9D4}" destId="{6C70C8FE-5E07-488F-8D72-33F9AE326D68}" srcOrd="1" destOrd="0" presId="urn:microsoft.com/office/officeart/2005/8/layout/list1"/>
    <dgm:cxn modelId="{59E082AD-281F-4104-8C77-CEAE87236389}" type="presParOf" srcId="{B09A3514-EB2A-4E0F-86AE-668751B8D691}" destId="{F67AA25C-C9A0-49E6-A29A-52AE6291E93C}" srcOrd="5" destOrd="0" presId="urn:microsoft.com/office/officeart/2005/8/layout/list1"/>
    <dgm:cxn modelId="{D7BDEC99-D26F-4C42-8C68-83934E397E52}" type="presParOf" srcId="{B09A3514-EB2A-4E0F-86AE-668751B8D691}" destId="{F3004012-4C98-40FF-A3E9-384F34B6954A}" srcOrd="6" destOrd="0" presId="urn:microsoft.com/office/officeart/2005/8/layout/list1"/>
    <dgm:cxn modelId="{EB03FDE9-5599-44AF-B2A2-5C0305A2E16A}" type="presParOf" srcId="{B09A3514-EB2A-4E0F-86AE-668751B8D691}" destId="{6493AB18-66B4-40F9-BF6D-033B57BA9AAC}" srcOrd="7" destOrd="0" presId="urn:microsoft.com/office/officeart/2005/8/layout/list1"/>
    <dgm:cxn modelId="{B5E62538-3709-4ACE-800D-DE790A3601F1}" type="presParOf" srcId="{B09A3514-EB2A-4E0F-86AE-668751B8D691}" destId="{FAE5E048-D7DE-41D4-AE19-AF62CDFCAC18}" srcOrd="8" destOrd="0" presId="urn:microsoft.com/office/officeart/2005/8/layout/list1"/>
    <dgm:cxn modelId="{93E05767-FE61-4832-8A24-F8100853A374}" type="presParOf" srcId="{FAE5E048-D7DE-41D4-AE19-AF62CDFCAC18}" destId="{D92727D9-3E6C-40E6-AEDF-03761C9A501B}" srcOrd="0" destOrd="0" presId="urn:microsoft.com/office/officeart/2005/8/layout/list1"/>
    <dgm:cxn modelId="{276E05F9-D5FD-42F9-A4F1-5E6E9D1C8251}" type="presParOf" srcId="{FAE5E048-D7DE-41D4-AE19-AF62CDFCAC18}" destId="{B019717F-B22E-4937-93B6-40BD07A81928}" srcOrd="1" destOrd="0" presId="urn:microsoft.com/office/officeart/2005/8/layout/list1"/>
    <dgm:cxn modelId="{7488DB55-3264-4E54-8E2F-A876226CE774}" type="presParOf" srcId="{B09A3514-EB2A-4E0F-86AE-668751B8D691}" destId="{09E83066-C761-4082-A0DC-0B0097D8C829}" srcOrd="9" destOrd="0" presId="urn:microsoft.com/office/officeart/2005/8/layout/list1"/>
    <dgm:cxn modelId="{FD9855E1-274B-4A86-B068-C22D0A9A7FAF}" type="presParOf" srcId="{B09A3514-EB2A-4E0F-86AE-668751B8D691}" destId="{E939D877-CB05-4562-8FDB-91508F22AFF7}" srcOrd="10" destOrd="0" presId="urn:microsoft.com/office/officeart/2005/8/layout/list1"/>
    <dgm:cxn modelId="{DF8F22F5-CC2B-48A0-A3AC-826DD64358FC}" type="presParOf" srcId="{B09A3514-EB2A-4E0F-86AE-668751B8D691}" destId="{FA7E4AB5-57C8-47AE-8A53-67FF1C721367}" srcOrd="11" destOrd="0" presId="urn:microsoft.com/office/officeart/2005/8/layout/list1"/>
    <dgm:cxn modelId="{69BE2461-3140-419D-89A6-6E8F7D4B9C06}" type="presParOf" srcId="{B09A3514-EB2A-4E0F-86AE-668751B8D691}" destId="{CB08EAB9-2F85-4377-884B-56782034B265}" srcOrd="12" destOrd="0" presId="urn:microsoft.com/office/officeart/2005/8/layout/list1"/>
    <dgm:cxn modelId="{356C935D-360F-4C24-8E74-9A74E765F12A}" type="presParOf" srcId="{CB08EAB9-2F85-4377-884B-56782034B265}" destId="{4892C65D-7D54-407D-84EF-88C90AF51802}" srcOrd="0" destOrd="0" presId="urn:microsoft.com/office/officeart/2005/8/layout/list1"/>
    <dgm:cxn modelId="{F3D8F16B-FB32-4D2F-A317-60F743CDFD3E}" type="presParOf" srcId="{CB08EAB9-2F85-4377-884B-56782034B265}" destId="{19ED2E7D-27F0-4041-AA10-4DF36BA526B4}" srcOrd="1" destOrd="0" presId="urn:microsoft.com/office/officeart/2005/8/layout/list1"/>
    <dgm:cxn modelId="{E9FD3FB5-0315-4701-A31D-596584375820}" type="presParOf" srcId="{B09A3514-EB2A-4E0F-86AE-668751B8D691}" destId="{301B71F2-A545-459F-965A-03041B4BB69B}" srcOrd="13" destOrd="0" presId="urn:microsoft.com/office/officeart/2005/8/layout/list1"/>
    <dgm:cxn modelId="{4B0026BE-598C-4A9E-957A-B137D23ED02C}" type="presParOf" srcId="{B09A3514-EB2A-4E0F-86AE-668751B8D691}" destId="{D6A570F0-56D0-4F6A-9429-740A78BE34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2395C4-8536-40E2-B061-18BC8FE93DF0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03BB09D-A1CC-4F62-A56A-33D934003624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dirty="0"/>
            <a:t>нетактовне переривання на півслові;</a:t>
          </a:r>
          <a:endParaRPr lang="ru-RU" dirty="0"/>
        </a:p>
      </dgm:t>
    </dgm:pt>
    <dgm:pt modelId="{6123D6DE-5916-4875-8141-CB2F49EC9963}" type="parTrans" cxnId="{EC82D3B6-2853-4DEE-BAE8-96576DC91FDE}">
      <dgm:prSet/>
      <dgm:spPr/>
      <dgm:t>
        <a:bodyPr/>
        <a:lstStyle/>
        <a:p>
          <a:endParaRPr lang="ru-RU"/>
        </a:p>
      </dgm:t>
    </dgm:pt>
    <dgm:pt modelId="{4E8BE19C-1727-4D46-8931-BAF2B5DE8EBF}" type="sibTrans" cxnId="{EC82D3B6-2853-4DEE-BAE8-96576DC91FDE}">
      <dgm:prSet/>
      <dgm:spPr/>
      <dgm:t>
        <a:bodyPr/>
        <a:lstStyle/>
        <a:p>
          <a:endParaRPr lang="ru-RU"/>
        </a:p>
      </dgm:t>
    </dgm:pt>
    <dgm:pt modelId="{C9F2E534-CAEB-4AC0-9CF3-91F3B8B45A03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dirty="0"/>
            <a:t>нав'язування своєї думки;</a:t>
          </a:r>
          <a:endParaRPr lang="ru-RU" dirty="0"/>
        </a:p>
      </dgm:t>
    </dgm:pt>
    <dgm:pt modelId="{C51726DB-CD9B-445A-8F4E-3D802C43D138}" type="parTrans" cxnId="{99F86064-98A3-4A1D-B249-5F347CCA61BF}">
      <dgm:prSet/>
      <dgm:spPr/>
      <dgm:t>
        <a:bodyPr/>
        <a:lstStyle/>
        <a:p>
          <a:endParaRPr lang="ru-RU"/>
        </a:p>
      </dgm:t>
    </dgm:pt>
    <dgm:pt modelId="{05E50C90-22E9-4FA0-873D-17CB05404FE5}" type="sibTrans" cxnId="{99F86064-98A3-4A1D-B249-5F347CCA61BF}">
      <dgm:prSet/>
      <dgm:spPr/>
      <dgm:t>
        <a:bodyPr/>
        <a:lstStyle/>
        <a:p>
          <a:endParaRPr lang="ru-RU"/>
        </a:p>
      </dgm:t>
    </dgm:pt>
    <dgm:pt modelId="{C0E4EC6C-B34B-4FC1-B92D-505F5A3C90B3}">
      <dgm:prSet phldrT="[Текст]"/>
      <dgm:spPr/>
      <dgm:t>
        <a:bodyPr/>
        <a:lstStyle/>
        <a:p>
          <a:pPr>
            <a:buFont typeface="Arial" panose="020B0604020202020204" pitchFamily="34" charset="0"/>
            <a:buChar char="*"/>
          </a:pPr>
          <a:r>
            <a:rPr lang="uk-UA" dirty="0"/>
            <a:t>ігнорування аргументів співрозмовника;</a:t>
          </a:r>
          <a:endParaRPr lang="ru-RU" dirty="0"/>
        </a:p>
      </dgm:t>
    </dgm:pt>
    <dgm:pt modelId="{E8022800-90AB-4CAF-B06D-64BD117494B8}" type="parTrans" cxnId="{6D04844F-4C29-4030-B63D-C8F074993325}">
      <dgm:prSet/>
      <dgm:spPr/>
      <dgm:t>
        <a:bodyPr/>
        <a:lstStyle/>
        <a:p>
          <a:endParaRPr lang="ru-RU"/>
        </a:p>
      </dgm:t>
    </dgm:pt>
    <dgm:pt modelId="{E4BA5710-59C3-425D-A383-C546B3B057F8}" type="sibTrans" cxnId="{6D04844F-4C29-4030-B63D-C8F074993325}">
      <dgm:prSet/>
      <dgm:spPr/>
      <dgm:t>
        <a:bodyPr/>
        <a:lstStyle/>
        <a:p>
          <a:endParaRPr lang="ru-RU"/>
        </a:p>
      </dgm:t>
    </dgm:pt>
    <dgm:pt modelId="{80C83D2A-610E-46FA-90A3-972D6363B8A3}">
      <dgm:prSet/>
      <dgm:spPr/>
      <dgm:t>
        <a:bodyPr/>
        <a:lstStyle/>
        <a:p>
          <a:r>
            <a:rPr lang="uk-UA" dirty="0"/>
            <a:t>висловлювання власного незадоволення;</a:t>
          </a:r>
          <a:endParaRPr lang="ru-RU" dirty="0"/>
        </a:p>
      </dgm:t>
    </dgm:pt>
    <dgm:pt modelId="{0169FF9F-90FC-4CF4-B1E5-94B43CA9D2CD}" type="parTrans" cxnId="{D313466D-0B4F-491A-B23D-5429AF2404A5}">
      <dgm:prSet/>
      <dgm:spPr/>
      <dgm:t>
        <a:bodyPr/>
        <a:lstStyle/>
        <a:p>
          <a:endParaRPr lang="ru-RU"/>
        </a:p>
      </dgm:t>
    </dgm:pt>
    <dgm:pt modelId="{B8FD88D6-1351-4B72-A72A-581F73869D21}" type="sibTrans" cxnId="{D313466D-0B4F-491A-B23D-5429AF2404A5}">
      <dgm:prSet/>
      <dgm:spPr/>
      <dgm:t>
        <a:bodyPr/>
        <a:lstStyle/>
        <a:p>
          <a:endParaRPr lang="ru-RU"/>
        </a:p>
      </dgm:t>
    </dgm:pt>
    <dgm:pt modelId="{774E1A98-F9CB-4A76-9BD2-C80B2AE7FBEA}">
      <dgm:prSet/>
      <dgm:spPr/>
      <dgm:t>
        <a:bodyPr/>
        <a:lstStyle/>
        <a:p>
          <a:r>
            <a:rPr lang="uk-UA" dirty="0"/>
            <a:t>тиск на співбесідника голосом, невербальною поведінкою</a:t>
          </a:r>
          <a:endParaRPr lang="ru-RU" dirty="0"/>
        </a:p>
      </dgm:t>
    </dgm:pt>
    <dgm:pt modelId="{DDC1123E-6D86-4752-84BE-7E1937AD454D}" type="parTrans" cxnId="{62B6E432-7C7A-4F7A-B2D4-99F0877AC1C0}">
      <dgm:prSet/>
      <dgm:spPr/>
      <dgm:t>
        <a:bodyPr/>
        <a:lstStyle/>
        <a:p>
          <a:endParaRPr lang="ru-RU"/>
        </a:p>
      </dgm:t>
    </dgm:pt>
    <dgm:pt modelId="{A8BA7174-D43C-4594-8E61-6BAA84581956}" type="sibTrans" cxnId="{62B6E432-7C7A-4F7A-B2D4-99F0877AC1C0}">
      <dgm:prSet/>
      <dgm:spPr/>
      <dgm:t>
        <a:bodyPr/>
        <a:lstStyle/>
        <a:p>
          <a:endParaRPr lang="ru-RU"/>
        </a:p>
      </dgm:t>
    </dgm:pt>
    <dgm:pt modelId="{7A9173C6-E0B5-4308-872D-6FB1F6480E7E}" type="pres">
      <dgm:prSet presAssocID="{3E2395C4-8536-40E2-B061-18BC8FE93DF0}" presName="linear" presStyleCnt="0">
        <dgm:presLayoutVars>
          <dgm:dir/>
          <dgm:animLvl val="lvl"/>
          <dgm:resizeHandles val="exact"/>
        </dgm:presLayoutVars>
      </dgm:prSet>
      <dgm:spPr/>
    </dgm:pt>
    <dgm:pt modelId="{52DB4DF2-BCE1-4CF9-986A-69D302914F71}" type="pres">
      <dgm:prSet presAssocID="{403BB09D-A1CC-4F62-A56A-33D934003624}" presName="parentLin" presStyleCnt="0"/>
      <dgm:spPr/>
    </dgm:pt>
    <dgm:pt modelId="{B9DB6481-C7AC-4DCC-A81D-31D8F9823D22}" type="pres">
      <dgm:prSet presAssocID="{403BB09D-A1CC-4F62-A56A-33D934003624}" presName="parentLeftMargin" presStyleLbl="node1" presStyleIdx="0" presStyleCnt="5"/>
      <dgm:spPr/>
    </dgm:pt>
    <dgm:pt modelId="{C7F26F82-4E42-49CB-96D3-7346F423363F}" type="pres">
      <dgm:prSet presAssocID="{403BB09D-A1CC-4F62-A56A-33D934003624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97F3A484-18EA-4E23-999E-293C8FFE269A}" type="pres">
      <dgm:prSet presAssocID="{403BB09D-A1CC-4F62-A56A-33D934003624}" presName="negativeSpace" presStyleCnt="0"/>
      <dgm:spPr/>
    </dgm:pt>
    <dgm:pt modelId="{211E5514-734D-4E14-B67A-478012D55D7B}" type="pres">
      <dgm:prSet presAssocID="{403BB09D-A1CC-4F62-A56A-33D934003624}" presName="childText" presStyleLbl="conFgAcc1" presStyleIdx="0" presStyleCnt="5">
        <dgm:presLayoutVars>
          <dgm:bulletEnabled val="1"/>
        </dgm:presLayoutVars>
      </dgm:prSet>
      <dgm:spPr/>
    </dgm:pt>
    <dgm:pt modelId="{316BDC1B-51C9-4438-9C49-1A46501794BF}" type="pres">
      <dgm:prSet presAssocID="{4E8BE19C-1727-4D46-8931-BAF2B5DE8EBF}" presName="spaceBetweenRectangles" presStyleCnt="0"/>
      <dgm:spPr/>
    </dgm:pt>
    <dgm:pt modelId="{DA06A369-4B6D-4BDC-95CA-1F9F0A10C08E}" type="pres">
      <dgm:prSet presAssocID="{C9F2E534-CAEB-4AC0-9CF3-91F3B8B45A03}" presName="parentLin" presStyleCnt="0"/>
      <dgm:spPr/>
    </dgm:pt>
    <dgm:pt modelId="{53C72E3C-EA6B-4EA6-9308-001F5C0A85E0}" type="pres">
      <dgm:prSet presAssocID="{C9F2E534-CAEB-4AC0-9CF3-91F3B8B45A03}" presName="parentLeftMargin" presStyleLbl="node1" presStyleIdx="0" presStyleCnt="5"/>
      <dgm:spPr/>
    </dgm:pt>
    <dgm:pt modelId="{A4C07D92-CD27-4413-A649-0DC8E6B132DB}" type="pres">
      <dgm:prSet presAssocID="{C9F2E534-CAEB-4AC0-9CF3-91F3B8B45A03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D8B579DE-3E8A-407A-86E4-38FED6EEDCB3}" type="pres">
      <dgm:prSet presAssocID="{C9F2E534-CAEB-4AC0-9CF3-91F3B8B45A03}" presName="negativeSpace" presStyleCnt="0"/>
      <dgm:spPr/>
    </dgm:pt>
    <dgm:pt modelId="{8FC19665-3870-4F29-97E5-A5AF7F2B24CB}" type="pres">
      <dgm:prSet presAssocID="{C9F2E534-CAEB-4AC0-9CF3-91F3B8B45A03}" presName="childText" presStyleLbl="conFgAcc1" presStyleIdx="1" presStyleCnt="5">
        <dgm:presLayoutVars>
          <dgm:bulletEnabled val="1"/>
        </dgm:presLayoutVars>
      </dgm:prSet>
      <dgm:spPr/>
    </dgm:pt>
    <dgm:pt modelId="{D1BA21FB-5E47-41F5-BF0A-6F99081E3822}" type="pres">
      <dgm:prSet presAssocID="{05E50C90-22E9-4FA0-873D-17CB05404FE5}" presName="spaceBetweenRectangles" presStyleCnt="0"/>
      <dgm:spPr/>
    </dgm:pt>
    <dgm:pt modelId="{A77C86A4-CD96-4C8B-B18B-97E89523E766}" type="pres">
      <dgm:prSet presAssocID="{C0E4EC6C-B34B-4FC1-B92D-505F5A3C90B3}" presName="parentLin" presStyleCnt="0"/>
      <dgm:spPr/>
    </dgm:pt>
    <dgm:pt modelId="{3FEAC51A-D54E-4987-9513-367F33FE22FD}" type="pres">
      <dgm:prSet presAssocID="{C0E4EC6C-B34B-4FC1-B92D-505F5A3C90B3}" presName="parentLeftMargin" presStyleLbl="node1" presStyleIdx="1" presStyleCnt="5"/>
      <dgm:spPr/>
    </dgm:pt>
    <dgm:pt modelId="{6D0D00C1-5ABC-406A-873C-04AE51DA557B}" type="pres">
      <dgm:prSet presAssocID="{C0E4EC6C-B34B-4FC1-B92D-505F5A3C90B3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80DAF053-40EC-49D5-B20D-A14B983A118B}" type="pres">
      <dgm:prSet presAssocID="{C0E4EC6C-B34B-4FC1-B92D-505F5A3C90B3}" presName="negativeSpace" presStyleCnt="0"/>
      <dgm:spPr/>
    </dgm:pt>
    <dgm:pt modelId="{92B016F7-D754-42FF-B470-32452CE7F011}" type="pres">
      <dgm:prSet presAssocID="{C0E4EC6C-B34B-4FC1-B92D-505F5A3C90B3}" presName="childText" presStyleLbl="conFgAcc1" presStyleIdx="2" presStyleCnt="5">
        <dgm:presLayoutVars>
          <dgm:bulletEnabled val="1"/>
        </dgm:presLayoutVars>
      </dgm:prSet>
      <dgm:spPr/>
    </dgm:pt>
    <dgm:pt modelId="{369B9E6F-CB60-41F6-BB5A-56943A5E5C89}" type="pres">
      <dgm:prSet presAssocID="{E4BA5710-59C3-425D-A383-C546B3B057F8}" presName="spaceBetweenRectangles" presStyleCnt="0"/>
      <dgm:spPr/>
    </dgm:pt>
    <dgm:pt modelId="{C88C4A71-40BE-4C1F-B914-44F438B5D421}" type="pres">
      <dgm:prSet presAssocID="{80C83D2A-610E-46FA-90A3-972D6363B8A3}" presName="parentLin" presStyleCnt="0"/>
      <dgm:spPr/>
    </dgm:pt>
    <dgm:pt modelId="{2EC65547-6E85-43A5-97F8-5B1DA95914BE}" type="pres">
      <dgm:prSet presAssocID="{80C83D2A-610E-46FA-90A3-972D6363B8A3}" presName="parentLeftMargin" presStyleLbl="node1" presStyleIdx="2" presStyleCnt="5"/>
      <dgm:spPr/>
    </dgm:pt>
    <dgm:pt modelId="{5258CA0E-47C5-4D81-8A98-A6A1CC692CC5}" type="pres">
      <dgm:prSet presAssocID="{80C83D2A-610E-46FA-90A3-972D6363B8A3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3738262F-53A1-486A-80F1-D22EDCC65C86}" type="pres">
      <dgm:prSet presAssocID="{80C83D2A-610E-46FA-90A3-972D6363B8A3}" presName="negativeSpace" presStyleCnt="0"/>
      <dgm:spPr/>
    </dgm:pt>
    <dgm:pt modelId="{79DCD4FA-5C8A-48EF-B6F6-A7492918B1C9}" type="pres">
      <dgm:prSet presAssocID="{80C83D2A-610E-46FA-90A3-972D6363B8A3}" presName="childText" presStyleLbl="conFgAcc1" presStyleIdx="3" presStyleCnt="5">
        <dgm:presLayoutVars>
          <dgm:bulletEnabled val="1"/>
        </dgm:presLayoutVars>
      </dgm:prSet>
      <dgm:spPr/>
    </dgm:pt>
    <dgm:pt modelId="{C4FF243D-90D8-4FDF-B68A-DA4A7769758C}" type="pres">
      <dgm:prSet presAssocID="{B8FD88D6-1351-4B72-A72A-581F73869D21}" presName="spaceBetweenRectangles" presStyleCnt="0"/>
      <dgm:spPr/>
    </dgm:pt>
    <dgm:pt modelId="{2CE1CAA9-8CF3-4895-AA7A-60D605F37B98}" type="pres">
      <dgm:prSet presAssocID="{774E1A98-F9CB-4A76-9BD2-C80B2AE7FBEA}" presName="parentLin" presStyleCnt="0"/>
      <dgm:spPr/>
    </dgm:pt>
    <dgm:pt modelId="{55614E5F-4473-4673-8876-85ED25E04294}" type="pres">
      <dgm:prSet presAssocID="{774E1A98-F9CB-4A76-9BD2-C80B2AE7FBEA}" presName="parentLeftMargin" presStyleLbl="node1" presStyleIdx="3" presStyleCnt="5"/>
      <dgm:spPr/>
    </dgm:pt>
    <dgm:pt modelId="{201F2E84-C1C5-4C9D-B4A5-5075B1B9DE3C}" type="pres">
      <dgm:prSet presAssocID="{774E1A98-F9CB-4A76-9BD2-C80B2AE7FBEA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7F3D2C4F-B236-4EB6-B789-E99DEEA67D91}" type="pres">
      <dgm:prSet presAssocID="{774E1A98-F9CB-4A76-9BD2-C80B2AE7FBEA}" presName="negativeSpace" presStyleCnt="0"/>
      <dgm:spPr/>
    </dgm:pt>
    <dgm:pt modelId="{6FC269A9-9B6C-4052-A010-33AF54AD3E43}" type="pres">
      <dgm:prSet presAssocID="{774E1A98-F9CB-4A76-9BD2-C80B2AE7FB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B6E432-7C7A-4F7A-B2D4-99F0877AC1C0}" srcId="{3E2395C4-8536-40E2-B061-18BC8FE93DF0}" destId="{774E1A98-F9CB-4A76-9BD2-C80B2AE7FBEA}" srcOrd="4" destOrd="0" parTransId="{DDC1123E-6D86-4752-84BE-7E1937AD454D}" sibTransId="{A8BA7174-D43C-4594-8E61-6BAA84581956}"/>
    <dgm:cxn modelId="{99F86064-98A3-4A1D-B249-5F347CCA61BF}" srcId="{3E2395C4-8536-40E2-B061-18BC8FE93DF0}" destId="{C9F2E534-CAEB-4AC0-9CF3-91F3B8B45A03}" srcOrd="1" destOrd="0" parTransId="{C51726DB-CD9B-445A-8F4E-3D802C43D138}" sibTransId="{05E50C90-22E9-4FA0-873D-17CB05404FE5}"/>
    <dgm:cxn modelId="{D313466D-0B4F-491A-B23D-5429AF2404A5}" srcId="{3E2395C4-8536-40E2-B061-18BC8FE93DF0}" destId="{80C83D2A-610E-46FA-90A3-972D6363B8A3}" srcOrd="3" destOrd="0" parTransId="{0169FF9F-90FC-4CF4-B1E5-94B43CA9D2CD}" sibTransId="{B8FD88D6-1351-4B72-A72A-581F73869D21}"/>
    <dgm:cxn modelId="{6D04844F-4C29-4030-B63D-C8F074993325}" srcId="{3E2395C4-8536-40E2-B061-18BC8FE93DF0}" destId="{C0E4EC6C-B34B-4FC1-B92D-505F5A3C90B3}" srcOrd="2" destOrd="0" parTransId="{E8022800-90AB-4CAF-B06D-64BD117494B8}" sibTransId="{E4BA5710-59C3-425D-A383-C546B3B057F8}"/>
    <dgm:cxn modelId="{464A3951-D10F-47F9-98DB-2FC08F4AB4F7}" type="presOf" srcId="{C9F2E534-CAEB-4AC0-9CF3-91F3B8B45A03}" destId="{A4C07D92-CD27-4413-A649-0DC8E6B132DB}" srcOrd="1" destOrd="0" presId="urn:microsoft.com/office/officeart/2005/8/layout/list1"/>
    <dgm:cxn modelId="{D3074058-60D8-45A1-ADCE-06B61C1E8FE1}" type="presOf" srcId="{C0E4EC6C-B34B-4FC1-B92D-505F5A3C90B3}" destId="{3FEAC51A-D54E-4987-9513-367F33FE22FD}" srcOrd="0" destOrd="0" presId="urn:microsoft.com/office/officeart/2005/8/layout/list1"/>
    <dgm:cxn modelId="{BC0AB092-3C75-4E04-8BA7-25B44449F415}" type="presOf" srcId="{403BB09D-A1CC-4F62-A56A-33D934003624}" destId="{B9DB6481-C7AC-4DCC-A81D-31D8F9823D22}" srcOrd="0" destOrd="0" presId="urn:microsoft.com/office/officeart/2005/8/layout/list1"/>
    <dgm:cxn modelId="{83FC3A95-69D2-464B-A694-158358C79493}" type="presOf" srcId="{3E2395C4-8536-40E2-B061-18BC8FE93DF0}" destId="{7A9173C6-E0B5-4308-872D-6FB1F6480E7E}" srcOrd="0" destOrd="0" presId="urn:microsoft.com/office/officeart/2005/8/layout/list1"/>
    <dgm:cxn modelId="{63337B9F-C9A4-4089-B110-AF513A2C013C}" type="presOf" srcId="{403BB09D-A1CC-4F62-A56A-33D934003624}" destId="{C7F26F82-4E42-49CB-96D3-7346F423363F}" srcOrd="1" destOrd="0" presId="urn:microsoft.com/office/officeart/2005/8/layout/list1"/>
    <dgm:cxn modelId="{E0D437B2-6819-43FE-9B5A-602C66FF690F}" type="presOf" srcId="{774E1A98-F9CB-4A76-9BD2-C80B2AE7FBEA}" destId="{55614E5F-4473-4673-8876-85ED25E04294}" srcOrd="0" destOrd="0" presId="urn:microsoft.com/office/officeart/2005/8/layout/list1"/>
    <dgm:cxn modelId="{EC82D3B6-2853-4DEE-BAE8-96576DC91FDE}" srcId="{3E2395C4-8536-40E2-B061-18BC8FE93DF0}" destId="{403BB09D-A1CC-4F62-A56A-33D934003624}" srcOrd="0" destOrd="0" parTransId="{6123D6DE-5916-4875-8141-CB2F49EC9963}" sibTransId="{4E8BE19C-1727-4D46-8931-BAF2B5DE8EBF}"/>
    <dgm:cxn modelId="{0518DACD-F18B-4407-8C1A-FDEB5F5AE9CD}" type="presOf" srcId="{80C83D2A-610E-46FA-90A3-972D6363B8A3}" destId="{5258CA0E-47C5-4D81-8A98-A6A1CC692CC5}" srcOrd="1" destOrd="0" presId="urn:microsoft.com/office/officeart/2005/8/layout/list1"/>
    <dgm:cxn modelId="{D6EB57D4-1DFD-4D0A-8A87-1C957EB6B6B1}" type="presOf" srcId="{C0E4EC6C-B34B-4FC1-B92D-505F5A3C90B3}" destId="{6D0D00C1-5ABC-406A-873C-04AE51DA557B}" srcOrd="1" destOrd="0" presId="urn:microsoft.com/office/officeart/2005/8/layout/list1"/>
    <dgm:cxn modelId="{21D671D5-AEF1-4DDA-A608-41C3479229FE}" type="presOf" srcId="{C9F2E534-CAEB-4AC0-9CF3-91F3B8B45A03}" destId="{53C72E3C-EA6B-4EA6-9308-001F5C0A85E0}" srcOrd="0" destOrd="0" presId="urn:microsoft.com/office/officeart/2005/8/layout/list1"/>
    <dgm:cxn modelId="{227DA8EB-D2DB-439E-80FE-B7B1C8862123}" type="presOf" srcId="{774E1A98-F9CB-4A76-9BD2-C80B2AE7FBEA}" destId="{201F2E84-C1C5-4C9D-B4A5-5075B1B9DE3C}" srcOrd="1" destOrd="0" presId="urn:microsoft.com/office/officeart/2005/8/layout/list1"/>
    <dgm:cxn modelId="{43C56AF3-AC6E-41C4-AEA4-795FE1AACD60}" type="presOf" srcId="{80C83D2A-610E-46FA-90A3-972D6363B8A3}" destId="{2EC65547-6E85-43A5-97F8-5B1DA95914BE}" srcOrd="0" destOrd="0" presId="urn:microsoft.com/office/officeart/2005/8/layout/list1"/>
    <dgm:cxn modelId="{D4E3A898-B3CD-4582-ABB3-9ADEDBA74405}" type="presParOf" srcId="{7A9173C6-E0B5-4308-872D-6FB1F6480E7E}" destId="{52DB4DF2-BCE1-4CF9-986A-69D302914F71}" srcOrd="0" destOrd="0" presId="urn:microsoft.com/office/officeart/2005/8/layout/list1"/>
    <dgm:cxn modelId="{8CD7E84D-765F-4EFA-A777-2C2F5AF710E1}" type="presParOf" srcId="{52DB4DF2-BCE1-4CF9-986A-69D302914F71}" destId="{B9DB6481-C7AC-4DCC-A81D-31D8F9823D22}" srcOrd="0" destOrd="0" presId="urn:microsoft.com/office/officeart/2005/8/layout/list1"/>
    <dgm:cxn modelId="{2F14E19B-7593-47D3-AC51-7C87E3D4EB62}" type="presParOf" srcId="{52DB4DF2-BCE1-4CF9-986A-69D302914F71}" destId="{C7F26F82-4E42-49CB-96D3-7346F423363F}" srcOrd="1" destOrd="0" presId="urn:microsoft.com/office/officeart/2005/8/layout/list1"/>
    <dgm:cxn modelId="{74FCBECB-FDCF-487A-94EE-730C643FA83A}" type="presParOf" srcId="{7A9173C6-E0B5-4308-872D-6FB1F6480E7E}" destId="{97F3A484-18EA-4E23-999E-293C8FFE269A}" srcOrd="1" destOrd="0" presId="urn:microsoft.com/office/officeart/2005/8/layout/list1"/>
    <dgm:cxn modelId="{48ECE04F-AC19-443D-B360-3412E735870F}" type="presParOf" srcId="{7A9173C6-E0B5-4308-872D-6FB1F6480E7E}" destId="{211E5514-734D-4E14-B67A-478012D55D7B}" srcOrd="2" destOrd="0" presId="urn:microsoft.com/office/officeart/2005/8/layout/list1"/>
    <dgm:cxn modelId="{A0A94E0F-AE6B-4499-9601-6FF6A2D1954C}" type="presParOf" srcId="{7A9173C6-E0B5-4308-872D-6FB1F6480E7E}" destId="{316BDC1B-51C9-4438-9C49-1A46501794BF}" srcOrd="3" destOrd="0" presId="urn:microsoft.com/office/officeart/2005/8/layout/list1"/>
    <dgm:cxn modelId="{B8263546-9869-4576-8BA0-E47DD240F663}" type="presParOf" srcId="{7A9173C6-E0B5-4308-872D-6FB1F6480E7E}" destId="{DA06A369-4B6D-4BDC-95CA-1F9F0A10C08E}" srcOrd="4" destOrd="0" presId="urn:microsoft.com/office/officeart/2005/8/layout/list1"/>
    <dgm:cxn modelId="{9FF3ED5E-C8BD-42AF-8FF0-1D50FE558122}" type="presParOf" srcId="{DA06A369-4B6D-4BDC-95CA-1F9F0A10C08E}" destId="{53C72E3C-EA6B-4EA6-9308-001F5C0A85E0}" srcOrd="0" destOrd="0" presId="urn:microsoft.com/office/officeart/2005/8/layout/list1"/>
    <dgm:cxn modelId="{C58156C3-16D3-4CDA-A7FE-445314641D22}" type="presParOf" srcId="{DA06A369-4B6D-4BDC-95CA-1F9F0A10C08E}" destId="{A4C07D92-CD27-4413-A649-0DC8E6B132DB}" srcOrd="1" destOrd="0" presId="urn:microsoft.com/office/officeart/2005/8/layout/list1"/>
    <dgm:cxn modelId="{1518A960-B27D-4F2D-AAF1-2746D7EBB317}" type="presParOf" srcId="{7A9173C6-E0B5-4308-872D-6FB1F6480E7E}" destId="{D8B579DE-3E8A-407A-86E4-38FED6EEDCB3}" srcOrd="5" destOrd="0" presId="urn:microsoft.com/office/officeart/2005/8/layout/list1"/>
    <dgm:cxn modelId="{4D208855-742B-4E41-A6B1-49EB45F73407}" type="presParOf" srcId="{7A9173C6-E0B5-4308-872D-6FB1F6480E7E}" destId="{8FC19665-3870-4F29-97E5-A5AF7F2B24CB}" srcOrd="6" destOrd="0" presId="urn:microsoft.com/office/officeart/2005/8/layout/list1"/>
    <dgm:cxn modelId="{06A789E3-25CB-4199-84A5-25BCEED2CA25}" type="presParOf" srcId="{7A9173C6-E0B5-4308-872D-6FB1F6480E7E}" destId="{D1BA21FB-5E47-41F5-BF0A-6F99081E3822}" srcOrd="7" destOrd="0" presId="urn:microsoft.com/office/officeart/2005/8/layout/list1"/>
    <dgm:cxn modelId="{1A54D033-9DDF-4644-BE36-B18D796C46AC}" type="presParOf" srcId="{7A9173C6-E0B5-4308-872D-6FB1F6480E7E}" destId="{A77C86A4-CD96-4C8B-B18B-97E89523E766}" srcOrd="8" destOrd="0" presId="urn:microsoft.com/office/officeart/2005/8/layout/list1"/>
    <dgm:cxn modelId="{55F12324-84CB-47EF-A486-DED060626842}" type="presParOf" srcId="{A77C86A4-CD96-4C8B-B18B-97E89523E766}" destId="{3FEAC51A-D54E-4987-9513-367F33FE22FD}" srcOrd="0" destOrd="0" presId="urn:microsoft.com/office/officeart/2005/8/layout/list1"/>
    <dgm:cxn modelId="{2FDCFD2E-2FE0-4916-8376-D2C2B0C11B89}" type="presParOf" srcId="{A77C86A4-CD96-4C8B-B18B-97E89523E766}" destId="{6D0D00C1-5ABC-406A-873C-04AE51DA557B}" srcOrd="1" destOrd="0" presId="urn:microsoft.com/office/officeart/2005/8/layout/list1"/>
    <dgm:cxn modelId="{38FE82EA-2A0E-4114-A9FA-394087E6BFDE}" type="presParOf" srcId="{7A9173C6-E0B5-4308-872D-6FB1F6480E7E}" destId="{80DAF053-40EC-49D5-B20D-A14B983A118B}" srcOrd="9" destOrd="0" presId="urn:microsoft.com/office/officeart/2005/8/layout/list1"/>
    <dgm:cxn modelId="{098B391C-69A6-4ADA-A8A7-1E24AF58C109}" type="presParOf" srcId="{7A9173C6-E0B5-4308-872D-6FB1F6480E7E}" destId="{92B016F7-D754-42FF-B470-32452CE7F011}" srcOrd="10" destOrd="0" presId="urn:microsoft.com/office/officeart/2005/8/layout/list1"/>
    <dgm:cxn modelId="{7CC50735-4DC0-457E-AC7E-71772E89FF5B}" type="presParOf" srcId="{7A9173C6-E0B5-4308-872D-6FB1F6480E7E}" destId="{369B9E6F-CB60-41F6-BB5A-56943A5E5C89}" srcOrd="11" destOrd="0" presId="urn:microsoft.com/office/officeart/2005/8/layout/list1"/>
    <dgm:cxn modelId="{EDDF126D-A5B8-4847-BD86-0AA9EDC0E921}" type="presParOf" srcId="{7A9173C6-E0B5-4308-872D-6FB1F6480E7E}" destId="{C88C4A71-40BE-4C1F-B914-44F438B5D421}" srcOrd="12" destOrd="0" presId="urn:microsoft.com/office/officeart/2005/8/layout/list1"/>
    <dgm:cxn modelId="{8DCAC544-F6C2-439F-8A4C-02F84F4053FA}" type="presParOf" srcId="{C88C4A71-40BE-4C1F-B914-44F438B5D421}" destId="{2EC65547-6E85-43A5-97F8-5B1DA95914BE}" srcOrd="0" destOrd="0" presId="urn:microsoft.com/office/officeart/2005/8/layout/list1"/>
    <dgm:cxn modelId="{2CE190CE-80FF-4384-89E1-AB5007853C69}" type="presParOf" srcId="{C88C4A71-40BE-4C1F-B914-44F438B5D421}" destId="{5258CA0E-47C5-4D81-8A98-A6A1CC692CC5}" srcOrd="1" destOrd="0" presId="urn:microsoft.com/office/officeart/2005/8/layout/list1"/>
    <dgm:cxn modelId="{1A39C853-DFED-4A6B-BEB1-FC383F9571DF}" type="presParOf" srcId="{7A9173C6-E0B5-4308-872D-6FB1F6480E7E}" destId="{3738262F-53A1-486A-80F1-D22EDCC65C86}" srcOrd="13" destOrd="0" presId="urn:microsoft.com/office/officeart/2005/8/layout/list1"/>
    <dgm:cxn modelId="{7F172234-42BB-4D0D-9CCA-98D115CEFEF6}" type="presParOf" srcId="{7A9173C6-E0B5-4308-872D-6FB1F6480E7E}" destId="{79DCD4FA-5C8A-48EF-B6F6-A7492918B1C9}" srcOrd="14" destOrd="0" presId="urn:microsoft.com/office/officeart/2005/8/layout/list1"/>
    <dgm:cxn modelId="{98B5E86D-363F-4657-B342-4089049E48B1}" type="presParOf" srcId="{7A9173C6-E0B5-4308-872D-6FB1F6480E7E}" destId="{C4FF243D-90D8-4FDF-B68A-DA4A7769758C}" srcOrd="15" destOrd="0" presId="urn:microsoft.com/office/officeart/2005/8/layout/list1"/>
    <dgm:cxn modelId="{82BBF3E2-D373-4821-AB79-25E46FB53265}" type="presParOf" srcId="{7A9173C6-E0B5-4308-872D-6FB1F6480E7E}" destId="{2CE1CAA9-8CF3-4895-AA7A-60D605F37B98}" srcOrd="16" destOrd="0" presId="urn:microsoft.com/office/officeart/2005/8/layout/list1"/>
    <dgm:cxn modelId="{FDD50341-F04E-423F-B299-34E1C6C6A22A}" type="presParOf" srcId="{2CE1CAA9-8CF3-4895-AA7A-60D605F37B98}" destId="{55614E5F-4473-4673-8876-85ED25E04294}" srcOrd="0" destOrd="0" presId="urn:microsoft.com/office/officeart/2005/8/layout/list1"/>
    <dgm:cxn modelId="{06A3059B-2744-4BBE-8D5F-AB4ACBC9DCF4}" type="presParOf" srcId="{2CE1CAA9-8CF3-4895-AA7A-60D605F37B98}" destId="{201F2E84-C1C5-4C9D-B4A5-5075B1B9DE3C}" srcOrd="1" destOrd="0" presId="urn:microsoft.com/office/officeart/2005/8/layout/list1"/>
    <dgm:cxn modelId="{294E7E1F-7402-472B-95B2-1A6A728E7086}" type="presParOf" srcId="{7A9173C6-E0B5-4308-872D-6FB1F6480E7E}" destId="{7F3D2C4F-B236-4EB6-B789-E99DEEA67D91}" srcOrd="17" destOrd="0" presId="urn:microsoft.com/office/officeart/2005/8/layout/list1"/>
    <dgm:cxn modelId="{A89350EC-0169-4C9A-B4D8-590F25FFCE1C}" type="presParOf" srcId="{7A9173C6-E0B5-4308-872D-6FB1F6480E7E}" destId="{6FC269A9-9B6C-4052-A010-33AF54AD3E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EB0448-8465-407D-9283-741B46C2A4D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4468C-3604-48D7-BF53-F05B77D94E33}">
      <dgm:prSet phldrT="[Текст]"/>
      <dgm:spPr/>
      <dgm:t>
        <a:bodyPr/>
        <a:lstStyle/>
        <a:p>
          <a:r>
            <a:rPr lang="uk-UA" dirty="0"/>
            <a:t>невпевненість</a:t>
          </a:r>
          <a:endParaRPr lang="ru-RU" dirty="0"/>
        </a:p>
      </dgm:t>
    </dgm:pt>
    <dgm:pt modelId="{CCC28EE6-87F0-47B6-80F9-6DBE29CFDA8B}" type="parTrans" cxnId="{F5E91651-5FDE-4303-8E2A-74789CDCF33B}">
      <dgm:prSet/>
      <dgm:spPr/>
      <dgm:t>
        <a:bodyPr/>
        <a:lstStyle/>
        <a:p>
          <a:endParaRPr lang="ru-RU"/>
        </a:p>
      </dgm:t>
    </dgm:pt>
    <dgm:pt modelId="{E2F9EC33-4429-41FC-A1DC-E50B05F98D51}" type="sibTrans" cxnId="{F5E91651-5FDE-4303-8E2A-74789CDCF33B}">
      <dgm:prSet/>
      <dgm:spPr/>
      <dgm:t>
        <a:bodyPr/>
        <a:lstStyle/>
        <a:p>
          <a:endParaRPr lang="ru-RU"/>
        </a:p>
      </dgm:t>
    </dgm:pt>
    <dgm:pt modelId="{3A20FEF7-07A8-41A9-8C97-EA49C65F2C24}">
      <dgm:prSet phldrT="[Текст]"/>
      <dgm:spPr/>
      <dgm:t>
        <a:bodyPr/>
        <a:lstStyle/>
        <a:p>
          <a:r>
            <a:rPr lang="uk-UA" dirty="0"/>
            <a:t>Виправдання та вибачення</a:t>
          </a:r>
          <a:endParaRPr lang="ru-RU" dirty="0"/>
        </a:p>
      </dgm:t>
    </dgm:pt>
    <dgm:pt modelId="{426DBD72-6F12-402E-A619-DB1281EC9D69}" type="parTrans" cxnId="{AFECEA31-9AFD-46A0-ACBE-B98E8797644A}">
      <dgm:prSet/>
      <dgm:spPr/>
      <dgm:t>
        <a:bodyPr/>
        <a:lstStyle/>
        <a:p>
          <a:endParaRPr lang="ru-RU"/>
        </a:p>
      </dgm:t>
    </dgm:pt>
    <dgm:pt modelId="{32F62E7B-529D-4F99-BC0E-B470350576D9}" type="sibTrans" cxnId="{AFECEA31-9AFD-46A0-ACBE-B98E8797644A}">
      <dgm:prSet/>
      <dgm:spPr/>
      <dgm:t>
        <a:bodyPr/>
        <a:lstStyle/>
        <a:p>
          <a:endParaRPr lang="ru-RU"/>
        </a:p>
      </dgm:t>
    </dgm:pt>
    <dgm:pt modelId="{9F856F82-8705-4138-B688-F1DFD757BA26}">
      <dgm:prSet phldrT="[Текст]"/>
      <dgm:spPr/>
      <dgm:t>
        <a:bodyPr/>
        <a:lstStyle/>
        <a:p>
          <a:r>
            <a:rPr lang="uk-UA" dirty="0"/>
            <a:t>Відсутність прикладів</a:t>
          </a:r>
          <a:endParaRPr lang="ru-RU" dirty="0"/>
        </a:p>
      </dgm:t>
    </dgm:pt>
    <dgm:pt modelId="{DE2E0285-1C6E-4E03-85DA-087AE8D21D23}" type="parTrans" cxnId="{ADE4A64D-A704-4DEA-A91E-91ED92CE5AC3}">
      <dgm:prSet/>
      <dgm:spPr/>
      <dgm:t>
        <a:bodyPr/>
        <a:lstStyle/>
        <a:p>
          <a:endParaRPr lang="ru-RU"/>
        </a:p>
      </dgm:t>
    </dgm:pt>
    <dgm:pt modelId="{A0AFDF0E-F9D5-4AEA-AD98-B78F922BA6C1}" type="sibTrans" cxnId="{ADE4A64D-A704-4DEA-A91E-91ED92CE5AC3}">
      <dgm:prSet/>
      <dgm:spPr/>
      <dgm:t>
        <a:bodyPr/>
        <a:lstStyle/>
        <a:p>
          <a:endParaRPr lang="ru-RU"/>
        </a:p>
      </dgm:t>
    </dgm:pt>
    <dgm:pt modelId="{D1A46588-BCFF-47DB-A8E9-1A229F38BA04}">
      <dgm:prSet phldrT="[Текст]"/>
      <dgm:spPr/>
      <dgm:t>
        <a:bodyPr/>
        <a:lstStyle/>
        <a:p>
          <a:r>
            <a:rPr lang="uk-UA" dirty="0"/>
            <a:t>Невміння керувати жестами та мімікою</a:t>
          </a:r>
          <a:endParaRPr lang="ru-RU" dirty="0"/>
        </a:p>
      </dgm:t>
    </dgm:pt>
    <dgm:pt modelId="{04DD5F8F-EDEE-469B-B3AD-4F4390BF50A2}" type="parTrans" cxnId="{76977984-8727-43E5-A5D6-44FDF521866B}">
      <dgm:prSet/>
      <dgm:spPr/>
      <dgm:t>
        <a:bodyPr/>
        <a:lstStyle/>
        <a:p>
          <a:endParaRPr lang="ru-RU"/>
        </a:p>
      </dgm:t>
    </dgm:pt>
    <dgm:pt modelId="{413F16EB-5AC1-47C1-A59D-E936E5EA7954}" type="sibTrans" cxnId="{76977984-8727-43E5-A5D6-44FDF521866B}">
      <dgm:prSet/>
      <dgm:spPr/>
      <dgm:t>
        <a:bodyPr/>
        <a:lstStyle/>
        <a:p>
          <a:endParaRPr lang="ru-RU"/>
        </a:p>
      </dgm:t>
    </dgm:pt>
    <dgm:pt modelId="{7FF8C890-F8F1-4B5E-A8E4-F4A3C3EB8EE8}">
      <dgm:prSet phldrT="[Текст]"/>
      <dgm:spPr/>
      <dgm:t>
        <a:bodyPr/>
        <a:lstStyle/>
        <a:p>
          <a:r>
            <a:rPr lang="uk-UA" dirty="0"/>
            <a:t>Неповна підготовка</a:t>
          </a:r>
          <a:endParaRPr lang="ru-RU" dirty="0"/>
        </a:p>
      </dgm:t>
    </dgm:pt>
    <dgm:pt modelId="{CFD9B17B-BC56-40DE-BC3A-C85B04C76B2E}" type="parTrans" cxnId="{A63CD0A6-1121-4E17-B28C-3453DE383D13}">
      <dgm:prSet/>
      <dgm:spPr/>
      <dgm:t>
        <a:bodyPr/>
        <a:lstStyle/>
        <a:p>
          <a:endParaRPr lang="ru-RU"/>
        </a:p>
      </dgm:t>
    </dgm:pt>
    <dgm:pt modelId="{366B0145-96BF-4175-8282-86AC81FF8DE2}" type="sibTrans" cxnId="{A63CD0A6-1121-4E17-B28C-3453DE383D13}">
      <dgm:prSet/>
      <dgm:spPr/>
      <dgm:t>
        <a:bodyPr/>
        <a:lstStyle/>
        <a:p>
          <a:endParaRPr lang="ru-RU"/>
        </a:p>
      </dgm:t>
    </dgm:pt>
    <dgm:pt modelId="{BAD7DEBB-B575-42D4-A798-71C83BBBD720}">
      <dgm:prSet/>
      <dgm:spPr/>
      <dgm:t>
        <a:bodyPr/>
        <a:lstStyle/>
        <a:p>
          <a:r>
            <a:rPr lang="uk-UA" dirty="0"/>
            <a:t>Зовнішній вигляд</a:t>
          </a:r>
          <a:endParaRPr lang="ru-RU" dirty="0"/>
        </a:p>
      </dgm:t>
    </dgm:pt>
    <dgm:pt modelId="{3C0A5A69-3FF1-4551-95BE-4129F1533436}" type="parTrans" cxnId="{30CF7EC8-6FCD-4A4B-A249-CC6F0CA9A740}">
      <dgm:prSet/>
      <dgm:spPr/>
      <dgm:t>
        <a:bodyPr/>
        <a:lstStyle/>
        <a:p>
          <a:endParaRPr lang="ru-RU"/>
        </a:p>
      </dgm:t>
    </dgm:pt>
    <dgm:pt modelId="{7DE6C787-FAF3-48D2-85A9-234CDE73B21E}" type="sibTrans" cxnId="{30CF7EC8-6FCD-4A4B-A249-CC6F0CA9A740}">
      <dgm:prSet/>
      <dgm:spPr/>
      <dgm:t>
        <a:bodyPr/>
        <a:lstStyle/>
        <a:p>
          <a:endParaRPr lang="ru-RU"/>
        </a:p>
      </dgm:t>
    </dgm:pt>
    <dgm:pt modelId="{9B4CE26A-3E47-4CD6-8086-6B8B0681A620}">
      <dgm:prSet/>
      <dgm:spPr/>
      <dgm:t>
        <a:bodyPr/>
        <a:lstStyle/>
        <a:p>
          <a:r>
            <a:rPr lang="uk-UA" dirty="0"/>
            <a:t>Монотонність</a:t>
          </a:r>
          <a:endParaRPr lang="ru-RU" dirty="0"/>
        </a:p>
      </dgm:t>
    </dgm:pt>
    <dgm:pt modelId="{D288535D-1CDB-47B3-A4B0-BD7AF70BCDE9}" type="parTrans" cxnId="{C4E3CE08-0391-4B79-BD68-AB1E8B11C0C8}">
      <dgm:prSet/>
      <dgm:spPr/>
    </dgm:pt>
    <dgm:pt modelId="{00D640EF-EB80-44EF-A758-EA192105D785}" type="sibTrans" cxnId="{C4E3CE08-0391-4B79-BD68-AB1E8B11C0C8}">
      <dgm:prSet/>
      <dgm:spPr/>
    </dgm:pt>
    <dgm:pt modelId="{0A4926E1-7252-440D-87B5-B62815976FBE}">
      <dgm:prSet/>
      <dgm:spPr/>
      <dgm:t>
        <a:bodyPr/>
        <a:lstStyle/>
        <a:p>
          <a:r>
            <a:rPr lang="uk-UA" dirty="0"/>
            <a:t>Уникання відповідей на питання аудиторії</a:t>
          </a:r>
          <a:endParaRPr lang="ru-RU" dirty="0"/>
        </a:p>
      </dgm:t>
    </dgm:pt>
    <dgm:pt modelId="{4E9615F2-3FB8-4ED9-8895-EF54BCC8C953}" type="parTrans" cxnId="{952DF5B6-7171-48C4-B4BF-7A87CA927D1B}">
      <dgm:prSet/>
      <dgm:spPr/>
    </dgm:pt>
    <dgm:pt modelId="{8C40C1AC-8E92-4510-AB38-894D6B7976EB}" type="sibTrans" cxnId="{952DF5B6-7171-48C4-B4BF-7A87CA927D1B}">
      <dgm:prSet/>
      <dgm:spPr/>
    </dgm:pt>
    <dgm:pt modelId="{B7476959-47C9-445D-B3AC-A52D77EB32F3}" type="pres">
      <dgm:prSet presAssocID="{7AEB0448-8465-407D-9283-741B46C2A4DA}" presName="diagram" presStyleCnt="0">
        <dgm:presLayoutVars>
          <dgm:dir/>
          <dgm:resizeHandles val="exact"/>
        </dgm:presLayoutVars>
      </dgm:prSet>
      <dgm:spPr/>
    </dgm:pt>
    <dgm:pt modelId="{763318D1-F3AD-4C3A-B5E0-42B5C7EE1FC3}" type="pres">
      <dgm:prSet presAssocID="{E124468C-3604-48D7-BF53-F05B77D94E33}" presName="node" presStyleLbl="node1" presStyleIdx="0" presStyleCnt="8">
        <dgm:presLayoutVars>
          <dgm:bulletEnabled val="1"/>
        </dgm:presLayoutVars>
      </dgm:prSet>
      <dgm:spPr/>
    </dgm:pt>
    <dgm:pt modelId="{A0E279C9-DF19-4F08-8645-78003D52D1CA}" type="pres">
      <dgm:prSet presAssocID="{E2F9EC33-4429-41FC-A1DC-E50B05F98D51}" presName="sibTrans" presStyleCnt="0"/>
      <dgm:spPr/>
    </dgm:pt>
    <dgm:pt modelId="{8C5DC887-95CB-4197-AAC9-0C789D40550D}" type="pres">
      <dgm:prSet presAssocID="{3A20FEF7-07A8-41A9-8C97-EA49C65F2C24}" presName="node" presStyleLbl="node1" presStyleIdx="1" presStyleCnt="8">
        <dgm:presLayoutVars>
          <dgm:bulletEnabled val="1"/>
        </dgm:presLayoutVars>
      </dgm:prSet>
      <dgm:spPr/>
    </dgm:pt>
    <dgm:pt modelId="{C48A76D0-5EC0-4C31-9B69-723A303FFB6A}" type="pres">
      <dgm:prSet presAssocID="{32F62E7B-529D-4F99-BC0E-B470350576D9}" presName="sibTrans" presStyleCnt="0"/>
      <dgm:spPr/>
    </dgm:pt>
    <dgm:pt modelId="{A19EEA7B-56FA-4A42-A588-D17286C15303}" type="pres">
      <dgm:prSet presAssocID="{9F856F82-8705-4138-B688-F1DFD757BA26}" presName="node" presStyleLbl="node1" presStyleIdx="2" presStyleCnt="8">
        <dgm:presLayoutVars>
          <dgm:bulletEnabled val="1"/>
        </dgm:presLayoutVars>
      </dgm:prSet>
      <dgm:spPr/>
    </dgm:pt>
    <dgm:pt modelId="{CA323288-8A3E-4B67-AB60-1E7DFE31F113}" type="pres">
      <dgm:prSet presAssocID="{A0AFDF0E-F9D5-4AEA-AD98-B78F922BA6C1}" presName="sibTrans" presStyleCnt="0"/>
      <dgm:spPr/>
    </dgm:pt>
    <dgm:pt modelId="{5261811A-6B00-4DE3-ACBE-97CBF1DD2085}" type="pres">
      <dgm:prSet presAssocID="{D1A46588-BCFF-47DB-A8E9-1A229F38BA04}" presName="node" presStyleLbl="node1" presStyleIdx="3" presStyleCnt="8">
        <dgm:presLayoutVars>
          <dgm:bulletEnabled val="1"/>
        </dgm:presLayoutVars>
      </dgm:prSet>
      <dgm:spPr/>
    </dgm:pt>
    <dgm:pt modelId="{7BA6BAA3-44A3-4E60-9DE3-BE3AF1A866A5}" type="pres">
      <dgm:prSet presAssocID="{413F16EB-5AC1-47C1-A59D-E936E5EA7954}" presName="sibTrans" presStyleCnt="0"/>
      <dgm:spPr/>
    </dgm:pt>
    <dgm:pt modelId="{9367F8A4-ED21-470C-BE5F-93C78F44457C}" type="pres">
      <dgm:prSet presAssocID="{7FF8C890-F8F1-4B5E-A8E4-F4A3C3EB8EE8}" presName="node" presStyleLbl="node1" presStyleIdx="4" presStyleCnt="8">
        <dgm:presLayoutVars>
          <dgm:bulletEnabled val="1"/>
        </dgm:presLayoutVars>
      </dgm:prSet>
      <dgm:spPr/>
    </dgm:pt>
    <dgm:pt modelId="{0C3A9741-B449-4BB7-8CD8-5BE6E4297C42}" type="pres">
      <dgm:prSet presAssocID="{366B0145-96BF-4175-8282-86AC81FF8DE2}" presName="sibTrans" presStyleCnt="0"/>
      <dgm:spPr/>
    </dgm:pt>
    <dgm:pt modelId="{EEAD6116-B49E-4E61-8730-47FFD40B9493}" type="pres">
      <dgm:prSet presAssocID="{BAD7DEBB-B575-42D4-A798-71C83BBBD720}" presName="node" presStyleLbl="node1" presStyleIdx="5" presStyleCnt="8">
        <dgm:presLayoutVars>
          <dgm:bulletEnabled val="1"/>
        </dgm:presLayoutVars>
      </dgm:prSet>
      <dgm:spPr/>
    </dgm:pt>
    <dgm:pt modelId="{C8B0D990-1E1B-4FBD-ABC3-539BDA5E6DBC}" type="pres">
      <dgm:prSet presAssocID="{7DE6C787-FAF3-48D2-85A9-234CDE73B21E}" presName="sibTrans" presStyleCnt="0"/>
      <dgm:spPr/>
    </dgm:pt>
    <dgm:pt modelId="{9A72E4D7-2F02-47D1-8EDA-E106AFEEC96F}" type="pres">
      <dgm:prSet presAssocID="{9B4CE26A-3E47-4CD6-8086-6B8B0681A620}" presName="node" presStyleLbl="node1" presStyleIdx="6" presStyleCnt="8">
        <dgm:presLayoutVars>
          <dgm:bulletEnabled val="1"/>
        </dgm:presLayoutVars>
      </dgm:prSet>
      <dgm:spPr/>
    </dgm:pt>
    <dgm:pt modelId="{E458E269-C945-45C1-8F66-16F7E5972071}" type="pres">
      <dgm:prSet presAssocID="{00D640EF-EB80-44EF-A758-EA192105D785}" presName="sibTrans" presStyleCnt="0"/>
      <dgm:spPr/>
    </dgm:pt>
    <dgm:pt modelId="{149A03A7-7943-46CC-BC0E-49B2C03B52EB}" type="pres">
      <dgm:prSet presAssocID="{0A4926E1-7252-440D-87B5-B62815976FBE}" presName="node" presStyleLbl="node1" presStyleIdx="7" presStyleCnt="8" custLinFactNeighborX="126" custLinFactNeighborY="2352">
        <dgm:presLayoutVars>
          <dgm:bulletEnabled val="1"/>
        </dgm:presLayoutVars>
      </dgm:prSet>
      <dgm:spPr/>
    </dgm:pt>
  </dgm:ptLst>
  <dgm:cxnLst>
    <dgm:cxn modelId="{C4E3CE08-0391-4B79-BD68-AB1E8B11C0C8}" srcId="{7AEB0448-8465-407D-9283-741B46C2A4DA}" destId="{9B4CE26A-3E47-4CD6-8086-6B8B0681A620}" srcOrd="6" destOrd="0" parTransId="{D288535D-1CDB-47B3-A4B0-BD7AF70BCDE9}" sibTransId="{00D640EF-EB80-44EF-A758-EA192105D785}"/>
    <dgm:cxn modelId="{3F940C14-30E1-447A-98A8-DBB194A6D1D7}" type="presOf" srcId="{9B4CE26A-3E47-4CD6-8086-6B8B0681A620}" destId="{9A72E4D7-2F02-47D1-8EDA-E106AFEEC96F}" srcOrd="0" destOrd="0" presId="urn:microsoft.com/office/officeart/2005/8/layout/default"/>
    <dgm:cxn modelId="{AFECEA31-9AFD-46A0-ACBE-B98E8797644A}" srcId="{7AEB0448-8465-407D-9283-741B46C2A4DA}" destId="{3A20FEF7-07A8-41A9-8C97-EA49C65F2C24}" srcOrd="1" destOrd="0" parTransId="{426DBD72-6F12-402E-A619-DB1281EC9D69}" sibTransId="{32F62E7B-529D-4F99-BC0E-B470350576D9}"/>
    <dgm:cxn modelId="{ADE4A64D-A704-4DEA-A91E-91ED92CE5AC3}" srcId="{7AEB0448-8465-407D-9283-741B46C2A4DA}" destId="{9F856F82-8705-4138-B688-F1DFD757BA26}" srcOrd="2" destOrd="0" parTransId="{DE2E0285-1C6E-4E03-85DA-087AE8D21D23}" sibTransId="{A0AFDF0E-F9D5-4AEA-AD98-B78F922BA6C1}"/>
    <dgm:cxn modelId="{F5E91651-5FDE-4303-8E2A-74789CDCF33B}" srcId="{7AEB0448-8465-407D-9283-741B46C2A4DA}" destId="{E124468C-3604-48D7-BF53-F05B77D94E33}" srcOrd="0" destOrd="0" parTransId="{CCC28EE6-87F0-47B6-80F9-6DBE29CFDA8B}" sibTransId="{E2F9EC33-4429-41FC-A1DC-E50B05F98D51}"/>
    <dgm:cxn modelId="{55D32E51-EEDF-4C04-B683-EA6E6ED9706D}" type="presOf" srcId="{7FF8C890-F8F1-4B5E-A8E4-F4A3C3EB8EE8}" destId="{9367F8A4-ED21-470C-BE5F-93C78F44457C}" srcOrd="0" destOrd="0" presId="urn:microsoft.com/office/officeart/2005/8/layout/default"/>
    <dgm:cxn modelId="{B59CC454-F361-4B11-869B-EF36195196E2}" type="presOf" srcId="{0A4926E1-7252-440D-87B5-B62815976FBE}" destId="{149A03A7-7943-46CC-BC0E-49B2C03B52EB}" srcOrd="0" destOrd="0" presId="urn:microsoft.com/office/officeart/2005/8/layout/default"/>
    <dgm:cxn modelId="{8E062355-E900-4523-ABED-4E7AE711BDA5}" type="presOf" srcId="{BAD7DEBB-B575-42D4-A798-71C83BBBD720}" destId="{EEAD6116-B49E-4E61-8730-47FFD40B9493}" srcOrd="0" destOrd="0" presId="urn:microsoft.com/office/officeart/2005/8/layout/default"/>
    <dgm:cxn modelId="{76977984-8727-43E5-A5D6-44FDF521866B}" srcId="{7AEB0448-8465-407D-9283-741B46C2A4DA}" destId="{D1A46588-BCFF-47DB-A8E9-1A229F38BA04}" srcOrd="3" destOrd="0" parTransId="{04DD5F8F-EDEE-469B-B3AD-4F4390BF50A2}" sibTransId="{413F16EB-5AC1-47C1-A59D-E936E5EA7954}"/>
    <dgm:cxn modelId="{A63CD0A6-1121-4E17-B28C-3453DE383D13}" srcId="{7AEB0448-8465-407D-9283-741B46C2A4DA}" destId="{7FF8C890-F8F1-4B5E-A8E4-F4A3C3EB8EE8}" srcOrd="4" destOrd="0" parTransId="{CFD9B17B-BC56-40DE-BC3A-C85B04C76B2E}" sibTransId="{366B0145-96BF-4175-8282-86AC81FF8DE2}"/>
    <dgm:cxn modelId="{952DF5B6-7171-48C4-B4BF-7A87CA927D1B}" srcId="{7AEB0448-8465-407D-9283-741B46C2A4DA}" destId="{0A4926E1-7252-440D-87B5-B62815976FBE}" srcOrd="7" destOrd="0" parTransId="{4E9615F2-3FB8-4ED9-8895-EF54BCC8C953}" sibTransId="{8C40C1AC-8E92-4510-AB38-894D6B7976EB}"/>
    <dgm:cxn modelId="{39A996B9-A204-4317-BA23-AD681C9EBB5B}" type="presOf" srcId="{7AEB0448-8465-407D-9283-741B46C2A4DA}" destId="{B7476959-47C9-445D-B3AC-A52D77EB32F3}" srcOrd="0" destOrd="0" presId="urn:microsoft.com/office/officeart/2005/8/layout/default"/>
    <dgm:cxn modelId="{30CF7EC8-6FCD-4A4B-A249-CC6F0CA9A740}" srcId="{7AEB0448-8465-407D-9283-741B46C2A4DA}" destId="{BAD7DEBB-B575-42D4-A798-71C83BBBD720}" srcOrd="5" destOrd="0" parTransId="{3C0A5A69-3FF1-4551-95BE-4129F1533436}" sibTransId="{7DE6C787-FAF3-48D2-85A9-234CDE73B21E}"/>
    <dgm:cxn modelId="{06695CCD-48C7-497C-A2EC-A36D46BBFB84}" type="presOf" srcId="{D1A46588-BCFF-47DB-A8E9-1A229F38BA04}" destId="{5261811A-6B00-4DE3-ACBE-97CBF1DD2085}" srcOrd="0" destOrd="0" presId="urn:microsoft.com/office/officeart/2005/8/layout/default"/>
    <dgm:cxn modelId="{1E5E16EB-E11F-4B3F-BA9D-8404F74E8918}" type="presOf" srcId="{E124468C-3604-48D7-BF53-F05B77D94E33}" destId="{763318D1-F3AD-4C3A-B5E0-42B5C7EE1FC3}" srcOrd="0" destOrd="0" presId="urn:microsoft.com/office/officeart/2005/8/layout/default"/>
    <dgm:cxn modelId="{56901BEC-1529-4618-AFAD-BDF6778F9755}" type="presOf" srcId="{3A20FEF7-07A8-41A9-8C97-EA49C65F2C24}" destId="{8C5DC887-95CB-4197-AAC9-0C789D40550D}" srcOrd="0" destOrd="0" presId="urn:microsoft.com/office/officeart/2005/8/layout/default"/>
    <dgm:cxn modelId="{560AABF9-4BF7-41DE-97B8-37EDE185B1B6}" type="presOf" srcId="{9F856F82-8705-4138-B688-F1DFD757BA26}" destId="{A19EEA7B-56FA-4A42-A588-D17286C15303}" srcOrd="0" destOrd="0" presId="urn:microsoft.com/office/officeart/2005/8/layout/default"/>
    <dgm:cxn modelId="{6B976349-162C-4D62-B982-E2FE1D96750E}" type="presParOf" srcId="{B7476959-47C9-445D-B3AC-A52D77EB32F3}" destId="{763318D1-F3AD-4C3A-B5E0-42B5C7EE1FC3}" srcOrd="0" destOrd="0" presId="urn:microsoft.com/office/officeart/2005/8/layout/default"/>
    <dgm:cxn modelId="{6E0F1139-0270-487B-9A7A-2336C77CCF1A}" type="presParOf" srcId="{B7476959-47C9-445D-B3AC-A52D77EB32F3}" destId="{A0E279C9-DF19-4F08-8645-78003D52D1CA}" srcOrd="1" destOrd="0" presId="urn:microsoft.com/office/officeart/2005/8/layout/default"/>
    <dgm:cxn modelId="{3EDD0B9D-2635-4A6D-B2E5-8A5B4E12346A}" type="presParOf" srcId="{B7476959-47C9-445D-B3AC-A52D77EB32F3}" destId="{8C5DC887-95CB-4197-AAC9-0C789D40550D}" srcOrd="2" destOrd="0" presId="urn:microsoft.com/office/officeart/2005/8/layout/default"/>
    <dgm:cxn modelId="{AF625A14-2A0F-4679-B602-6C047F4E3879}" type="presParOf" srcId="{B7476959-47C9-445D-B3AC-A52D77EB32F3}" destId="{C48A76D0-5EC0-4C31-9B69-723A303FFB6A}" srcOrd="3" destOrd="0" presId="urn:microsoft.com/office/officeart/2005/8/layout/default"/>
    <dgm:cxn modelId="{90A7B22B-C999-4B80-91C8-318C5503DCEC}" type="presParOf" srcId="{B7476959-47C9-445D-B3AC-A52D77EB32F3}" destId="{A19EEA7B-56FA-4A42-A588-D17286C15303}" srcOrd="4" destOrd="0" presId="urn:microsoft.com/office/officeart/2005/8/layout/default"/>
    <dgm:cxn modelId="{B5620063-AF41-41D3-B9F5-692B7AB9207B}" type="presParOf" srcId="{B7476959-47C9-445D-B3AC-A52D77EB32F3}" destId="{CA323288-8A3E-4B67-AB60-1E7DFE31F113}" srcOrd="5" destOrd="0" presId="urn:microsoft.com/office/officeart/2005/8/layout/default"/>
    <dgm:cxn modelId="{E473AC37-A583-49B0-8FFE-2F5572A989DE}" type="presParOf" srcId="{B7476959-47C9-445D-B3AC-A52D77EB32F3}" destId="{5261811A-6B00-4DE3-ACBE-97CBF1DD2085}" srcOrd="6" destOrd="0" presId="urn:microsoft.com/office/officeart/2005/8/layout/default"/>
    <dgm:cxn modelId="{1DD45A4B-1BEB-42F8-9D60-31B5C7EE661B}" type="presParOf" srcId="{B7476959-47C9-445D-B3AC-A52D77EB32F3}" destId="{7BA6BAA3-44A3-4E60-9DE3-BE3AF1A866A5}" srcOrd="7" destOrd="0" presId="urn:microsoft.com/office/officeart/2005/8/layout/default"/>
    <dgm:cxn modelId="{0C9495A9-1F24-4BC2-B46F-1FB12482645A}" type="presParOf" srcId="{B7476959-47C9-445D-B3AC-A52D77EB32F3}" destId="{9367F8A4-ED21-470C-BE5F-93C78F44457C}" srcOrd="8" destOrd="0" presId="urn:microsoft.com/office/officeart/2005/8/layout/default"/>
    <dgm:cxn modelId="{6EF36503-8A7E-4676-84C4-2BC67AA53625}" type="presParOf" srcId="{B7476959-47C9-445D-B3AC-A52D77EB32F3}" destId="{0C3A9741-B449-4BB7-8CD8-5BE6E4297C42}" srcOrd="9" destOrd="0" presId="urn:microsoft.com/office/officeart/2005/8/layout/default"/>
    <dgm:cxn modelId="{8FFD2801-A8B9-408E-A474-D4871D765D21}" type="presParOf" srcId="{B7476959-47C9-445D-B3AC-A52D77EB32F3}" destId="{EEAD6116-B49E-4E61-8730-47FFD40B9493}" srcOrd="10" destOrd="0" presId="urn:microsoft.com/office/officeart/2005/8/layout/default"/>
    <dgm:cxn modelId="{AA47BB83-5B3A-4040-BD1D-D84A34BBC343}" type="presParOf" srcId="{B7476959-47C9-445D-B3AC-A52D77EB32F3}" destId="{C8B0D990-1E1B-4FBD-ABC3-539BDA5E6DBC}" srcOrd="11" destOrd="0" presId="urn:microsoft.com/office/officeart/2005/8/layout/default"/>
    <dgm:cxn modelId="{4314D3A9-6F3B-4AB7-809B-BB5B0F3543E3}" type="presParOf" srcId="{B7476959-47C9-445D-B3AC-A52D77EB32F3}" destId="{9A72E4D7-2F02-47D1-8EDA-E106AFEEC96F}" srcOrd="12" destOrd="0" presId="urn:microsoft.com/office/officeart/2005/8/layout/default"/>
    <dgm:cxn modelId="{204E83C4-AFFD-4234-A97A-1DF90E4AF686}" type="presParOf" srcId="{B7476959-47C9-445D-B3AC-A52D77EB32F3}" destId="{E458E269-C945-45C1-8F66-16F7E5972071}" srcOrd="13" destOrd="0" presId="urn:microsoft.com/office/officeart/2005/8/layout/default"/>
    <dgm:cxn modelId="{CFB018EB-9C5E-4177-9BC8-D9C013FEF237}" type="presParOf" srcId="{B7476959-47C9-445D-B3AC-A52D77EB32F3}" destId="{149A03A7-7943-46CC-BC0E-49B2C03B52E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727826"/>
          <a:ext cx="9838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468406" y="71364"/>
          <a:ext cx="9368125" cy="907381"/>
        </a:xfrm>
        <a:prstGeom prst="roundRect">
          <a:avLst/>
        </a:prstGeom>
        <a:solidFill>
          <a:schemeClr val="accent1">
            <a:lumMod val="9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22" tIns="0" rIns="2603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 err="1"/>
            <a:t>докомунікативний</a:t>
          </a:r>
          <a:r>
            <a:rPr lang="uk-UA" sz="2000" kern="1200" dirty="0"/>
            <a:t> - формування методологічних принципів, визначення позицій, добір та оцінювання матеріалу, що стане основою виступу;</a:t>
          </a:r>
        </a:p>
      </dsp:txBody>
      <dsp:txXfrm>
        <a:off x="512701" y="115659"/>
        <a:ext cx="9279535" cy="818791"/>
      </dsp:txXfrm>
    </dsp:sp>
    <dsp:sp modelId="{F3004012-4C98-40FF-A3E9-384F34B6954A}">
      <dsp:nvSpPr>
        <dsp:cNvPr id="0" name=""/>
        <dsp:cNvSpPr/>
      </dsp:nvSpPr>
      <dsp:spPr>
        <a:xfrm>
          <a:off x="0" y="2177775"/>
          <a:ext cx="9838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68406" y="1248026"/>
          <a:ext cx="9368125" cy="1180668"/>
        </a:xfrm>
        <a:prstGeom prst="roundRect">
          <a:avLst/>
        </a:prstGeom>
        <a:solidFill>
          <a:schemeClr val="accent1">
            <a:lumMod val="9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22" tIns="0" rIns="2603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перед комунікативний</a:t>
          </a:r>
          <a:r>
            <a:rPr lang="uk-UA" sz="2000" kern="1200" dirty="0"/>
            <a:t> - визначення стратегії і тактики майбутнього виступу та його основної ідеї, вирішення питань, пов'язаних з її трактуванням, відпрацювання змісту виступу, добір засобів та прийомів його передавання;</a:t>
          </a:r>
        </a:p>
      </dsp:txBody>
      <dsp:txXfrm>
        <a:off x="526041" y="1305661"/>
        <a:ext cx="9252855" cy="1065398"/>
      </dsp:txXfrm>
    </dsp:sp>
    <dsp:sp modelId="{46A4FEC9-AEB6-4EF4-A7C5-E8449334E783}">
      <dsp:nvSpPr>
        <dsp:cNvPr id="0" name=""/>
        <dsp:cNvSpPr/>
      </dsp:nvSpPr>
      <dsp:spPr>
        <a:xfrm>
          <a:off x="0" y="3281093"/>
          <a:ext cx="9838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3B62-7B5E-4B70-86AA-A546F3BEF944}">
      <dsp:nvSpPr>
        <dsp:cNvPr id="0" name=""/>
        <dsp:cNvSpPr/>
      </dsp:nvSpPr>
      <dsp:spPr>
        <a:xfrm>
          <a:off x="468406" y="2697975"/>
          <a:ext cx="9368125" cy="834038"/>
        </a:xfrm>
        <a:prstGeom prst="roundRect">
          <a:avLst/>
        </a:prstGeom>
        <a:solidFill>
          <a:schemeClr val="accent1">
            <a:lumMod val="9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22" tIns="0" rIns="2603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комунікативний</a:t>
          </a:r>
          <a:r>
            <a:rPr lang="uk-UA" sz="2000" kern="1200" dirty="0"/>
            <a:t> - центральний у процесі спілкування. Це творча робота промовця перед слухачами. </a:t>
          </a:r>
        </a:p>
      </dsp:txBody>
      <dsp:txXfrm>
        <a:off x="509120" y="2738689"/>
        <a:ext cx="9286697" cy="752610"/>
      </dsp:txXfrm>
    </dsp:sp>
    <dsp:sp modelId="{E939D877-CB05-4562-8FDB-91508F22AFF7}">
      <dsp:nvSpPr>
        <dsp:cNvPr id="0" name=""/>
        <dsp:cNvSpPr/>
      </dsp:nvSpPr>
      <dsp:spPr>
        <a:xfrm>
          <a:off x="0" y="4267306"/>
          <a:ext cx="983894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68406" y="3801293"/>
          <a:ext cx="9368125" cy="716933"/>
        </a:xfrm>
        <a:prstGeom prst="roundRect">
          <a:avLst/>
        </a:prstGeom>
        <a:solidFill>
          <a:schemeClr val="accent1">
            <a:lumMod val="9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0322" tIns="0" rIns="2603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пост комунікативний</a:t>
          </a:r>
          <a:r>
            <a:rPr lang="uk-UA" sz="2000" kern="1200" dirty="0"/>
            <a:t> - визначення результативності зустрічі зі слухачами. </a:t>
          </a:r>
        </a:p>
      </dsp:txBody>
      <dsp:txXfrm>
        <a:off x="503404" y="3836291"/>
        <a:ext cx="9298129" cy="64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C9E0-9E0A-440A-8233-A9A9E774DDBC}">
      <dsp:nvSpPr>
        <dsp:cNvPr id="0" name=""/>
        <dsp:cNvSpPr/>
      </dsp:nvSpPr>
      <dsp:spPr>
        <a:xfrm>
          <a:off x="-6050022" y="-925965"/>
          <a:ext cx="7204053" cy="7204053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8D10-67E8-4827-930A-1E5C27817BBD}">
      <dsp:nvSpPr>
        <dsp:cNvPr id="0" name=""/>
        <dsp:cNvSpPr/>
      </dsp:nvSpPr>
      <dsp:spPr>
        <a:xfrm>
          <a:off x="742874" y="535212"/>
          <a:ext cx="10503398" cy="107042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496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Пам'ятаючи про регламент, доцільно розподілити час для виступу з доповіддю. Дослідники рекомендують приблизно 10—12 % загального часу присвячувати вступу, 4—5 % — висновкам, а решту — основній частині. </a:t>
          </a:r>
          <a:endParaRPr lang="uk-UA" sz="2000" kern="1200" noProof="0" dirty="0"/>
        </a:p>
      </dsp:txBody>
      <dsp:txXfrm>
        <a:off x="742874" y="535212"/>
        <a:ext cx="10503398" cy="1070424"/>
      </dsp:txXfrm>
    </dsp:sp>
    <dsp:sp modelId="{5B7DC6E3-B680-46AA-BF89-CC2A31E6FAEB}">
      <dsp:nvSpPr>
        <dsp:cNvPr id="0" name=""/>
        <dsp:cNvSpPr/>
      </dsp:nvSpPr>
      <dsp:spPr>
        <a:xfrm>
          <a:off x="73859" y="401409"/>
          <a:ext cx="1338030" cy="133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4D8DF-3E6A-4EAB-BDB7-AB6C100BF890}">
      <dsp:nvSpPr>
        <dsp:cNvPr id="0" name=""/>
        <dsp:cNvSpPr/>
      </dsp:nvSpPr>
      <dsp:spPr>
        <a:xfrm>
          <a:off x="1131974" y="1757423"/>
          <a:ext cx="10114298" cy="183727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496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Можна поділити виступ на кілька підпунктів. Кожну думку, інформацію, яку взято для виступу, треба оцінювати в кількох напрямках: чи відповідає вона поставленій меті, чи логічна й переконлива, чи цікава, чи відповідає матеріал формі промови й обставинам, у яких вона має проголошуватися, чи буде зрозумілою присутнім, чи відповідатиме загальноприйнятим етичним нормам</a:t>
          </a:r>
          <a:endParaRPr lang="uk-UA" sz="2000" kern="1200" noProof="0" dirty="0"/>
        </a:p>
      </dsp:txBody>
      <dsp:txXfrm>
        <a:off x="1131974" y="1757423"/>
        <a:ext cx="10114298" cy="1837276"/>
      </dsp:txXfrm>
    </dsp:sp>
    <dsp:sp modelId="{B98E31C1-34D9-47FA-ACEE-30A0C0BD58EF}">
      <dsp:nvSpPr>
        <dsp:cNvPr id="0" name=""/>
        <dsp:cNvSpPr/>
      </dsp:nvSpPr>
      <dsp:spPr>
        <a:xfrm>
          <a:off x="462958" y="2007046"/>
          <a:ext cx="1338030" cy="133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7BC5A-0BFC-4D98-8BD8-D02890959385}">
      <dsp:nvSpPr>
        <dsp:cNvPr id="0" name=""/>
        <dsp:cNvSpPr/>
      </dsp:nvSpPr>
      <dsp:spPr>
        <a:xfrm>
          <a:off x="742874" y="3746486"/>
          <a:ext cx="10503398" cy="107042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496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Здатність постійно дбати про слухачів і вміння поставити себе на їхнє місце — одна з найважливіших передумов успіху. </a:t>
          </a:r>
          <a:endParaRPr lang="uk-UA" sz="2000" kern="1200" noProof="0" dirty="0"/>
        </a:p>
      </dsp:txBody>
      <dsp:txXfrm>
        <a:off x="742874" y="3746486"/>
        <a:ext cx="10503398" cy="1070424"/>
      </dsp:txXfrm>
    </dsp:sp>
    <dsp:sp modelId="{A9A77C1A-C274-4E54-8176-B8A899862F8E}">
      <dsp:nvSpPr>
        <dsp:cNvPr id="0" name=""/>
        <dsp:cNvSpPr/>
      </dsp:nvSpPr>
      <dsp:spPr>
        <a:xfrm>
          <a:off x="73859" y="3612683"/>
          <a:ext cx="1338030" cy="1338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0D196-1469-48ED-96E3-AE79FDB0D378}">
      <dsp:nvSpPr>
        <dsp:cNvPr id="0" name=""/>
        <dsp:cNvSpPr/>
      </dsp:nvSpPr>
      <dsp:spPr>
        <a:xfrm>
          <a:off x="0" y="402852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531F9-AD3D-4275-B2B0-F43475ABBAFF}">
      <dsp:nvSpPr>
        <dsp:cNvPr id="0" name=""/>
        <dsp:cNvSpPr/>
      </dsp:nvSpPr>
      <dsp:spPr>
        <a:xfrm>
          <a:off x="481176" y="50906"/>
          <a:ext cx="9623512" cy="602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700" kern="1200" dirty="0"/>
            <a:t>не вживати надто довгі речення, бо їх важко зрозуміти;</a:t>
          </a:r>
          <a:endParaRPr lang="ru-RU" sz="1700" kern="1200" dirty="0"/>
        </a:p>
      </dsp:txBody>
      <dsp:txXfrm>
        <a:off x="510605" y="80335"/>
        <a:ext cx="9564654" cy="544007"/>
      </dsp:txXfrm>
    </dsp:sp>
    <dsp:sp modelId="{2F013F2E-0521-4A6C-90FB-612EEE08AEA7}">
      <dsp:nvSpPr>
        <dsp:cNvPr id="0" name=""/>
        <dsp:cNvSpPr/>
      </dsp:nvSpPr>
      <dsp:spPr>
        <a:xfrm>
          <a:off x="0" y="1173972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EF557-9DA4-4FE5-969D-B5FF5A0411D0}">
      <dsp:nvSpPr>
        <dsp:cNvPr id="0" name=""/>
        <dsp:cNvSpPr/>
      </dsp:nvSpPr>
      <dsp:spPr>
        <a:xfrm>
          <a:off x="481176" y="923052"/>
          <a:ext cx="96235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700" kern="1200" dirty="0"/>
            <a:t>необхідно персоніфікувати речення;</a:t>
          </a:r>
          <a:endParaRPr lang="ru-RU" sz="1700" kern="1200" dirty="0"/>
        </a:p>
      </dsp:txBody>
      <dsp:txXfrm>
        <a:off x="505674" y="947550"/>
        <a:ext cx="9574516" cy="452844"/>
      </dsp:txXfrm>
    </dsp:sp>
    <dsp:sp modelId="{AF22C8EB-5406-4C65-A89C-B76649C73099}">
      <dsp:nvSpPr>
        <dsp:cNvPr id="0" name=""/>
        <dsp:cNvSpPr/>
      </dsp:nvSpPr>
      <dsp:spPr>
        <a:xfrm>
          <a:off x="0" y="2236194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8338-1F88-4C17-83DD-EAA4BC899231}">
      <dsp:nvSpPr>
        <dsp:cNvPr id="0" name=""/>
        <dsp:cNvSpPr/>
      </dsp:nvSpPr>
      <dsp:spPr>
        <a:xfrm>
          <a:off x="481176" y="1694172"/>
          <a:ext cx="9623512" cy="792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не переобтяжувати свою мову словами іншомовного походження, професійними термінами, абстрактними поняттями тощо</a:t>
          </a:r>
          <a:endParaRPr lang="ru-RU" sz="1700" kern="1200" dirty="0"/>
        </a:p>
      </dsp:txBody>
      <dsp:txXfrm>
        <a:off x="519884" y="1732880"/>
        <a:ext cx="9546096" cy="715526"/>
      </dsp:txXfrm>
    </dsp:sp>
    <dsp:sp modelId="{59AE5B3D-C212-4C0C-8FFF-9ECB97DE0BC7}">
      <dsp:nvSpPr>
        <dsp:cNvPr id="0" name=""/>
        <dsp:cNvSpPr/>
      </dsp:nvSpPr>
      <dsp:spPr>
        <a:xfrm>
          <a:off x="0" y="3007314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CBCF5-98C4-4EBB-AB10-1B7867E215B4}">
      <dsp:nvSpPr>
        <dsp:cNvPr id="0" name=""/>
        <dsp:cNvSpPr/>
      </dsp:nvSpPr>
      <dsp:spPr>
        <a:xfrm>
          <a:off x="481176" y="2756394"/>
          <a:ext cx="96235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700" kern="1200" dirty="0"/>
            <a:t>не зловживати зайвими подробицями, в яких губиться головна думка;</a:t>
          </a:r>
          <a:endParaRPr lang="ru-RU" sz="1700" kern="1200" dirty="0"/>
        </a:p>
      </dsp:txBody>
      <dsp:txXfrm>
        <a:off x="505674" y="2780892"/>
        <a:ext cx="9574516" cy="452844"/>
      </dsp:txXfrm>
    </dsp:sp>
    <dsp:sp modelId="{F1F530CB-69BF-48D2-A8A5-49161B4207C3}">
      <dsp:nvSpPr>
        <dsp:cNvPr id="0" name=""/>
        <dsp:cNvSpPr/>
      </dsp:nvSpPr>
      <dsp:spPr>
        <a:xfrm>
          <a:off x="0" y="3778434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083CB-2892-4ECC-9250-925E0051579B}">
      <dsp:nvSpPr>
        <dsp:cNvPr id="0" name=""/>
        <dsp:cNvSpPr/>
      </dsp:nvSpPr>
      <dsp:spPr>
        <a:xfrm>
          <a:off x="481176" y="3527514"/>
          <a:ext cx="96235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намагатися включати до виступу приклади, порівняння;</a:t>
          </a:r>
          <a:endParaRPr lang="ru-RU" sz="1700" kern="1200" dirty="0"/>
        </a:p>
      </dsp:txBody>
      <dsp:txXfrm>
        <a:off x="505674" y="3552012"/>
        <a:ext cx="9574516" cy="452844"/>
      </dsp:txXfrm>
    </dsp:sp>
    <dsp:sp modelId="{BEA77747-20E4-4025-8E82-D84644CAF0C8}">
      <dsp:nvSpPr>
        <dsp:cNvPr id="0" name=""/>
        <dsp:cNvSpPr/>
      </dsp:nvSpPr>
      <dsp:spPr>
        <a:xfrm>
          <a:off x="0" y="4549554"/>
          <a:ext cx="1010716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2C947-FA30-4E5A-8B77-EA700F2ED85E}">
      <dsp:nvSpPr>
        <dsp:cNvPr id="0" name=""/>
        <dsp:cNvSpPr/>
      </dsp:nvSpPr>
      <dsp:spPr>
        <a:xfrm>
          <a:off x="481176" y="4298634"/>
          <a:ext cx="96235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419" tIns="0" rIns="26741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чітко формулювати висновки</a:t>
          </a:r>
          <a:endParaRPr lang="ru-RU" sz="1700" kern="1200" dirty="0"/>
        </a:p>
      </dsp:txBody>
      <dsp:txXfrm>
        <a:off x="505674" y="4323132"/>
        <a:ext cx="957451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6210-2277-4405-B678-DCBB8DA973CA}">
      <dsp:nvSpPr>
        <dsp:cNvPr id="0" name=""/>
        <dsp:cNvSpPr/>
      </dsp:nvSpPr>
      <dsp:spPr>
        <a:xfrm>
          <a:off x="334111" y="-72337"/>
          <a:ext cx="9256520" cy="1743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Wingdings" panose="05000000000000000000" pitchFamily="2" charset="2"/>
            <a:buNone/>
          </a:pPr>
          <a:r>
            <a:rPr lang="uk-UA" sz="2000" kern="1200" dirty="0">
              <a:effectLst/>
              <a:ea typeface="Times New Roman" panose="02020603050405020304" pitchFamily="18" charset="0"/>
            </a:rPr>
            <a:t>інтелектуальний контакт промовця з аудиторією зводиться до того, що обидві сторони долучаються до активного розгляду проблеми, розв'язуючи певні </a:t>
          </a:r>
          <a:r>
            <a:rPr lang="uk-UA" sz="2000" kern="1200" dirty="0" err="1">
              <a:effectLst/>
              <a:ea typeface="Times New Roman" panose="02020603050405020304" pitchFamily="18" charset="0"/>
            </a:rPr>
            <a:t>мислительні</a:t>
          </a:r>
          <a:r>
            <a:rPr lang="uk-UA" sz="2000" kern="1200" dirty="0">
              <a:effectLst/>
              <a:ea typeface="Times New Roman" panose="02020603050405020304" pitchFamily="18" charset="0"/>
            </a:rPr>
            <a:t> задачі. Тоді слухачі з ним погоджуються чи виражають незгоду, схвалюють чи сумніваються, але є співучасниками процесу мислення промовця. </a:t>
          </a:r>
          <a:endParaRPr lang="ru-RU" sz="2000" kern="1200" dirty="0"/>
        </a:p>
      </dsp:txBody>
      <dsp:txXfrm>
        <a:off x="385166" y="-21282"/>
        <a:ext cx="7650250" cy="1641032"/>
      </dsp:txXfrm>
    </dsp:sp>
    <dsp:sp modelId="{F2D9865F-A5FB-4875-B17C-42E11F40E1CC}">
      <dsp:nvSpPr>
        <dsp:cNvPr id="0" name=""/>
        <dsp:cNvSpPr/>
      </dsp:nvSpPr>
      <dsp:spPr>
        <a:xfrm>
          <a:off x="837221" y="1768430"/>
          <a:ext cx="9129979" cy="1453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3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Wingdings" panose="05000000000000000000" pitchFamily="2" charset="2"/>
            <a:buNone/>
          </a:pPr>
          <a:r>
            <a:rPr lang="uk-UA" sz="2000" kern="1200" dirty="0">
              <a:effectLst/>
              <a:ea typeface="Times New Roman" panose="02020603050405020304" pitchFamily="18" charset="0"/>
            </a:rPr>
            <a:t>Обов'язковою умовою для встановлення контакту є прийняття слухачів як рівноправних партнерів по спілкування. Ядром консолідації є головна ідея, що лежить в основі публічного виступу і виражає позицію оратора. </a:t>
          </a:r>
          <a:endParaRPr lang="ru-RU" sz="2000" kern="1200" dirty="0"/>
        </a:p>
      </dsp:txBody>
      <dsp:txXfrm>
        <a:off x="879801" y="1811010"/>
        <a:ext cx="7294266" cy="1368634"/>
      </dsp:txXfrm>
    </dsp:sp>
    <dsp:sp modelId="{D7A3E6EA-164E-4172-A75B-4A90BF67F502}">
      <dsp:nvSpPr>
        <dsp:cNvPr id="0" name=""/>
        <dsp:cNvSpPr/>
      </dsp:nvSpPr>
      <dsp:spPr>
        <a:xfrm>
          <a:off x="1642808" y="3464523"/>
          <a:ext cx="9129979" cy="1453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Wingdings" panose="05000000000000000000" pitchFamily="2" charset="2"/>
            <a:buNone/>
          </a:pPr>
          <a:r>
            <a:rPr lang="uk-UA" sz="2000" kern="1200" dirty="0">
              <a:effectLst/>
              <a:ea typeface="Times New Roman" panose="02020603050405020304" pitchFamily="18" charset="0"/>
            </a:rPr>
            <a:t>Зовнішнім проявом інтелектуального контакту є невербальна поведінка слухачів: увага присутніх, їх погляди та жести схвалення, тиша або мовчання під час паузи тощо свідчать про те, що слухачі включились у спільну </a:t>
          </a:r>
          <a:r>
            <a:rPr lang="uk-UA" sz="2000" kern="1200" dirty="0" err="1">
              <a:effectLst/>
              <a:ea typeface="Times New Roman" panose="02020603050405020304" pitchFamily="18" charset="0"/>
            </a:rPr>
            <a:t>мислительну</a:t>
          </a:r>
          <a:r>
            <a:rPr lang="uk-UA" sz="2000" kern="1200" dirty="0">
              <a:effectLst/>
              <a:ea typeface="Times New Roman" panose="02020603050405020304" pitchFamily="18" charset="0"/>
            </a:rPr>
            <a:t> діяльність. </a:t>
          </a:r>
          <a:endParaRPr lang="ru-RU" sz="2000" kern="1200" dirty="0"/>
        </a:p>
      </dsp:txBody>
      <dsp:txXfrm>
        <a:off x="1685388" y="3507103"/>
        <a:ext cx="7294266" cy="1368634"/>
      </dsp:txXfrm>
    </dsp:sp>
    <dsp:sp modelId="{FEBF0C49-D166-4992-B8BA-EDFE8F11FB89}">
      <dsp:nvSpPr>
        <dsp:cNvPr id="0" name=""/>
        <dsp:cNvSpPr/>
      </dsp:nvSpPr>
      <dsp:spPr>
        <a:xfrm>
          <a:off x="8216648" y="1174797"/>
          <a:ext cx="944966" cy="9449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429265" y="1174797"/>
        <a:ext cx="519732" cy="711087"/>
      </dsp:txXfrm>
    </dsp:sp>
    <dsp:sp modelId="{20FF6CB0-A80E-44F9-ACE8-93739D23F61F}">
      <dsp:nvSpPr>
        <dsp:cNvPr id="0" name=""/>
        <dsp:cNvSpPr/>
      </dsp:nvSpPr>
      <dsp:spPr>
        <a:xfrm>
          <a:off x="9022234" y="2861199"/>
          <a:ext cx="944966" cy="9449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234851" y="2861199"/>
        <a:ext cx="519732" cy="71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4012-4C98-40FF-A3E9-384F34B6954A}">
      <dsp:nvSpPr>
        <dsp:cNvPr id="0" name=""/>
        <dsp:cNvSpPr/>
      </dsp:nvSpPr>
      <dsp:spPr>
        <a:xfrm>
          <a:off x="0" y="728048"/>
          <a:ext cx="94000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447511" y="104741"/>
          <a:ext cx="8950216" cy="97754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8709" tIns="0" rIns="248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суперечка як засіб пошуку істини</a:t>
          </a:r>
          <a:r>
            <a:rPr lang="uk-UA" sz="2000" kern="1200" dirty="0"/>
            <a:t>. Вона використовується для перевірки якоїсь думки, ідеї. Із глибини віків до нас дійшов афоризм: "У суперечці народжується істина";</a:t>
          </a:r>
          <a:endParaRPr lang="uk-UA" sz="2000" kern="1200" noProof="0" dirty="0"/>
        </a:p>
      </dsp:txBody>
      <dsp:txXfrm>
        <a:off x="495231" y="152461"/>
        <a:ext cx="8854776" cy="882106"/>
      </dsp:txXfrm>
    </dsp:sp>
    <dsp:sp modelId="{46A4FEC9-AEB6-4EF4-A7C5-E8449334E783}">
      <dsp:nvSpPr>
        <dsp:cNvPr id="0" name=""/>
        <dsp:cNvSpPr/>
      </dsp:nvSpPr>
      <dsp:spPr>
        <a:xfrm>
          <a:off x="0" y="2082991"/>
          <a:ext cx="94000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3B62-7B5E-4B70-86AA-A546F3BEF944}">
      <dsp:nvSpPr>
        <dsp:cNvPr id="0" name=""/>
        <dsp:cNvSpPr/>
      </dsp:nvSpPr>
      <dsp:spPr>
        <a:xfrm>
          <a:off x="447511" y="1462448"/>
          <a:ext cx="8950216" cy="97478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8709" tIns="0" rIns="248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суперечка як переконання іншої сторони</a:t>
          </a:r>
          <a:r>
            <a:rPr lang="uk-UA" sz="2000" kern="1200" dirty="0"/>
            <a:t>. Досягти його можна лише тоді, коли відправник сам глибоко переконаний у предметі обговорення, а інша людина готова до сприймання;</a:t>
          </a:r>
          <a:endParaRPr lang="uk-UA" sz="2000" kern="1200" noProof="0" dirty="0"/>
        </a:p>
      </dsp:txBody>
      <dsp:txXfrm>
        <a:off x="495096" y="1510033"/>
        <a:ext cx="8855046" cy="879613"/>
      </dsp:txXfrm>
    </dsp:sp>
    <dsp:sp modelId="{E939D877-CB05-4562-8FDB-91508F22AFF7}">
      <dsp:nvSpPr>
        <dsp:cNvPr id="0" name=""/>
        <dsp:cNvSpPr/>
      </dsp:nvSpPr>
      <dsp:spPr>
        <a:xfrm>
          <a:off x="0" y="3402652"/>
          <a:ext cx="94000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447511" y="2817391"/>
          <a:ext cx="8950216" cy="93950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8709" tIns="0" rIns="248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суперечка заради перемоги</a:t>
          </a:r>
          <a:r>
            <a:rPr lang="uk-UA" sz="2000" kern="1200" dirty="0"/>
            <a:t>. Є люди, для яких головне — перемога в будь-який спосіб. Вони керуються тезою "переможців не судять". Останнє слово завжди намагаються залишити за собою;</a:t>
          </a:r>
          <a:endParaRPr lang="uk-UA" sz="2000" kern="1200" noProof="0" dirty="0"/>
        </a:p>
      </dsp:txBody>
      <dsp:txXfrm>
        <a:off x="493374" y="2863254"/>
        <a:ext cx="8858490" cy="847775"/>
      </dsp:txXfrm>
    </dsp:sp>
    <dsp:sp modelId="{B6897E38-8D39-4812-8F8A-B77FD6461ABB}">
      <dsp:nvSpPr>
        <dsp:cNvPr id="0" name=""/>
        <dsp:cNvSpPr/>
      </dsp:nvSpPr>
      <dsp:spPr>
        <a:xfrm>
          <a:off x="0" y="4717673"/>
          <a:ext cx="940003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3E6D1-D20E-4D18-94E1-7B71161F10D6}">
      <dsp:nvSpPr>
        <dsp:cNvPr id="0" name=""/>
        <dsp:cNvSpPr/>
      </dsp:nvSpPr>
      <dsp:spPr>
        <a:xfrm>
          <a:off x="460942" y="4119241"/>
          <a:ext cx="8939089" cy="9348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8709" tIns="0" rIns="24870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/>
            <a:t>суперечка заради суперечки</a:t>
          </a:r>
          <a:r>
            <a:rPr lang="uk-UA" sz="2000" kern="1200" dirty="0"/>
            <a:t>. Іноді такий вид суперечки називають "суперечка-спорт". Людині подобається сам процес, для неї не так важливо, про що йдеться і які будуть результати</a:t>
          </a:r>
          <a:r>
            <a:rPr lang="ru-RU" sz="2000" b="0" i="0" kern="1200" dirty="0"/>
            <a:t>.</a:t>
          </a:r>
          <a:r>
            <a:rPr lang="uk-UA" sz="2000" kern="1200" dirty="0"/>
            <a:t> </a:t>
          </a:r>
          <a:endParaRPr lang="ru-RU" sz="2000" kern="1200" dirty="0"/>
        </a:p>
      </dsp:txBody>
      <dsp:txXfrm>
        <a:off x="506578" y="4164877"/>
        <a:ext cx="8847817" cy="843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C2E-53BB-481B-A0B9-EE7A01171B07}">
      <dsp:nvSpPr>
        <dsp:cNvPr id="0" name=""/>
        <dsp:cNvSpPr/>
      </dsp:nvSpPr>
      <dsp:spPr>
        <a:xfrm>
          <a:off x="0" y="741257"/>
          <a:ext cx="8045277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DCA9-B8A8-46CF-B6B6-01136DA2D58F}">
      <dsp:nvSpPr>
        <dsp:cNvPr id="0" name=""/>
        <dsp:cNvSpPr/>
      </dsp:nvSpPr>
      <dsp:spPr>
        <a:xfrm>
          <a:off x="384986" y="100118"/>
          <a:ext cx="7660290" cy="95712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2865" tIns="0" rIns="212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Необхідно протистояти опору опонента, а потім схилити його на свою сторону </a:t>
          </a:r>
        </a:p>
      </dsp:txBody>
      <dsp:txXfrm>
        <a:off x="431709" y="146841"/>
        <a:ext cx="7566844" cy="863675"/>
      </dsp:txXfrm>
    </dsp:sp>
    <dsp:sp modelId="{F3004012-4C98-40FF-A3E9-384F34B6954A}">
      <dsp:nvSpPr>
        <dsp:cNvPr id="0" name=""/>
        <dsp:cNvSpPr/>
      </dsp:nvSpPr>
      <dsp:spPr>
        <a:xfrm>
          <a:off x="0" y="1770994"/>
          <a:ext cx="8045277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C8FE-5E07-488F-8D72-33F9AE326D68}">
      <dsp:nvSpPr>
        <dsp:cNvPr id="0" name=""/>
        <dsp:cNvSpPr/>
      </dsp:nvSpPr>
      <dsp:spPr>
        <a:xfrm>
          <a:off x="383014" y="1353257"/>
          <a:ext cx="7660290" cy="71293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2865" tIns="0" rIns="212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Небажано відразу підкреслювати неприйнятність точки зору, яку має співрозмовник</a:t>
          </a:r>
        </a:p>
      </dsp:txBody>
      <dsp:txXfrm>
        <a:off x="417817" y="1388060"/>
        <a:ext cx="7590684" cy="643331"/>
      </dsp:txXfrm>
    </dsp:sp>
    <dsp:sp modelId="{E939D877-CB05-4562-8FDB-91508F22AFF7}">
      <dsp:nvSpPr>
        <dsp:cNvPr id="0" name=""/>
        <dsp:cNvSpPr/>
      </dsp:nvSpPr>
      <dsp:spPr>
        <a:xfrm>
          <a:off x="0" y="2981943"/>
          <a:ext cx="8045277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9717F-B22E-4937-93B6-40BD07A81928}">
      <dsp:nvSpPr>
        <dsp:cNvPr id="0" name=""/>
        <dsp:cNvSpPr/>
      </dsp:nvSpPr>
      <dsp:spPr>
        <a:xfrm>
          <a:off x="383014" y="2382994"/>
          <a:ext cx="7660290" cy="89414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2865" tIns="0" rIns="212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2000" b="0" i="0" kern="1200" dirty="0"/>
            <a:t>Якщо співрозмовник не зрозумів, варто уточнити свою точку зору</a:t>
          </a:r>
          <a:endParaRPr lang="uk-UA" sz="2000" b="0" kern="1200" dirty="0"/>
        </a:p>
      </dsp:txBody>
      <dsp:txXfrm>
        <a:off x="426663" y="2426643"/>
        <a:ext cx="7572992" cy="806850"/>
      </dsp:txXfrm>
    </dsp:sp>
    <dsp:sp modelId="{D6A570F0-56D0-4F6A-9429-740A78BE3444}">
      <dsp:nvSpPr>
        <dsp:cNvPr id="0" name=""/>
        <dsp:cNvSpPr/>
      </dsp:nvSpPr>
      <dsp:spPr>
        <a:xfrm>
          <a:off x="0" y="4159794"/>
          <a:ext cx="8045277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D2E7D-27F0-4041-AA10-4DF36BA526B4}">
      <dsp:nvSpPr>
        <dsp:cNvPr id="0" name=""/>
        <dsp:cNvSpPr/>
      </dsp:nvSpPr>
      <dsp:spPr>
        <a:xfrm>
          <a:off x="363205" y="3585282"/>
          <a:ext cx="7660290" cy="86105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2865" tIns="0" rIns="2128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Після того, як нагромадилася достатня кількість спільних думок з </a:t>
          </a:r>
          <a:r>
            <a:rPr lang="uk-UA" sz="2000" kern="1200" noProof="0" dirty="0" err="1"/>
            <a:t>дискутивних</a:t>
          </a:r>
          <a:r>
            <a:rPr lang="uk-UA" sz="2000" kern="1200" noProof="0" dirty="0"/>
            <a:t> питань, необхідно знайти можливість прийти до загальної згоди</a:t>
          </a:r>
        </a:p>
      </dsp:txBody>
      <dsp:txXfrm>
        <a:off x="405238" y="3627315"/>
        <a:ext cx="7576224" cy="776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E5514-734D-4E14-B67A-478012D55D7B}">
      <dsp:nvSpPr>
        <dsp:cNvPr id="0" name=""/>
        <dsp:cNvSpPr/>
      </dsp:nvSpPr>
      <dsp:spPr>
        <a:xfrm>
          <a:off x="0" y="383866"/>
          <a:ext cx="8729472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26F82-4E42-49CB-96D3-7346F423363F}">
      <dsp:nvSpPr>
        <dsp:cNvPr id="0" name=""/>
        <dsp:cNvSpPr/>
      </dsp:nvSpPr>
      <dsp:spPr>
        <a:xfrm>
          <a:off x="415587" y="73906"/>
          <a:ext cx="83117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0" rIns="2309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100" kern="1200" dirty="0"/>
            <a:t>нетактовне переривання на півслові;</a:t>
          </a:r>
          <a:endParaRPr lang="ru-RU" sz="2100" kern="1200" dirty="0"/>
        </a:p>
      </dsp:txBody>
      <dsp:txXfrm>
        <a:off x="445849" y="104168"/>
        <a:ext cx="8251220" cy="559396"/>
      </dsp:txXfrm>
    </dsp:sp>
    <dsp:sp modelId="{8FC19665-3870-4F29-97E5-A5AF7F2B24CB}">
      <dsp:nvSpPr>
        <dsp:cNvPr id="0" name=""/>
        <dsp:cNvSpPr/>
      </dsp:nvSpPr>
      <dsp:spPr>
        <a:xfrm>
          <a:off x="0" y="1336426"/>
          <a:ext cx="8729472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07D92-CD27-4413-A649-0DC8E6B132DB}">
      <dsp:nvSpPr>
        <dsp:cNvPr id="0" name=""/>
        <dsp:cNvSpPr/>
      </dsp:nvSpPr>
      <dsp:spPr>
        <a:xfrm>
          <a:off x="415587" y="1026466"/>
          <a:ext cx="83117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0" rIns="2309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100" kern="1200" dirty="0"/>
            <a:t>нав'язування своєї думки;</a:t>
          </a:r>
          <a:endParaRPr lang="ru-RU" sz="2100" kern="1200" dirty="0"/>
        </a:p>
      </dsp:txBody>
      <dsp:txXfrm>
        <a:off x="445849" y="1056728"/>
        <a:ext cx="8251220" cy="559396"/>
      </dsp:txXfrm>
    </dsp:sp>
    <dsp:sp modelId="{92B016F7-D754-42FF-B470-32452CE7F011}">
      <dsp:nvSpPr>
        <dsp:cNvPr id="0" name=""/>
        <dsp:cNvSpPr/>
      </dsp:nvSpPr>
      <dsp:spPr>
        <a:xfrm>
          <a:off x="0" y="2288986"/>
          <a:ext cx="8729472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D00C1-5ABC-406A-873C-04AE51DA557B}">
      <dsp:nvSpPr>
        <dsp:cNvPr id="0" name=""/>
        <dsp:cNvSpPr/>
      </dsp:nvSpPr>
      <dsp:spPr>
        <a:xfrm>
          <a:off x="415587" y="1979026"/>
          <a:ext cx="83117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0" rIns="2309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100" kern="1200" dirty="0"/>
            <a:t>ігнорування аргументів співрозмовника;</a:t>
          </a:r>
          <a:endParaRPr lang="ru-RU" sz="2100" kern="1200" dirty="0"/>
        </a:p>
      </dsp:txBody>
      <dsp:txXfrm>
        <a:off x="445849" y="2009288"/>
        <a:ext cx="8251220" cy="559396"/>
      </dsp:txXfrm>
    </dsp:sp>
    <dsp:sp modelId="{79DCD4FA-5C8A-48EF-B6F6-A7492918B1C9}">
      <dsp:nvSpPr>
        <dsp:cNvPr id="0" name=""/>
        <dsp:cNvSpPr/>
      </dsp:nvSpPr>
      <dsp:spPr>
        <a:xfrm>
          <a:off x="0" y="3241546"/>
          <a:ext cx="8729472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8CA0E-47C5-4D81-8A98-A6A1CC692CC5}">
      <dsp:nvSpPr>
        <dsp:cNvPr id="0" name=""/>
        <dsp:cNvSpPr/>
      </dsp:nvSpPr>
      <dsp:spPr>
        <a:xfrm>
          <a:off x="415587" y="2931586"/>
          <a:ext cx="83117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0" rIns="2309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висловлювання власного незадоволення;</a:t>
          </a:r>
          <a:endParaRPr lang="ru-RU" sz="2100" kern="1200" dirty="0"/>
        </a:p>
      </dsp:txBody>
      <dsp:txXfrm>
        <a:off x="445849" y="2961848"/>
        <a:ext cx="8251220" cy="559396"/>
      </dsp:txXfrm>
    </dsp:sp>
    <dsp:sp modelId="{6FC269A9-9B6C-4052-A010-33AF54AD3E43}">
      <dsp:nvSpPr>
        <dsp:cNvPr id="0" name=""/>
        <dsp:cNvSpPr/>
      </dsp:nvSpPr>
      <dsp:spPr>
        <a:xfrm>
          <a:off x="0" y="4194106"/>
          <a:ext cx="8729472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F2E84-C1C5-4C9D-B4A5-5075B1B9DE3C}">
      <dsp:nvSpPr>
        <dsp:cNvPr id="0" name=""/>
        <dsp:cNvSpPr/>
      </dsp:nvSpPr>
      <dsp:spPr>
        <a:xfrm>
          <a:off x="415587" y="3884146"/>
          <a:ext cx="831174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967" tIns="0" rIns="2309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тиск на співбесідника голосом, невербальною поведінкою</a:t>
          </a:r>
          <a:endParaRPr lang="ru-RU" sz="2100" kern="1200" dirty="0"/>
        </a:p>
      </dsp:txBody>
      <dsp:txXfrm>
        <a:off x="445849" y="3914408"/>
        <a:ext cx="8251220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318D1-F3AD-4C3A-B5E0-42B5C7EE1FC3}">
      <dsp:nvSpPr>
        <dsp:cNvPr id="0" name=""/>
        <dsp:cNvSpPr/>
      </dsp:nvSpPr>
      <dsp:spPr>
        <a:xfrm>
          <a:off x="3267" y="792958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невпевненість</a:t>
          </a:r>
          <a:endParaRPr lang="ru-RU" sz="2500" kern="1200" dirty="0"/>
        </a:p>
      </dsp:txBody>
      <dsp:txXfrm>
        <a:off x="3267" y="792958"/>
        <a:ext cx="2592148" cy="1555288"/>
      </dsp:txXfrm>
    </dsp:sp>
    <dsp:sp modelId="{8C5DC887-95CB-4197-AAC9-0C789D40550D}">
      <dsp:nvSpPr>
        <dsp:cNvPr id="0" name=""/>
        <dsp:cNvSpPr/>
      </dsp:nvSpPr>
      <dsp:spPr>
        <a:xfrm>
          <a:off x="2854630" y="792958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Виправдання та вибачення</a:t>
          </a:r>
          <a:endParaRPr lang="ru-RU" sz="2500" kern="1200" dirty="0"/>
        </a:p>
      </dsp:txBody>
      <dsp:txXfrm>
        <a:off x="2854630" y="792958"/>
        <a:ext cx="2592148" cy="1555288"/>
      </dsp:txXfrm>
    </dsp:sp>
    <dsp:sp modelId="{A19EEA7B-56FA-4A42-A588-D17286C15303}">
      <dsp:nvSpPr>
        <dsp:cNvPr id="0" name=""/>
        <dsp:cNvSpPr/>
      </dsp:nvSpPr>
      <dsp:spPr>
        <a:xfrm>
          <a:off x="5705993" y="792958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Відсутність прикладів</a:t>
          </a:r>
          <a:endParaRPr lang="ru-RU" sz="2500" kern="1200" dirty="0"/>
        </a:p>
      </dsp:txBody>
      <dsp:txXfrm>
        <a:off x="5705993" y="792958"/>
        <a:ext cx="2592148" cy="1555288"/>
      </dsp:txXfrm>
    </dsp:sp>
    <dsp:sp modelId="{5261811A-6B00-4DE3-ACBE-97CBF1DD2085}">
      <dsp:nvSpPr>
        <dsp:cNvPr id="0" name=""/>
        <dsp:cNvSpPr/>
      </dsp:nvSpPr>
      <dsp:spPr>
        <a:xfrm>
          <a:off x="8557356" y="792958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Невміння керувати жестами та мімікою</a:t>
          </a:r>
          <a:endParaRPr lang="ru-RU" sz="2500" kern="1200" dirty="0"/>
        </a:p>
      </dsp:txBody>
      <dsp:txXfrm>
        <a:off x="8557356" y="792958"/>
        <a:ext cx="2592148" cy="1555288"/>
      </dsp:txXfrm>
    </dsp:sp>
    <dsp:sp modelId="{9367F8A4-ED21-470C-BE5F-93C78F44457C}">
      <dsp:nvSpPr>
        <dsp:cNvPr id="0" name=""/>
        <dsp:cNvSpPr/>
      </dsp:nvSpPr>
      <dsp:spPr>
        <a:xfrm>
          <a:off x="3267" y="2607461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Неповна підготовка</a:t>
          </a:r>
          <a:endParaRPr lang="ru-RU" sz="2500" kern="1200" dirty="0"/>
        </a:p>
      </dsp:txBody>
      <dsp:txXfrm>
        <a:off x="3267" y="2607461"/>
        <a:ext cx="2592148" cy="1555288"/>
      </dsp:txXfrm>
    </dsp:sp>
    <dsp:sp modelId="{EEAD6116-B49E-4E61-8730-47FFD40B9493}">
      <dsp:nvSpPr>
        <dsp:cNvPr id="0" name=""/>
        <dsp:cNvSpPr/>
      </dsp:nvSpPr>
      <dsp:spPr>
        <a:xfrm>
          <a:off x="2854630" y="2607461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Зовнішній вигляд</a:t>
          </a:r>
          <a:endParaRPr lang="ru-RU" sz="2500" kern="1200" dirty="0"/>
        </a:p>
      </dsp:txBody>
      <dsp:txXfrm>
        <a:off x="2854630" y="2607461"/>
        <a:ext cx="2592148" cy="1555288"/>
      </dsp:txXfrm>
    </dsp:sp>
    <dsp:sp modelId="{9A72E4D7-2F02-47D1-8EDA-E106AFEEC96F}">
      <dsp:nvSpPr>
        <dsp:cNvPr id="0" name=""/>
        <dsp:cNvSpPr/>
      </dsp:nvSpPr>
      <dsp:spPr>
        <a:xfrm>
          <a:off x="5705993" y="2607461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Монотонність</a:t>
          </a:r>
          <a:endParaRPr lang="ru-RU" sz="2500" kern="1200" dirty="0"/>
        </a:p>
      </dsp:txBody>
      <dsp:txXfrm>
        <a:off x="5705993" y="2607461"/>
        <a:ext cx="2592148" cy="1555288"/>
      </dsp:txXfrm>
    </dsp:sp>
    <dsp:sp modelId="{149A03A7-7943-46CC-BC0E-49B2C03B52EB}">
      <dsp:nvSpPr>
        <dsp:cNvPr id="0" name=""/>
        <dsp:cNvSpPr/>
      </dsp:nvSpPr>
      <dsp:spPr>
        <a:xfrm>
          <a:off x="8560622" y="2644042"/>
          <a:ext cx="2592148" cy="155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Уникання відповідей на питання аудиторії</a:t>
          </a:r>
          <a:endParaRPr lang="ru-RU" sz="2500" kern="1200" dirty="0"/>
        </a:p>
      </dsp:txBody>
      <dsp:txXfrm>
        <a:off x="8560622" y="2644042"/>
        <a:ext cx="2592148" cy="155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A018-5E56-4D6E-82BD-320969450E4D}" type="datetimeFigureOut">
              <a:rPr lang="uk-UA" smtClean="0"/>
              <a:t>18.04.2021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88D8-760B-48A3-9F4F-B1C66AC448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0"/>
            <a:ext cx="12192000" cy="1624053"/>
          </a:xfrm>
          <a:prstGeom prst="rect">
            <a:avLst/>
          </a:prstGeom>
        </p:spPr>
      </p:pic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0" y="-5760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4FFB-A3D9-40BE-BF96-BCB2BAF532A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174D-1ECB-4427-B6CA-7D67596996E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7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0936-012D-441C-9BA0-07DBE77F6BE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3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B339-4BD9-4EFA-AF50-839F9552F0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8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99FD-0C30-4A27-BCCA-F473B1F67CF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3BD6-A8B3-435C-A78E-41D14F3DC4C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5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1B18-97B1-4EC8-B5D3-D0F128E553E5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1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C341-781A-4C6F-8495-EF18C1CC4E54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0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962F-0A90-44BA-9E34-1D806396C6B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7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8B256-458E-45C5-A1B9-036D1120994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66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9681C8C-7C28-4513-8096-5838EC134296}" type="datetime1">
              <a:rPr lang="uk-UA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18.04.2021</a:t>
            </a:fld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193E-791C-435C-AEBB-9A5798D0BA1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497485"/>
            <a:ext cx="100584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152900"/>
            <a:ext cx="100584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8F5-28BB-4F81-987B-40E6BF7C6B00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00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6400" y="286604"/>
            <a:ext cx="9972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2B8-44F0-4ADD-AD0A-DF5B761D63BE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67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67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311" y="162974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1311" y="2366024"/>
            <a:ext cx="4937760" cy="337820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E09A-6146-4799-8313-831C7D88FC2A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400" y="286603"/>
            <a:ext cx="9972000" cy="110115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86A-F184-4AE2-A503-898B9AA499B4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9D3-BB77-4753-AA41-FDDA89B8E9C6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>
                    <a:lumMod val="95000"/>
                    <a:lumOff val="5000"/>
                  </a:srgbClr>
                </a:solidFill>
              </a:rPr>
              <a:t>ПІБ викладача,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 userDrawn="1"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9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3868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87757"/>
            <a:ext cx="32004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40774"/>
            <a:ext cx="6492240" cy="5764430"/>
          </a:xfrm>
        </p:spPr>
        <p:txBody>
          <a:bodyPr/>
          <a:lstStyle>
            <a:lvl2pPr marL="38404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2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80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88" indent="-182880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322" y="64583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A69F22-D3F3-402A-94AF-750DFDF673F1}" type="datetime1">
              <a:rPr lang="uk-UA" smtClean="0">
                <a:solidFill>
                  <a:srgbClr val="000000"/>
                </a:solidFill>
              </a:rPr>
              <a:pPr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ПІБ викладача, посада, кафедра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8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353" y="1938867"/>
            <a:ext cx="6930467" cy="93902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52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39091"/>
            <a:ext cx="12192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400" y="286603"/>
            <a:ext cx="10044000" cy="110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Заголовок слайду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24000"/>
            <a:ext cx="100584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E13E4B18-39FE-454E-B11B-93BF3415501E}" type="datetime1">
              <a:rPr lang="uk-UA" smtClean="0">
                <a:solidFill>
                  <a:srgbClr val="000000"/>
                </a:solidFill>
              </a:rPr>
              <a:pPr defTabSz="457200"/>
              <a:t>18.04.2021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defTabSz="457200"/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ПІБ </a:t>
            </a:r>
            <a:r>
              <a:rPr lang="ru-RU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викладача</a:t>
            </a: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</a:rPr>
              <a:t>, посада, кафедра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8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</p:sldLayoutIdLst>
  <p:hf sldNum="0"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158BE-6D26-4636-A63E-F29817D4FF5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675408" y="3313215"/>
            <a:ext cx="6629401" cy="189263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Культура публічних виступів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63FC7B24-F2D3-4CA7-85A8-13D2244EEE45}"/>
              </a:ext>
            </a:extLst>
          </p:cNvPr>
          <p:cNvSpPr/>
          <p:nvPr/>
        </p:nvSpPr>
        <p:spPr>
          <a:xfrm>
            <a:off x="7471064" y="5205845"/>
            <a:ext cx="4270663" cy="1018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Ломачинська</a:t>
            </a:r>
            <a:r>
              <a:rPr lang="ru-RU" dirty="0"/>
              <a:t> </a:t>
            </a:r>
            <a:r>
              <a:rPr lang="uk-UA" dirty="0"/>
              <a:t>Ірина Миколаївна, </a:t>
            </a:r>
          </a:p>
          <a:p>
            <a:pPr algn="ctr"/>
            <a:r>
              <a:rPr lang="uk-UA" dirty="0"/>
              <a:t>доктор філософських наук, професор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6096000" y="665018"/>
            <a:ext cx="5583936" cy="8624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/>
                <a:ea typeface="Times New Roman" panose="02020603050405020304" pitchFamily="18" charset="0"/>
              </a:rPr>
              <a:t>Особливості </a:t>
            </a:r>
            <a:r>
              <a:rPr lang="uk-UA" sz="2400" b="1" dirty="0" err="1">
                <a:effectLst/>
                <a:ea typeface="Times New Roman" panose="02020603050405020304" pitchFamily="18" charset="0"/>
              </a:rPr>
              <a:t>мовного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 етикету</a:t>
            </a:r>
            <a:r>
              <a:rPr lang="uk-UA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F84CE-A686-4F92-8F24-D13E20480C0C}"/>
              </a:ext>
            </a:extLst>
          </p:cNvPr>
          <p:cNvSpPr/>
          <p:nvPr/>
        </p:nvSpPr>
        <p:spPr>
          <a:xfrm>
            <a:off x="1693718" y="1859974"/>
            <a:ext cx="9986218" cy="3875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Тон спілкування відображає і характер людини, рівень його загальної культури. Розрізняють зарозумілий, протекційний, співчутливий, холодний, зухвалий, покірливий тон співрозмовника.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Виховані люди говорять неголосно, чітко розставляючи акценти. Монотонна мова не проводить на слухача належного враження, велика частина інформації не засвоюється.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</a:rPr>
              <a:t>На задані питання обов'язково відповідають.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400"/>
            </a:pPr>
            <a:r>
              <a:rPr lang="uk-UA" sz="2000" dirty="0">
                <a:solidFill>
                  <a:srgbClr val="7030A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476E9-37B7-4F8A-824C-CA8E3C6E1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" y="4702987"/>
            <a:ext cx="278598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498592" y="233795"/>
            <a:ext cx="6510528" cy="862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Відвертій, </a:t>
            </a:r>
            <a:r>
              <a:rPr lang="uk-UA" sz="2400" b="1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конструктивно</a:t>
            </a:r>
            <a:r>
              <a:rPr lang="uk-UA" sz="2400" b="1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-критичній атмосфері бесіди суперечать: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FA2AD86-A2E7-46F8-A609-D5F68639A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958472"/>
              </p:ext>
            </p:extLst>
          </p:nvPr>
        </p:nvGraphicFramePr>
        <p:xfrm>
          <a:off x="3279648" y="1304544"/>
          <a:ext cx="8729472" cy="479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29970-A077-4479-B1A8-3937AF621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14016"/>
            <a:ext cx="3565160" cy="26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731210" y="161571"/>
            <a:ext cx="6131606" cy="9357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</a:t>
            </a:r>
            <a:r>
              <a:rPr lang="uk-UA" sz="2400" b="1" dirty="0" err="1"/>
              <a:t>ипові</a:t>
            </a:r>
            <a:r>
              <a:rPr lang="uk-UA" sz="2400" b="1" dirty="0"/>
              <a:t> помилки публічних виступів:</a:t>
            </a:r>
            <a:endParaRPr lang="ru-RU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477BB92-A6E0-44E1-B1B6-566C73D75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544551"/>
              </p:ext>
            </p:extLst>
          </p:nvPr>
        </p:nvGraphicFramePr>
        <p:xfrm>
          <a:off x="710044" y="1182624"/>
          <a:ext cx="11152772" cy="495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6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кутник 3"/>
          <p:cNvSpPr/>
          <p:nvPr/>
        </p:nvSpPr>
        <p:spPr>
          <a:xfrm>
            <a:off x="3352869" y="2464806"/>
            <a:ext cx="5088047" cy="1928388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121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1F9B8-ACD1-4006-8054-88E5D86F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6838"/>
            <a:ext cx="2286000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E36B1-3513-43F7-862C-E6C567F1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" y="1075264"/>
            <a:ext cx="2838450" cy="1609725"/>
          </a:xfrm>
          <a:prstGeom prst="rect">
            <a:avLst/>
          </a:prstGeom>
        </p:spPr>
      </p:pic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5364480" y="176395"/>
            <a:ext cx="6423395" cy="131005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3A2C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/>
                <a:latin typeface="+mj-lt"/>
                <a:ea typeface="Times New Roman" panose="02020603050405020304" pitchFamily="18" charset="0"/>
              </a:rPr>
              <a:t>Публічний виступ, як цілісний комплекс, що складається з кількох взаємопов'язаних між собою етапів:</a:t>
            </a: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36291591"/>
              </p:ext>
            </p:extLst>
          </p:nvPr>
        </p:nvGraphicFramePr>
        <p:xfrm>
          <a:off x="2084832" y="1621537"/>
          <a:ext cx="9838944" cy="476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25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6182592" y="206896"/>
            <a:ext cx="5372099" cy="81141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Підготовка до публічного виступу</a:t>
            </a:r>
            <a:r>
              <a:rPr lang="uk-UA" sz="2400" b="1" i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94874285"/>
              </p:ext>
            </p:extLst>
          </p:nvPr>
        </p:nvGraphicFramePr>
        <p:xfrm>
          <a:off x="737756" y="1184564"/>
          <a:ext cx="11320132" cy="535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CAA9E-67D3-41D2-A137-988D740B3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2609088"/>
            <a:ext cx="2211895" cy="26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E6B1B11-76BC-4204-AE9B-6AC07F1B78C8}"/>
              </a:ext>
            </a:extLst>
          </p:cNvPr>
          <p:cNvSpPr/>
          <p:nvPr/>
        </p:nvSpPr>
        <p:spPr>
          <a:xfrm>
            <a:off x="6681216" y="269609"/>
            <a:ext cx="5218175" cy="644791"/>
          </a:xfrm>
          <a:prstGeom prst="rect">
            <a:avLst/>
          </a:prstGeom>
          <a:solidFill>
            <a:srgbClr val="1C1C58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Загальні вимоги до виступу:</a:t>
            </a:r>
            <a:endParaRPr lang="ru-RU" sz="2400" b="1" i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EEE995F-C032-40F1-BFD2-800A119B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408644"/>
              </p:ext>
            </p:extLst>
          </p:nvPr>
        </p:nvGraphicFramePr>
        <p:xfrm>
          <a:off x="1792224" y="1109472"/>
          <a:ext cx="10107166" cy="502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uccess of public speaking stock vector. Illustration of businessman -  70738958">
            <a:extLst>
              <a:ext uri="{FF2B5EF4-FFF2-40B4-BE49-F238E27FC236}">
                <a16:creationId xmlns:a16="http://schemas.microsoft.com/office/drawing/2014/main" id="{47F487F3-2B34-4892-B1B4-43934A5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47"/>
            <a:ext cx="2038350" cy="34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FCD652-3078-461E-8088-4B81BCE5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862"/>
            <a:ext cx="2791968" cy="330847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621482" y="136259"/>
            <a:ext cx="5860474" cy="8624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Інтелектуальний контакт з аудиторією:</a:t>
            </a:r>
            <a:endParaRPr lang="ru-RU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6F795CA-C4B9-4E85-958F-32964154F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769280"/>
              </p:ext>
            </p:extLst>
          </p:nvPr>
        </p:nvGraphicFramePr>
        <p:xfrm>
          <a:off x="1450848" y="1292352"/>
          <a:ext cx="10741152" cy="484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7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5621482" y="233795"/>
            <a:ext cx="6204758" cy="8624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Інтелектуальний контакт з аудиторією:</a:t>
            </a:r>
            <a:endParaRPr lang="ru-RU" sz="24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F84CE-A686-4F92-8F24-D13E20480C0C}"/>
              </a:ext>
            </a:extLst>
          </p:cNvPr>
          <p:cNvSpPr/>
          <p:nvPr/>
        </p:nvSpPr>
        <p:spPr>
          <a:xfrm>
            <a:off x="2645664" y="1365370"/>
            <a:ext cx="9180576" cy="48899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Складність ораторського мистецтва як способу переконання полягає в тому, що будь-який публічний виступ має на меті вплинути на людей</a:t>
            </a:r>
          </a:p>
          <a:p>
            <a:pPr marL="285750" indent="-28575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Зміна переконань можлива лише за активної діяльності слухачів, їхнього критичного сприйняття думок оратора. </a:t>
            </a:r>
          </a:p>
          <a:p>
            <a:pPr marL="285750" indent="-28575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Встановлюючи зворотний зв'язок, промовець залучає присутніх на зустрічі до процесу спільної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мислительної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діяльності.</a:t>
            </a:r>
          </a:p>
          <a:p>
            <a:pPr marL="285750" indent="-28575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a typeface="Times New Roman" panose="02020603050405020304" pitchFamily="18" charset="0"/>
              </a:rPr>
              <a:t>В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ажливо, щоб присутні не просто погодилися з ним, а критично осмисливши те, про що він говорить, свідомо сприйняли його інформацію, тоді це буде вже їхній власний погляд, він відповідатиме їхнім етичним нормам і правилам, вони керуватимуться ним у практичній діяльності.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SzPts val="1400"/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D43E8B-BAE1-4107-94AF-84457925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" y="2157985"/>
            <a:ext cx="2645902" cy="34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6182592" y="206896"/>
            <a:ext cx="5372099" cy="81141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effectLst/>
                <a:latin typeface="+mj-lt"/>
                <a:ea typeface="Times New Roman" panose="02020603050405020304" pitchFamily="18" charset="0"/>
              </a:rPr>
              <a:t>Види суперечок під час публічних виступів: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16410242"/>
              </p:ext>
            </p:extLst>
          </p:nvPr>
        </p:nvGraphicFramePr>
        <p:xfrm>
          <a:off x="2511552" y="1109472"/>
          <a:ext cx="9400032" cy="542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D6B644-3865-43CD-BC99-C9E9F72A8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18766"/>
            <a:ext cx="2902457" cy="317982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974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836E2A-D25C-44B0-8F64-D4A44286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510"/>
            <a:ext cx="3865199" cy="2764636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F27910-24FC-46BB-B217-DDB8D9D2C855}"/>
              </a:ext>
            </a:extLst>
          </p:cNvPr>
          <p:cNvSpPr/>
          <p:nvPr/>
        </p:nvSpPr>
        <p:spPr>
          <a:xfrm>
            <a:off x="1163782" y="1111828"/>
            <a:ext cx="10601498" cy="9975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effectLst/>
                <a:ea typeface="Times New Roman" panose="02020603050405020304" pitchFamily="18" charset="0"/>
              </a:rPr>
              <a:t>суперечка використовується для досягнення трьох цілей: виправдання своїх думок, спростування думок опонента та одержання додаткової інформації.</a:t>
            </a:r>
            <a:r>
              <a:rPr lang="uk-UA" sz="2000" dirty="0">
                <a:effectLst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2C2C2C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0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F84CE-A686-4F92-8F24-D13E20480C0C}"/>
              </a:ext>
            </a:extLst>
          </p:cNvPr>
          <p:cNvSpPr/>
          <p:nvPr/>
        </p:nvSpPr>
        <p:spPr>
          <a:xfrm>
            <a:off x="3572256" y="2267712"/>
            <a:ext cx="8193024" cy="40965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Єдиний спосіб перемогти в суперечці — це уникнути її. Адже в дев'ятьох випадках з десяти суперечка закінчується тим, що кожен з її учасників переконується у своїй правоті ще більше, ніж раніше. </a:t>
            </a:r>
          </a:p>
          <a:p>
            <a:pPr marL="800100" lvl="1" indent="-34290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Якщо співрозмовник не правий, можна дати йому зрозуміти це жестом, мімікою, інтонацією, але зробити це максимально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тактовно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buSzPts val="1400"/>
              <a:buFont typeface="Wingdings" panose="05000000000000000000" pitchFamily="2" charset="2"/>
              <a:buChar char="Ø"/>
            </a:pPr>
            <a:r>
              <a:rPr lang="uk-UA" sz="2000" dirty="0">
                <a:ea typeface="Times New Roman" panose="02020603050405020304" pitchFamily="18" charset="0"/>
              </a:rPr>
              <a:t>Я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кщо прямо сказати співрозмовнику, що він помиляється, то це буде ударом по його самолюбству і він ще запекліше захищати власні позицію. </a:t>
            </a:r>
            <a:endParaRPr lang="ru-RU" sz="2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3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6937248" y="280555"/>
            <a:ext cx="4534316" cy="1007918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Культура </a:t>
            </a:r>
            <a:r>
              <a:rPr lang="ru-RU" sz="24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суперечки</a:t>
            </a:r>
            <a:r>
              <a:rPr lang="uk-UA" sz="2400" b="1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40972100"/>
              </p:ext>
            </p:extLst>
          </p:nvPr>
        </p:nvGraphicFramePr>
        <p:xfrm>
          <a:off x="3685592" y="1474237"/>
          <a:ext cx="8045277" cy="474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95C636-8006-4C11-AC34-65788DB88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54" y="1791478"/>
            <a:ext cx="3340359" cy="33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-teacher-16х9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598D6BB7-0B4A-40F2-B8BB-C63EC2B06593}" vid="{AFD83D60-C8A8-47E9-844E-02DA504E6A56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EFEF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TM03457496[[fn=Паралакс]]</Template>
  <TotalTime>1708</TotalTime>
  <Words>903</Words>
  <Application>Microsoft Office PowerPoint</Application>
  <PresentationFormat>Широкий екран</PresentationFormat>
  <Paragraphs>66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template-teacher-16х9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Богдан</dc:creator>
  <cp:lastModifiedBy>Irina</cp:lastModifiedBy>
  <cp:revision>110</cp:revision>
  <dcterms:created xsi:type="dcterms:W3CDTF">2018-02-25T12:09:52Z</dcterms:created>
  <dcterms:modified xsi:type="dcterms:W3CDTF">2021-04-17T21:41:34Z</dcterms:modified>
</cp:coreProperties>
</file>