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  <p:sldMasterId id="2147484375" r:id="rId2"/>
  </p:sldMasterIdLst>
  <p:notesMasterIdLst>
    <p:notesMasterId r:id="rId16"/>
  </p:notesMasterIdLst>
  <p:sldIdLst>
    <p:sldId id="278" r:id="rId3"/>
    <p:sldId id="438" r:id="rId4"/>
    <p:sldId id="268" r:id="rId5"/>
    <p:sldId id="279" r:id="rId6"/>
    <p:sldId id="269" r:id="rId7"/>
    <p:sldId id="276" r:id="rId8"/>
    <p:sldId id="441" r:id="rId9"/>
    <p:sldId id="280" r:id="rId10"/>
    <p:sldId id="264" r:id="rId11"/>
    <p:sldId id="270" r:id="rId12"/>
    <p:sldId id="440" r:id="rId13"/>
    <p:sldId id="442" r:id="rId14"/>
    <p:sldId id="25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A59CE-8AFB-46BC-A89D-9C8E02C2F1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39C477-6671-428C-B568-B30C367076C7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>
              <a:effectLst/>
              <a:latin typeface="+mj-lt"/>
              <a:ea typeface="Times New Roman" panose="02020603050405020304" pitchFamily="18" charset="0"/>
            </a:rPr>
            <a:t>Зони формування елементів інформаційної культури:</a:t>
          </a:r>
          <a:endParaRPr lang="uk-UA" sz="2000" dirty="0">
            <a:latin typeface="+mj-lt"/>
          </a:endParaRPr>
        </a:p>
      </dgm:t>
    </dgm:pt>
    <dgm:pt modelId="{EFE57447-7637-4C21-A63D-F7A4DCAD0705}" type="parTrans" cxnId="{E8FC3599-5E06-45A4-9389-54EB68507A38}">
      <dgm:prSet/>
      <dgm:spPr/>
      <dgm:t>
        <a:bodyPr/>
        <a:lstStyle/>
        <a:p>
          <a:endParaRPr lang="uk-UA" sz="2000"/>
        </a:p>
      </dgm:t>
    </dgm:pt>
    <dgm:pt modelId="{1BC3B7A2-75D6-4C39-B24D-363DD669B4AB}" type="sibTrans" cxnId="{E8FC3599-5E06-45A4-9389-54EB68507A38}">
      <dgm:prSet/>
      <dgm:spPr/>
      <dgm:t>
        <a:bodyPr/>
        <a:lstStyle/>
        <a:p>
          <a:endParaRPr lang="uk-UA" sz="2000"/>
        </a:p>
      </dgm:t>
    </dgm:pt>
    <dgm:pt modelId="{01C35F1B-BD9D-4696-A76F-195D59E6803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Політика </a:t>
          </a:r>
          <a:endParaRPr lang="uk-UA" sz="2000" b="0" dirty="0">
            <a:solidFill>
              <a:schemeClr val="tx1"/>
            </a:solidFill>
            <a:latin typeface="+mn-lt"/>
          </a:endParaRPr>
        </a:p>
      </dgm:t>
    </dgm:pt>
    <dgm:pt modelId="{B8F12B01-3A77-41ED-97A8-87E0FD214896}" type="parTrans" cxnId="{0041A354-0A5F-468B-A23A-CC22E5C0DD16}">
      <dgm:prSet/>
      <dgm:spPr/>
      <dgm:t>
        <a:bodyPr/>
        <a:lstStyle/>
        <a:p>
          <a:endParaRPr lang="uk-UA" sz="2000"/>
        </a:p>
      </dgm:t>
    </dgm:pt>
    <dgm:pt modelId="{7A31A45A-FC8B-437B-89CA-A7C59D111A48}" type="sibTrans" cxnId="{0041A354-0A5F-468B-A23A-CC22E5C0DD16}">
      <dgm:prSet/>
      <dgm:spPr/>
      <dgm:t>
        <a:bodyPr/>
        <a:lstStyle/>
        <a:p>
          <a:endParaRPr lang="uk-UA" sz="2000"/>
        </a:p>
      </dgm:t>
    </dgm:pt>
    <dgm:pt modelId="{3EADBFA6-80BA-41F2-BAB3-451C6DB16BC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Ідеологія </a:t>
          </a:r>
          <a:endParaRPr lang="uk-UA" sz="2000" b="0" dirty="0">
            <a:solidFill>
              <a:schemeClr val="tx1"/>
            </a:solidFill>
            <a:latin typeface="+mn-lt"/>
          </a:endParaRPr>
        </a:p>
      </dgm:t>
    </dgm:pt>
    <dgm:pt modelId="{02DAFDDD-A116-437F-90DE-D09061A7E6D7}" type="parTrans" cxnId="{D80DA940-6402-4DC4-8A7C-B4D405E451E4}">
      <dgm:prSet/>
      <dgm:spPr/>
      <dgm:t>
        <a:bodyPr/>
        <a:lstStyle/>
        <a:p>
          <a:endParaRPr lang="uk-UA" sz="2000"/>
        </a:p>
      </dgm:t>
    </dgm:pt>
    <dgm:pt modelId="{9ABFF1F0-8DAF-4AF0-885D-2465B479290A}" type="sibTrans" cxnId="{D80DA940-6402-4DC4-8A7C-B4D405E451E4}">
      <dgm:prSet/>
      <dgm:spPr/>
      <dgm:t>
        <a:bodyPr/>
        <a:lstStyle/>
        <a:p>
          <a:endParaRPr lang="uk-UA" sz="2000"/>
        </a:p>
      </dgm:t>
    </dgm:pt>
    <dgm:pt modelId="{D30B5788-C024-4E14-9281-2E6D090856F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Релігія </a:t>
          </a:r>
          <a:endParaRPr lang="uk-UA" sz="2000" b="0" dirty="0">
            <a:solidFill>
              <a:schemeClr val="tx1"/>
            </a:solidFill>
            <a:latin typeface="+mn-lt"/>
          </a:endParaRPr>
        </a:p>
      </dgm:t>
    </dgm:pt>
    <dgm:pt modelId="{BF6D118B-CD70-4252-87FA-0739F4A28D27}" type="parTrans" cxnId="{D1CFF288-4CB2-4DB3-87BF-D0747AA60DE9}">
      <dgm:prSet/>
      <dgm:spPr/>
      <dgm:t>
        <a:bodyPr/>
        <a:lstStyle/>
        <a:p>
          <a:endParaRPr lang="uk-UA" sz="2000"/>
        </a:p>
      </dgm:t>
    </dgm:pt>
    <dgm:pt modelId="{A49BA72A-8017-40F4-8DDC-9A96C5C7A303}" type="sibTrans" cxnId="{D1CFF288-4CB2-4DB3-87BF-D0747AA60DE9}">
      <dgm:prSet/>
      <dgm:spPr/>
      <dgm:t>
        <a:bodyPr/>
        <a:lstStyle/>
        <a:p>
          <a:endParaRPr lang="uk-UA" sz="2000"/>
        </a:p>
      </dgm:t>
    </dgm:pt>
    <dgm:pt modelId="{9700AE15-5560-4FA0-93BB-A9D3AAC66C9A}" type="asst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Право </a:t>
          </a:r>
          <a:endParaRPr lang="uk-UA" sz="2000" b="0" dirty="0">
            <a:solidFill>
              <a:schemeClr val="tx1"/>
            </a:solidFill>
            <a:latin typeface="+mn-lt"/>
          </a:endParaRPr>
        </a:p>
      </dgm:t>
    </dgm:pt>
    <dgm:pt modelId="{BD0E4637-2487-4A7B-A49F-20852EF6A967}" type="parTrans" cxnId="{020D126E-D702-4E48-A047-53510A5772CE}">
      <dgm:prSet/>
      <dgm:spPr/>
      <dgm:t>
        <a:bodyPr/>
        <a:lstStyle/>
        <a:p>
          <a:endParaRPr lang="uk-UA" sz="2000"/>
        </a:p>
      </dgm:t>
    </dgm:pt>
    <dgm:pt modelId="{4298C45C-9411-401F-8EAD-FC566483C388}" type="sibTrans" cxnId="{020D126E-D702-4E48-A047-53510A5772CE}">
      <dgm:prSet/>
      <dgm:spPr/>
      <dgm:t>
        <a:bodyPr/>
        <a:lstStyle/>
        <a:p>
          <a:endParaRPr lang="uk-UA" sz="2000"/>
        </a:p>
      </dgm:t>
    </dgm:pt>
    <dgm:pt modelId="{02F76172-6747-4974-81B2-BA2B1C4DAAB3}" type="asst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Мораль </a:t>
          </a:r>
          <a:endParaRPr lang="uk-UA" sz="2000" b="0" dirty="0">
            <a:solidFill>
              <a:schemeClr val="tx1"/>
            </a:solidFill>
            <a:latin typeface="+mn-lt"/>
          </a:endParaRPr>
        </a:p>
      </dgm:t>
    </dgm:pt>
    <dgm:pt modelId="{410A923E-D347-422F-BE1D-4555753AB817}" type="sibTrans" cxnId="{FA6327F9-0A88-4B85-9751-C7CD9BF5022F}">
      <dgm:prSet/>
      <dgm:spPr/>
      <dgm:t>
        <a:bodyPr/>
        <a:lstStyle/>
        <a:p>
          <a:endParaRPr lang="uk-UA" sz="2000"/>
        </a:p>
      </dgm:t>
    </dgm:pt>
    <dgm:pt modelId="{E5379049-D993-41BC-A7D8-1B220F9581B2}" type="parTrans" cxnId="{FA6327F9-0A88-4B85-9751-C7CD9BF5022F}">
      <dgm:prSet/>
      <dgm:spPr/>
      <dgm:t>
        <a:bodyPr/>
        <a:lstStyle/>
        <a:p>
          <a:endParaRPr lang="uk-UA" sz="2000"/>
        </a:p>
      </dgm:t>
    </dgm:pt>
    <dgm:pt modelId="{B462B8D8-1846-4967-9A43-01D1B573B849}" type="pres">
      <dgm:prSet presAssocID="{D70A59CE-8AFB-46BC-A89D-9C8E02C2F1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47AD9F-8BD5-4413-877F-BB1E6EA074EC}" type="pres">
      <dgm:prSet presAssocID="{0C39C477-6671-428C-B568-B30C367076C7}" presName="hierRoot1" presStyleCnt="0">
        <dgm:presLayoutVars>
          <dgm:hierBranch val="init"/>
        </dgm:presLayoutVars>
      </dgm:prSet>
      <dgm:spPr/>
    </dgm:pt>
    <dgm:pt modelId="{7F3EA762-A877-4C80-858F-A30D8B9F4E42}" type="pres">
      <dgm:prSet presAssocID="{0C39C477-6671-428C-B568-B30C367076C7}" presName="rootComposite1" presStyleCnt="0"/>
      <dgm:spPr/>
    </dgm:pt>
    <dgm:pt modelId="{C3442C3A-5A03-4FC0-88C3-384331CE5954}" type="pres">
      <dgm:prSet presAssocID="{0C39C477-6671-428C-B568-B30C367076C7}" presName="rootText1" presStyleLbl="node0" presStyleIdx="0" presStyleCnt="1" custScaleX="141321" custLinFactNeighborX="-3415" custLinFactNeighborY="27893">
        <dgm:presLayoutVars>
          <dgm:chPref val="3"/>
        </dgm:presLayoutVars>
      </dgm:prSet>
      <dgm:spPr/>
    </dgm:pt>
    <dgm:pt modelId="{6D8725CB-50BF-4967-ABAB-B9C76B0B20E1}" type="pres">
      <dgm:prSet presAssocID="{0C39C477-6671-428C-B568-B30C367076C7}" presName="rootConnector1" presStyleLbl="node1" presStyleIdx="0" presStyleCnt="0"/>
      <dgm:spPr/>
    </dgm:pt>
    <dgm:pt modelId="{E6FE44B8-27E2-4627-B87F-811EC646F776}" type="pres">
      <dgm:prSet presAssocID="{0C39C477-6671-428C-B568-B30C367076C7}" presName="hierChild2" presStyleCnt="0"/>
      <dgm:spPr/>
    </dgm:pt>
    <dgm:pt modelId="{D55B2F38-7D65-4011-951C-5E705A807238}" type="pres">
      <dgm:prSet presAssocID="{B8F12B01-3A77-41ED-97A8-87E0FD214896}" presName="Name37" presStyleLbl="parChTrans1D2" presStyleIdx="0" presStyleCnt="5"/>
      <dgm:spPr/>
    </dgm:pt>
    <dgm:pt modelId="{021169AD-3B00-4F9C-A071-E84D6E59666F}" type="pres">
      <dgm:prSet presAssocID="{01C35F1B-BD9D-4696-A76F-195D59E68039}" presName="hierRoot2" presStyleCnt="0">
        <dgm:presLayoutVars>
          <dgm:hierBranch val="init"/>
        </dgm:presLayoutVars>
      </dgm:prSet>
      <dgm:spPr/>
    </dgm:pt>
    <dgm:pt modelId="{2F40831E-323A-4F20-AF9C-40136E7E7F7B}" type="pres">
      <dgm:prSet presAssocID="{01C35F1B-BD9D-4696-A76F-195D59E68039}" presName="rootComposite" presStyleCnt="0"/>
      <dgm:spPr/>
    </dgm:pt>
    <dgm:pt modelId="{83A32BEB-4869-40CC-ABBC-EABC61B77C37}" type="pres">
      <dgm:prSet presAssocID="{01C35F1B-BD9D-4696-A76F-195D59E68039}" presName="rootText" presStyleLbl="node2" presStyleIdx="0" presStyleCnt="3" custScaleX="75080" custScaleY="56769">
        <dgm:presLayoutVars>
          <dgm:chPref val="3"/>
        </dgm:presLayoutVars>
      </dgm:prSet>
      <dgm:spPr/>
    </dgm:pt>
    <dgm:pt modelId="{D0672B0A-C44E-434E-A73B-2F64EC7A1F7E}" type="pres">
      <dgm:prSet presAssocID="{01C35F1B-BD9D-4696-A76F-195D59E68039}" presName="rootConnector" presStyleLbl="node2" presStyleIdx="0" presStyleCnt="3"/>
      <dgm:spPr/>
    </dgm:pt>
    <dgm:pt modelId="{C002098D-A9F0-4ECD-A7E5-5358F6C53440}" type="pres">
      <dgm:prSet presAssocID="{01C35F1B-BD9D-4696-A76F-195D59E68039}" presName="hierChild4" presStyleCnt="0"/>
      <dgm:spPr/>
    </dgm:pt>
    <dgm:pt modelId="{4EDB59E8-CE03-4F79-9832-75BC298D23DF}" type="pres">
      <dgm:prSet presAssocID="{01C35F1B-BD9D-4696-A76F-195D59E68039}" presName="hierChild5" presStyleCnt="0"/>
      <dgm:spPr/>
    </dgm:pt>
    <dgm:pt modelId="{54F0FE7A-2811-44DD-9163-D0AC1D9339FB}" type="pres">
      <dgm:prSet presAssocID="{02DAFDDD-A116-437F-90DE-D09061A7E6D7}" presName="Name37" presStyleLbl="parChTrans1D2" presStyleIdx="1" presStyleCnt="5"/>
      <dgm:spPr/>
    </dgm:pt>
    <dgm:pt modelId="{F82905AB-520E-43EC-BEC5-5C3CE4A86D12}" type="pres">
      <dgm:prSet presAssocID="{3EADBFA6-80BA-41F2-BAB3-451C6DB16BCA}" presName="hierRoot2" presStyleCnt="0">
        <dgm:presLayoutVars>
          <dgm:hierBranch val="init"/>
        </dgm:presLayoutVars>
      </dgm:prSet>
      <dgm:spPr/>
    </dgm:pt>
    <dgm:pt modelId="{46741376-2CCC-4680-AC12-CDED9BD9568C}" type="pres">
      <dgm:prSet presAssocID="{3EADBFA6-80BA-41F2-BAB3-451C6DB16BCA}" presName="rootComposite" presStyleCnt="0"/>
      <dgm:spPr/>
    </dgm:pt>
    <dgm:pt modelId="{73C847C9-1EBE-4C65-9CBA-9D1CDCDE7A46}" type="pres">
      <dgm:prSet presAssocID="{3EADBFA6-80BA-41F2-BAB3-451C6DB16BCA}" presName="rootText" presStyleLbl="node2" presStyleIdx="1" presStyleCnt="3" custScaleX="81697" custScaleY="60745">
        <dgm:presLayoutVars>
          <dgm:chPref val="3"/>
        </dgm:presLayoutVars>
      </dgm:prSet>
      <dgm:spPr/>
    </dgm:pt>
    <dgm:pt modelId="{54061D14-2576-47A1-8F34-1C6508628357}" type="pres">
      <dgm:prSet presAssocID="{3EADBFA6-80BA-41F2-BAB3-451C6DB16BCA}" presName="rootConnector" presStyleLbl="node2" presStyleIdx="1" presStyleCnt="3"/>
      <dgm:spPr/>
    </dgm:pt>
    <dgm:pt modelId="{56F0E928-FC6F-45D9-9ADC-76237969D7FC}" type="pres">
      <dgm:prSet presAssocID="{3EADBFA6-80BA-41F2-BAB3-451C6DB16BCA}" presName="hierChild4" presStyleCnt="0"/>
      <dgm:spPr/>
    </dgm:pt>
    <dgm:pt modelId="{59D66DF5-11C2-4C1C-8CE9-4F3A9CC4BAA8}" type="pres">
      <dgm:prSet presAssocID="{3EADBFA6-80BA-41F2-BAB3-451C6DB16BCA}" presName="hierChild5" presStyleCnt="0"/>
      <dgm:spPr/>
    </dgm:pt>
    <dgm:pt modelId="{5134DC4B-D74E-4270-81D2-E4E3E34F9CF6}" type="pres">
      <dgm:prSet presAssocID="{BF6D118B-CD70-4252-87FA-0739F4A28D27}" presName="Name37" presStyleLbl="parChTrans1D2" presStyleIdx="2" presStyleCnt="5"/>
      <dgm:spPr/>
    </dgm:pt>
    <dgm:pt modelId="{37C35076-A5FF-48A0-B05B-7751595C5257}" type="pres">
      <dgm:prSet presAssocID="{D30B5788-C024-4E14-9281-2E6D090856F2}" presName="hierRoot2" presStyleCnt="0">
        <dgm:presLayoutVars>
          <dgm:hierBranch val="init"/>
        </dgm:presLayoutVars>
      </dgm:prSet>
      <dgm:spPr/>
    </dgm:pt>
    <dgm:pt modelId="{41959274-BBF3-4F7A-9136-9F057587F4B8}" type="pres">
      <dgm:prSet presAssocID="{D30B5788-C024-4E14-9281-2E6D090856F2}" presName="rootComposite" presStyleCnt="0"/>
      <dgm:spPr/>
    </dgm:pt>
    <dgm:pt modelId="{814249CE-DB33-4D7D-80C4-7098E91E919A}" type="pres">
      <dgm:prSet presAssocID="{D30B5788-C024-4E14-9281-2E6D090856F2}" presName="rootText" presStyleLbl="node2" presStyleIdx="2" presStyleCnt="3" custScaleX="75080" custScaleY="56769">
        <dgm:presLayoutVars>
          <dgm:chPref val="3"/>
        </dgm:presLayoutVars>
      </dgm:prSet>
      <dgm:spPr/>
    </dgm:pt>
    <dgm:pt modelId="{2EC33773-27B7-448F-A723-A1F9CAD6892C}" type="pres">
      <dgm:prSet presAssocID="{D30B5788-C024-4E14-9281-2E6D090856F2}" presName="rootConnector" presStyleLbl="node2" presStyleIdx="2" presStyleCnt="3"/>
      <dgm:spPr/>
    </dgm:pt>
    <dgm:pt modelId="{C3C444EE-B72C-4EE7-A83C-62F2347935CE}" type="pres">
      <dgm:prSet presAssocID="{D30B5788-C024-4E14-9281-2E6D090856F2}" presName="hierChild4" presStyleCnt="0"/>
      <dgm:spPr/>
    </dgm:pt>
    <dgm:pt modelId="{BC946ABE-CEBF-4A30-823C-468C894A642A}" type="pres">
      <dgm:prSet presAssocID="{D30B5788-C024-4E14-9281-2E6D090856F2}" presName="hierChild5" presStyleCnt="0"/>
      <dgm:spPr/>
    </dgm:pt>
    <dgm:pt modelId="{3985916A-CB5B-46B4-81E4-858CA1558A9B}" type="pres">
      <dgm:prSet presAssocID="{0C39C477-6671-428C-B568-B30C367076C7}" presName="hierChild3" presStyleCnt="0"/>
      <dgm:spPr/>
    </dgm:pt>
    <dgm:pt modelId="{C2062F1B-4312-4EDD-B0B0-8DC75CFB5255}" type="pres">
      <dgm:prSet presAssocID="{E5379049-D993-41BC-A7D8-1B220F9581B2}" presName="Name111" presStyleLbl="parChTrans1D2" presStyleIdx="3" presStyleCnt="5"/>
      <dgm:spPr/>
    </dgm:pt>
    <dgm:pt modelId="{EA2F5562-13F1-4353-AD2F-8200BECEB44C}" type="pres">
      <dgm:prSet presAssocID="{02F76172-6747-4974-81B2-BA2B1C4DAAB3}" presName="hierRoot3" presStyleCnt="0">
        <dgm:presLayoutVars>
          <dgm:hierBranch val="init"/>
        </dgm:presLayoutVars>
      </dgm:prSet>
      <dgm:spPr/>
    </dgm:pt>
    <dgm:pt modelId="{4568F87C-FAA2-45DA-91A5-E10EB7A0E9A9}" type="pres">
      <dgm:prSet presAssocID="{02F76172-6747-4974-81B2-BA2B1C4DAAB3}" presName="rootComposite3" presStyleCnt="0"/>
      <dgm:spPr/>
    </dgm:pt>
    <dgm:pt modelId="{5BACEC5C-5CBB-4416-B0E1-409B473F105C}" type="pres">
      <dgm:prSet presAssocID="{02F76172-6747-4974-81B2-BA2B1C4DAAB3}" presName="rootText3" presStyleLbl="asst1" presStyleIdx="0" presStyleCnt="2" custScaleX="75080" custScaleY="56769" custLinFactNeighborX="-2262" custLinFactNeighborY="-3016">
        <dgm:presLayoutVars>
          <dgm:chPref val="3"/>
        </dgm:presLayoutVars>
      </dgm:prSet>
      <dgm:spPr/>
    </dgm:pt>
    <dgm:pt modelId="{17955D6F-D481-4687-B1A5-5A61A89FD88C}" type="pres">
      <dgm:prSet presAssocID="{02F76172-6747-4974-81B2-BA2B1C4DAAB3}" presName="rootConnector3" presStyleLbl="asst1" presStyleIdx="0" presStyleCnt="2"/>
      <dgm:spPr/>
    </dgm:pt>
    <dgm:pt modelId="{9DFE3D3E-1C25-4106-93E8-72BE18BEF12D}" type="pres">
      <dgm:prSet presAssocID="{02F76172-6747-4974-81B2-BA2B1C4DAAB3}" presName="hierChild6" presStyleCnt="0"/>
      <dgm:spPr/>
    </dgm:pt>
    <dgm:pt modelId="{76BF7ABC-5A21-4D46-AEF4-B7FF60D3F989}" type="pres">
      <dgm:prSet presAssocID="{02F76172-6747-4974-81B2-BA2B1C4DAAB3}" presName="hierChild7" presStyleCnt="0"/>
      <dgm:spPr/>
    </dgm:pt>
    <dgm:pt modelId="{C11A47A6-4A1C-4C8F-8828-664F486CA85C}" type="pres">
      <dgm:prSet presAssocID="{BD0E4637-2487-4A7B-A49F-20852EF6A967}" presName="Name111" presStyleLbl="parChTrans1D2" presStyleIdx="4" presStyleCnt="5"/>
      <dgm:spPr/>
    </dgm:pt>
    <dgm:pt modelId="{CE8FB18B-2766-4A3A-B9F9-0731BAFB6521}" type="pres">
      <dgm:prSet presAssocID="{9700AE15-5560-4FA0-93BB-A9D3AAC66C9A}" presName="hierRoot3" presStyleCnt="0">
        <dgm:presLayoutVars>
          <dgm:hierBranch val="init"/>
        </dgm:presLayoutVars>
      </dgm:prSet>
      <dgm:spPr/>
    </dgm:pt>
    <dgm:pt modelId="{F9430688-E8CE-447B-91E1-BAC7F47EECF9}" type="pres">
      <dgm:prSet presAssocID="{9700AE15-5560-4FA0-93BB-A9D3AAC66C9A}" presName="rootComposite3" presStyleCnt="0"/>
      <dgm:spPr/>
    </dgm:pt>
    <dgm:pt modelId="{74E774B3-45B5-488D-AAE5-5E03FE82E94F}" type="pres">
      <dgm:prSet presAssocID="{9700AE15-5560-4FA0-93BB-A9D3AAC66C9A}" presName="rootText3" presStyleLbl="asst1" presStyleIdx="1" presStyleCnt="2" custScaleX="75080" custScaleY="56769">
        <dgm:presLayoutVars>
          <dgm:chPref val="3"/>
        </dgm:presLayoutVars>
      </dgm:prSet>
      <dgm:spPr/>
    </dgm:pt>
    <dgm:pt modelId="{5DA16D8C-5A86-46BD-86D1-B3993002C156}" type="pres">
      <dgm:prSet presAssocID="{9700AE15-5560-4FA0-93BB-A9D3AAC66C9A}" presName="rootConnector3" presStyleLbl="asst1" presStyleIdx="1" presStyleCnt="2"/>
      <dgm:spPr/>
    </dgm:pt>
    <dgm:pt modelId="{04392089-FEFE-4AA9-BC03-47866045C2FC}" type="pres">
      <dgm:prSet presAssocID="{9700AE15-5560-4FA0-93BB-A9D3AAC66C9A}" presName="hierChild6" presStyleCnt="0"/>
      <dgm:spPr/>
    </dgm:pt>
    <dgm:pt modelId="{78281532-F304-435D-81B2-8E8454A65742}" type="pres">
      <dgm:prSet presAssocID="{9700AE15-5560-4FA0-93BB-A9D3AAC66C9A}" presName="hierChild7" presStyleCnt="0"/>
      <dgm:spPr/>
    </dgm:pt>
  </dgm:ptLst>
  <dgm:cxnLst>
    <dgm:cxn modelId="{33161F07-A055-4A3D-9EF7-B41DAE361777}" type="presOf" srcId="{0C39C477-6671-428C-B568-B30C367076C7}" destId="{6D8725CB-50BF-4967-ABAB-B9C76B0B20E1}" srcOrd="1" destOrd="0" presId="urn:microsoft.com/office/officeart/2005/8/layout/orgChart1"/>
    <dgm:cxn modelId="{24D12A26-A424-4316-83D5-B4A49A094C63}" type="presOf" srcId="{3EADBFA6-80BA-41F2-BAB3-451C6DB16BCA}" destId="{73C847C9-1EBE-4C65-9CBA-9D1CDCDE7A46}" srcOrd="0" destOrd="0" presId="urn:microsoft.com/office/officeart/2005/8/layout/orgChart1"/>
    <dgm:cxn modelId="{1513F926-2177-474C-BDE7-F04408EF9697}" type="presOf" srcId="{3EADBFA6-80BA-41F2-BAB3-451C6DB16BCA}" destId="{54061D14-2576-47A1-8F34-1C6508628357}" srcOrd="1" destOrd="0" presId="urn:microsoft.com/office/officeart/2005/8/layout/orgChart1"/>
    <dgm:cxn modelId="{6370A437-F1B8-47DE-A332-11EDD9EE94E9}" type="presOf" srcId="{B8F12B01-3A77-41ED-97A8-87E0FD214896}" destId="{D55B2F38-7D65-4011-951C-5E705A807238}" srcOrd="0" destOrd="0" presId="urn:microsoft.com/office/officeart/2005/8/layout/orgChart1"/>
    <dgm:cxn modelId="{13FCFD3B-FDE6-4767-A00D-9F08ADB41F1B}" type="presOf" srcId="{9700AE15-5560-4FA0-93BB-A9D3AAC66C9A}" destId="{5DA16D8C-5A86-46BD-86D1-B3993002C156}" srcOrd="1" destOrd="0" presId="urn:microsoft.com/office/officeart/2005/8/layout/orgChart1"/>
    <dgm:cxn modelId="{D80DA940-6402-4DC4-8A7C-B4D405E451E4}" srcId="{0C39C477-6671-428C-B568-B30C367076C7}" destId="{3EADBFA6-80BA-41F2-BAB3-451C6DB16BCA}" srcOrd="3" destOrd="0" parTransId="{02DAFDDD-A116-437F-90DE-D09061A7E6D7}" sibTransId="{9ABFF1F0-8DAF-4AF0-885D-2465B479290A}"/>
    <dgm:cxn modelId="{746DF267-570C-49BC-A8FC-0E8DB909D9E7}" type="presOf" srcId="{D70A59CE-8AFB-46BC-A89D-9C8E02C2F188}" destId="{B462B8D8-1846-4967-9A43-01D1B573B849}" srcOrd="0" destOrd="0" presId="urn:microsoft.com/office/officeart/2005/8/layout/orgChart1"/>
    <dgm:cxn modelId="{598D6549-E02F-4CF5-B275-2552EBED5F6E}" type="presOf" srcId="{D30B5788-C024-4E14-9281-2E6D090856F2}" destId="{2EC33773-27B7-448F-A723-A1F9CAD6892C}" srcOrd="1" destOrd="0" presId="urn:microsoft.com/office/officeart/2005/8/layout/orgChart1"/>
    <dgm:cxn modelId="{5A1ECD49-DF4C-402E-B87A-5835CAB61C17}" type="presOf" srcId="{01C35F1B-BD9D-4696-A76F-195D59E68039}" destId="{D0672B0A-C44E-434E-A73B-2F64EC7A1F7E}" srcOrd="1" destOrd="0" presId="urn:microsoft.com/office/officeart/2005/8/layout/orgChart1"/>
    <dgm:cxn modelId="{71411B6B-AD76-4183-8A90-B061D584830F}" type="presOf" srcId="{02DAFDDD-A116-437F-90DE-D09061A7E6D7}" destId="{54F0FE7A-2811-44DD-9163-D0AC1D9339FB}" srcOrd="0" destOrd="0" presId="urn:microsoft.com/office/officeart/2005/8/layout/orgChart1"/>
    <dgm:cxn modelId="{020D126E-D702-4E48-A047-53510A5772CE}" srcId="{0C39C477-6671-428C-B568-B30C367076C7}" destId="{9700AE15-5560-4FA0-93BB-A9D3AAC66C9A}" srcOrd="1" destOrd="0" parTransId="{BD0E4637-2487-4A7B-A49F-20852EF6A967}" sibTransId="{4298C45C-9411-401F-8EAD-FC566483C388}"/>
    <dgm:cxn modelId="{A850A76E-9E65-486C-846F-AB67A2FC46DA}" type="presOf" srcId="{02F76172-6747-4974-81B2-BA2B1C4DAAB3}" destId="{5BACEC5C-5CBB-4416-B0E1-409B473F105C}" srcOrd="0" destOrd="0" presId="urn:microsoft.com/office/officeart/2005/8/layout/orgChart1"/>
    <dgm:cxn modelId="{0041A354-0A5F-468B-A23A-CC22E5C0DD16}" srcId="{0C39C477-6671-428C-B568-B30C367076C7}" destId="{01C35F1B-BD9D-4696-A76F-195D59E68039}" srcOrd="2" destOrd="0" parTransId="{B8F12B01-3A77-41ED-97A8-87E0FD214896}" sibTransId="{7A31A45A-FC8B-437B-89CA-A7C59D111A48}"/>
    <dgm:cxn modelId="{70C3E558-A6EE-46EF-885B-9E9BB9BD6E7E}" type="presOf" srcId="{E5379049-D993-41BC-A7D8-1B220F9581B2}" destId="{C2062F1B-4312-4EDD-B0B0-8DC75CFB5255}" srcOrd="0" destOrd="0" presId="urn:microsoft.com/office/officeart/2005/8/layout/orgChart1"/>
    <dgm:cxn modelId="{9B069A5A-CD2F-4289-AC60-B3A8606EE5F9}" type="presOf" srcId="{01C35F1B-BD9D-4696-A76F-195D59E68039}" destId="{83A32BEB-4869-40CC-ABBC-EABC61B77C37}" srcOrd="0" destOrd="0" presId="urn:microsoft.com/office/officeart/2005/8/layout/orgChart1"/>
    <dgm:cxn modelId="{9ABDAC86-A062-4FB0-A29C-4F869A7D8D83}" type="presOf" srcId="{02F76172-6747-4974-81B2-BA2B1C4DAAB3}" destId="{17955D6F-D481-4687-B1A5-5A61A89FD88C}" srcOrd="1" destOrd="0" presId="urn:microsoft.com/office/officeart/2005/8/layout/orgChart1"/>
    <dgm:cxn modelId="{D1CFF288-4CB2-4DB3-87BF-D0747AA60DE9}" srcId="{0C39C477-6671-428C-B568-B30C367076C7}" destId="{D30B5788-C024-4E14-9281-2E6D090856F2}" srcOrd="4" destOrd="0" parTransId="{BF6D118B-CD70-4252-87FA-0739F4A28D27}" sibTransId="{A49BA72A-8017-40F4-8DDC-9A96C5C7A303}"/>
    <dgm:cxn modelId="{E8FC3599-5E06-45A4-9389-54EB68507A38}" srcId="{D70A59CE-8AFB-46BC-A89D-9C8E02C2F188}" destId="{0C39C477-6671-428C-B568-B30C367076C7}" srcOrd="0" destOrd="0" parTransId="{EFE57447-7637-4C21-A63D-F7A4DCAD0705}" sibTransId="{1BC3B7A2-75D6-4C39-B24D-363DD669B4AB}"/>
    <dgm:cxn modelId="{6521C1BC-EB8C-431C-A2EA-B429D55C45E9}" type="presOf" srcId="{9700AE15-5560-4FA0-93BB-A9D3AAC66C9A}" destId="{74E774B3-45B5-488D-AAE5-5E03FE82E94F}" srcOrd="0" destOrd="0" presId="urn:microsoft.com/office/officeart/2005/8/layout/orgChart1"/>
    <dgm:cxn modelId="{E5F9D5CE-FCF7-4065-BCF4-BC8948AED094}" type="presOf" srcId="{BF6D118B-CD70-4252-87FA-0739F4A28D27}" destId="{5134DC4B-D74E-4270-81D2-E4E3E34F9CF6}" srcOrd="0" destOrd="0" presId="urn:microsoft.com/office/officeart/2005/8/layout/orgChart1"/>
    <dgm:cxn modelId="{700C84DD-DA92-4949-8AF0-7BEF0F911FD3}" type="presOf" srcId="{0C39C477-6671-428C-B568-B30C367076C7}" destId="{C3442C3A-5A03-4FC0-88C3-384331CE5954}" srcOrd="0" destOrd="0" presId="urn:microsoft.com/office/officeart/2005/8/layout/orgChart1"/>
    <dgm:cxn modelId="{3F1B4FDF-C9F2-47A9-A640-CB6765D6BC4E}" type="presOf" srcId="{D30B5788-C024-4E14-9281-2E6D090856F2}" destId="{814249CE-DB33-4D7D-80C4-7098E91E919A}" srcOrd="0" destOrd="0" presId="urn:microsoft.com/office/officeart/2005/8/layout/orgChart1"/>
    <dgm:cxn modelId="{5F4DF0EA-9B8F-4E3C-B280-DDBB1BAA9941}" type="presOf" srcId="{BD0E4637-2487-4A7B-A49F-20852EF6A967}" destId="{C11A47A6-4A1C-4C8F-8828-664F486CA85C}" srcOrd="0" destOrd="0" presId="urn:microsoft.com/office/officeart/2005/8/layout/orgChart1"/>
    <dgm:cxn modelId="{FA6327F9-0A88-4B85-9751-C7CD9BF5022F}" srcId="{0C39C477-6671-428C-B568-B30C367076C7}" destId="{02F76172-6747-4974-81B2-BA2B1C4DAAB3}" srcOrd="0" destOrd="0" parTransId="{E5379049-D993-41BC-A7D8-1B220F9581B2}" sibTransId="{410A923E-D347-422F-BE1D-4555753AB817}"/>
    <dgm:cxn modelId="{421A54D2-9C51-435B-849E-5688B99C5BCA}" type="presParOf" srcId="{B462B8D8-1846-4967-9A43-01D1B573B849}" destId="{1347AD9F-8BD5-4413-877F-BB1E6EA074EC}" srcOrd="0" destOrd="0" presId="urn:microsoft.com/office/officeart/2005/8/layout/orgChart1"/>
    <dgm:cxn modelId="{52A0EF48-6B8A-45C0-974C-8105A19D39C8}" type="presParOf" srcId="{1347AD9F-8BD5-4413-877F-BB1E6EA074EC}" destId="{7F3EA762-A877-4C80-858F-A30D8B9F4E42}" srcOrd="0" destOrd="0" presId="urn:microsoft.com/office/officeart/2005/8/layout/orgChart1"/>
    <dgm:cxn modelId="{D2BB48B2-8AC3-478F-B29A-E12A122A1D15}" type="presParOf" srcId="{7F3EA762-A877-4C80-858F-A30D8B9F4E42}" destId="{C3442C3A-5A03-4FC0-88C3-384331CE5954}" srcOrd="0" destOrd="0" presId="urn:microsoft.com/office/officeart/2005/8/layout/orgChart1"/>
    <dgm:cxn modelId="{23BDCDBE-D8E6-465E-97F8-28ADDD3001AE}" type="presParOf" srcId="{7F3EA762-A877-4C80-858F-A30D8B9F4E42}" destId="{6D8725CB-50BF-4967-ABAB-B9C76B0B20E1}" srcOrd="1" destOrd="0" presId="urn:microsoft.com/office/officeart/2005/8/layout/orgChart1"/>
    <dgm:cxn modelId="{6BAF013D-3F11-403D-8A21-B9CC23C16103}" type="presParOf" srcId="{1347AD9F-8BD5-4413-877F-BB1E6EA074EC}" destId="{E6FE44B8-27E2-4627-B87F-811EC646F776}" srcOrd="1" destOrd="0" presId="urn:microsoft.com/office/officeart/2005/8/layout/orgChart1"/>
    <dgm:cxn modelId="{6E25202F-D26E-40DE-9E39-3935F4BA23E6}" type="presParOf" srcId="{E6FE44B8-27E2-4627-B87F-811EC646F776}" destId="{D55B2F38-7D65-4011-951C-5E705A807238}" srcOrd="0" destOrd="0" presId="urn:microsoft.com/office/officeart/2005/8/layout/orgChart1"/>
    <dgm:cxn modelId="{67320D91-3F64-4614-8680-E8FB112969B5}" type="presParOf" srcId="{E6FE44B8-27E2-4627-B87F-811EC646F776}" destId="{021169AD-3B00-4F9C-A071-E84D6E59666F}" srcOrd="1" destOrd="0" presId="urn:microsoft.com/office/officeart/2005/8/layout/orgChart1"/>
    <dgm:cxn modelId="{5BF14FD3-B0F0-4808-B6B6-392817254C2C}" type="presParOf" srcId="{021169AD-3B00-4F9C-A071-E84D6E59666F}" destId="{2F40831E-323A-4F20-AF9C-40136E7E7F7B}" srcOrd="0" destOrd="0" presId="urn:microsoft.com/office/officeart/2005/8/layout/orgChart1"/>
    <dgm:cxn modelId="{3B24B658-80CE-4581-AF5F-6FF03A4344E5}" type="presParOf" srcId="{2F40831E-323A-4F20-AF9C-40136E7E7F7B}" destId="{83A32BEB-4869-40CC-ABBC-EABC61B77C37}" srcOrd="0" destOrd="0" presId="urn:microsoft.com/office/officeart/2005/8/layout/orgChart1"/>
    <dgm:cxn modelId="{ED48B43F-DEF6-4B40-A6F6-E4DB65999EC0}" type="presParOf" srcId="{2F40831E-323A-4F20-AF9C-40136E7E7F7B}" destId="{D0672B0A-C44E-434E-A73B-2F64EC7A1F7E}" srcOrd="1" destOrd="0" presId="urn:microsoft.com/office/officeart/2005/8/layout/orgChart1"/>
    <dgm:cxn modelId="{F35DFFFB-86DF-47ED-8AFF-2904DAD49CAD}" type="presParOf" srcId="{021169AD-3B00-4F9C-A071-E84D6E59666F}" destId="{C002098D-A9F0-4ECD-A7E5-5358F6C53440}" srcOrd="1" destOrd="0" presId="urn:microsoft.com/office/officeart/2005/8/layout/orgChart1"/>
    <dgm:cxn modelId="{01BF31A5-85BB-4FAB-844D-A20735269F13}" type="presParOf" srcId="{021169AD-3B00-4F9C-A071-E84D6E59666F}" destId="{4EDB59E8-CE03-4F79-9832-75BC298D23DF}" srcOrd="2" destOrd="0" presId="urn:microsoft.com/office/officeart/2005/8/layout/orgChart1"/>
    <dgm:cxn modelId="{8AA3FF5E-C4CC-463A-B075-9E6E3DD2F8CF}" type="presParOf" srcId="{E6FE44B8-27E2-4627-B87F-811EC646F776}" destId="{54F0FE7A-2811-44DD-9163-D0AC1D9339FB}" srcOrd="2" destOrd="0" presId="urn:microsoft.com/office/officeart/2005/8/layout/orgChart1"/>
    <dgm:cxn modelId="{C68D743C-9016-4B9B-B297-151A5214BAB3}" type="presParOf" srcId="{E6FE44B8-27E2-4627-B87F-811EC646F776}" destId="{F82905AB-520E-43EC-BEC5-5C3CE4A86D12}" srcOrd="3" destOrd="0" presId="urn:microsoft.com/office/officeart/2005/8/layout/orgChart1"/>
    <dgm:cxn modelId="{82C05F02-291B-45BA-B23C-203A745861A4}" type="presParOf" srcId="{F82905AB-520E-43EC-BEC5-5C3CE4A86D12}" destId="{46741376-2CCC-4680-AC12-CDED9BD9568C}" srcOrd="0" destOrd="0" presId="urn:microsoft.com/office/officeart/2005/8/layout/orgChart1"/>
    <dgm:cxn modelId="{A97FBDE5-9449-4F87-91B8-AE4CE888DF1D}" type="presParOf" srcId="{46741376-2CCC-4680-AC12-CDED9BD9568C}" destId="{73C847C9-1EBE-4C65-9CBA-9D1CDCDE7A46}" srcOrd="0" destOrd="0" presId="urn:microsoft.com/office/officeart/2005/8/layout/orgChart1"/>
    <dgm:cxn modelId="{479502A8-414B-4C76-B0E1-2CC5321CF3B7}" type="presParOf" srcId="{46741376-2CCC-4680-AC12-CDED9BD9568C}" destId="{54061D14-2576-47A1-8F34-1C6508628357}" srcOrd="1" destOrd="0" presId="urn:microsoft.com/office/officeart/2005/8/layout/orgChart1"/>
    <dgm:cxn modelId="{1DFE4CD5-6463-4439-979F-726E612713E7}" type="presParOf" srcId="{F82905AB-520E-43EC-BEC5-5C3CE4A86D12}" destId="{56F0E928-FC6F-45D9-9ADC-76237969D7FC}" srcOrd="1" destOrd="0" presId="urn:microsoft.com/office/officeart/2005/8/layout/orgChart1"/>
    <dgm:cxn modelId="{F0D964F5-8824-4CEF-B6A1-8979D4FA6A86}" type="presParOf" srcId="{F82905AB-520E-43EC-BEC5-5C3CE4A86D12}" destId="{59D66DF5-11C2-4C1C-8CE9-4F3A9CC4BAA8}" srcOrd="2" destOrd="0" presId="urn:microsoft.com/office/officeart/2005/8/layout/orgChart1"/>
    <dgm:cxn modelId="{E875BC08-2554-4B4D-A038-26128AEF96C8}" type="presParOf" srcId="{E6FE44B8-27E2-4627-B87F-811EC646F776}" destId="{5134DC4B-D74E-4270-81D2-E4E3E34F9CF6}" srcOrd="4" destOrd="0" presId="urn:microsoft.com/office/officeart/2005/8/layout/orgChart1"/>
    <dgm:cxn modelId="{20AD6F4B-DBE2-4C9E-9647-CA643269F943}" type="presParOf" srcId="{E6FE44B8-27E2-4627-B87F-811EC646F776}" destId="{37C35076-A5FF-48A0-B05B-7751595C5257}" srcOrd="5" destOrd="0" presId="urn:microsoft.com/office/officeart/2005/8/layout/orgChart1"/>
    <dgm:cxn modelId="{A85CAF28-303A-4EBB-B261-637A5003AD83}" type="presParOf" srcId="{37C35076-A5FF-48A0-B05B-7751595C5257}" destId="{41959274-BBF3-4F7A-9136-9F057587F4B8}" srcOrd="0" destOrd="0" presId="urn:microsoft.com/office/officeart/2005/8/layout/orgChart1"/>
    <dgm:cxn modelId="{8951D770-7FBC-4319-BD11-059FC77436B6}" type="presParOf" srcId="{41959274-BBF3-4F7A-9136-9F057587F4B8}" destId="{814249CE-DB33-4D7D-80C4-7098E91E919A}" srcOrd="0" destOrd="0" presId="urn:microsoft.com/office/officeart/2005/8/layout/orgChart1"/>
    <dgm:cxn modelId="{6EF28D33-27B1-407A-93E8-C2EE948EA092}" type="presParOf" srcId="{41959274-BBF3-4F7A-9136-9F057587F4B8}" destId="{2EC33773-27B7-448F-A723-A1F9CAD6892C}" srcOrd="1" destOrd="0" presId="urn:microsoft.com/office/officeart/2005/8/layout/orgChart1"/>
    <dgm:cxn modelId="{8C286124-C9C9-4DFD-A556-542D3B612F58}" type="presParOf" srcId="{37C35076-A5FF-48A0-B05B-7751595C5257}" destId="{C3C444EE-B72C-4EE7-A83C-62F2347935CE}" srcOrd="1" destOrd="0" presId="urn:microsoft.com/office/officeart/2005/8/layout/orgChart1"/>
    <dgm:cxn modelId="{BE394EE3-95B2-45E1-93A8-443F98372D1F}" type="presParOf" srcId="{37C35076-A5FF-48A0-B05B-7751595C5257}" destId="{BC946ABE-CEBF-4A30-823C-468C894A642A}" srcOrd="2" destOrd="0" presId="urn:microsoft.com/office/officeart/2005/8/layout/orgChart1"/>
    <dgm:cxn modelId="{03B41D71-7772-443C-8559-37099D079119}" type="presParOf" srcId="{1347AD9F-8BD5-4413-877F-BB1E6EA074EC}" destId="{3985916A-CB5B-46B4-81E4-858CA1558A9B}" srcOrd="2" destOrd="0" presId="urn:microsoft.com/office/officeart/2005/8/layout/orgChart1"/>
    <dgm:cxn modelId="{78A5E0DB-8DBB-4A85-B9FF-E761059E2A32}" type="presParOf" srcId="{3985916A-CB5B-46B4-81E4-858CA1558A9B}" destId="{C2062F1B-4312-4EDD-B0B0-8DC75CFB5255}" srcOrd="0" destOrd="0" presId="urn:microsoft.com/office/officeart/2005/8/layout/orgChart1"/>
    <dgm:cxn modelId="{DE47E538-F54F-439B-B972-9750F4367976}" type="presParOf" srcId="{3985916A-CB5B-46B4-81E4-858CA1558A9B}" destId="{EA2F5562-13F1-4353-AD2F-8200BECEB44C}" srcOrd="1" destOrd="0" presId="urn:microsoft.com/office/officeart/2005/8/layout/orgChart1"/>
    <dgm:cxn modelId="{EFBB967E-64BF-4FDA-AC76-A4F4ADB68E3C}" type="presParOf" srcId="{EA2F5562-13F1-4353-AD2F-8200BECEB44C}" destId="{4568F87C-FAA2-45DA-91A5-E10EB7A0E9A9}" srcOrd="0" destOrd="0" presId="urn:microsoft.com/office/officeart/2005/8/layout/orgChart1"/>
    <dgm:cxn modelId="{8BAC3BEA-FE57-4DBC-9843-CDA1CD796DCB}" type="presParOf" srcId="{4568F87C-FAA2-45DA-91A5-E10EB7A0E9A9}" destId="{5BACEC5C-5CBB-4416-B0E1-409B473F105C}" srcOrd="0" destOrd="0" presId="urn:microsoft.com/office/officeart/2005/8/layout/orgChart1"/>
    <dgm:cxn modelId="{E5B42031-FE7B-4445-BB26-BE06CBF0C883}" type="presParOf" srcId="{4568F87C-FAA2-45DA-91A5-E10EB7A0E9A9}" destId="{17955D6F-D481-4687-B1A5-5A61A89FD88C}" srcOrd="1" destOrd="0" presId="urn:microsoft.com/office/officeart/2005/8/layout/orgChart1"/>
    <dgm:cxn modelId="{AF29B029-10F2-41FF-8D58-294B776A8F61}" type="presParOf" srcId="{EA2F5562-13F1-4353-AD2F-8200BECEB44C}" destId="{9DFE3D3E-1C25-4106-93E8-72BE18BEF12D}" srcOrd="1" destOrd="0" presId="urn:microsoft.com/office/officeart/2005/8/layout/orgChart1"/>
    <dgm:cxn modelId="{E1AA79F8-D688-4B5F-BCE4-02FD0D69EEE9}" type="presParOf" srcId="{EA2F5562-13F1-4353-AD2F-8200BECEB44C}" destId="{76BF7ABC-5A21-4D46-AEF4-B7FF60D3F989}" srcOrd="2" destOrd="0" presId="urn:microsoft.com/office/officeart/2005/8/layout/orgChart1"/>
    <dgm:cxn modelId="{4FFA2DD7-9F97-4F42-8E16-CD7B713933B4}" type="presParOf" srcId="{3985916A-CB5B-46B4-81E4-858CA1558A9B}" destId="{C11A47A6-4A1C-4C8F-8828-664F486CA85C}" srcOrd="2" destOrd="0" presId="urn:microsoft.com/office/officeart/2005/8/layout/orgChart1"/>
    <dgm:cxn modelId="{0EA2C402-C540-4C3A-8617-DF9D08CB82FD}" type="presParOf" srcId="{3985916A-CB5B-46B4-81E4-858CA1558A9B}" destId="{CE8FB18B-2766-4A3A-B9F9-0731BAFB6521}" srcOrd="3" destOrd="0" presId="urn:microsoft.com/office/officeart/2005/8/layout/orgChart1"/>
    <dgm:cxn modelId="{9C232683-D8E5-4B54-A74A-7AFD91419289}" type="presParOf" srcId="{CE8FB18B-2766-4A3A-B9F9-0731BAFB6521}" destId="{F9430688-E8CE-447B-91E1-BAC7F47EECF9}" srcOrd="0" destOrd="0" presId="urn:microsoft.com/office/officeart/2005/8/layout/orgChart1"/>
    <dgm:cxn modelId="{9056D476-8807-4EEE-81EA-00178A486457}" type="presParOf" srcId="{F9430688-E8CE-447B-91E1-BAC7F47EECF9}" destId="{74E774B3-45B5-488D-AAE5-5E03FE82E94F}" srcOrd="0" destOrd="0" presId="urn:microsoft.com/office/officeart/2005/8/layout/orgChart1"/>
    <dgm:cxn modelId="{0119C156-B295-42A0-821E-48786784486C}" type="presParOf" srcId="{F9430688-E8CE-447B-91E1-BAC7F47EECF9}" destId="{5DA16D8C-5A86-46BD-86D1-B3993002C156}" srcOrd="1" destOrd="0" presId="urn:microsoft.com/office/officeart/2005/8/layout/orgChart1"/>
    <dgm:cxn modelId="{CA0287CB-A3DD-4AE4-89A7-851D2B4BAC9F}" type="presParOf" srcId="{CE8FB18B-2766-4A3A-B9F9-0731BAFB6521}" destId="{04392089-FEFE-4AA9-BC03-47866045C2FC}" srcOrd="1" destOrd="0" presId="urn:microsoft.com/office/officeart/2005/8/layout/orgChart1"/>
    <dgm:cxn modelId="{430FA91D-365F-41F2-BA66-D11EE092CBF1}" type="presParOf" srcId="{CE8FB18B-2766-4A3A-B9F9-0731BAFB6521}" destId="{78281532-F304-435D-81B2-8E8454A657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27291-5DE0-4132-AC4F-9C2E5B0F738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EA4D93-1933-4418-AAD9-1165554FDBF5}">
      <dgm:prSet phldrT="[Текст]" custT="1"/>
      <dgm:spPr/>
      <dgm:t>
        <a:bodyPr/>
        <a:lstStyle/>
        <a:p>
          <a:r>
            <a:rPr lang="uk-UA" sz="2000" b="0" i="0" noProof="0"/>
            <a:t>культура сприймання та користування інформацією</a:t>
          </a:r>
          <a:endParaRPr lang="uk-UA" sz="2000" b="0" i="0" noProof="0" dirty="0"/>
        </a:p>
      </dgm:t>
    </dgm:pt>
    <dgm:pt modelId="{2C57B4EA-4C4C-4E34-BCFE-8465F4AE557C}" type="parTrans" cxnId="{75787A1B-6F7C-4F05-BB5D-AD65FCB7014F}">
      <dgm:prSet/>
      <dgm:spPr/>
      <dgm:t>
        <a:bodyPr/>
        <a:lstStyle/>
        <a:p>
          <a:endParaRPr lang="uk-UA" sz="2000" b="0"/>
        </a:p>
      </dgm:t>
    </dgm:pt>
    <dgm:pt modelId="{DE13044A-9DC8-4CE9-B176-EC0C6E069975}" type="sibTrans" cxnId="{75787A1B-6F7C-4F05-BB5D-AD65FCB7014F}">
      <dgm:prSet custT="1"/>
      <dgm:spPr/>
      <dgm:t>
        <a:bodyPr/>
        <a:lstStyle/>
        <a:p>
          <a:endParaRPr lang="uk-UA" sz="2000" b="0"/>
        </a:p>
      </dgm:t>
    </dgm:pt>
    <dgm:pt modelId="{96E37174-0E98-4742-A6A1-7A2D5B2FFD16}">
      <dgm:prSet phldrT="[Текст]" custT="1"/>
      <dgm:spPr/>
      <dgm:t>
        <a:bodyPr/>
        <a:lstStyle/>
        <a:p>
          <a:r>
            <a:rPr lang="uk-UA" sz="2000" b="0" i="0" noProof="0"/>
            <a:t>культура спілкування через засоби нових інформаційних технологій</a:t>
          </a:r>
          <a:endParaRPr lang="uk-UA" sz="2000" b="0" i="0" noProof="0" dirty="0"/>
        </a:p>
      </dgm:t>
    </dgm:pt>
    <dgm:pt modelId="{9A517848-3B8D-47B4-A78D-F6617FCC6AC7}" type="parTrans" cxnId="{06DC433F-6819-4D9A-8C3C-6DF8BDC7EEEE}">
      <dgm:prSet/>
      <dgm:spPr/>
      <dgm:t>
        <a:bodyPr/>
        <a:lstStyle/>
        <a:p>
          <a:endParaRPr lang="uk-UA" sz="2000" b="0"/>
        </a:p>
      </dgm:t>
    </dgm:pt>
    <dgm:pt modelId="{74CD0C76-98A0-4D5D-9A92-F72EA74FBDC0}" type="sibTrans" cxnId="{06DC433F-6819-4D9A-8C3C-6DF8BDC7EEEE}">
      <dgm:prSet custT="1"/>
      <dgm:spPr/>
      <dgm:t>
        <a:bodyPr/>
        <a:lstStyle/>
        <a:p>
          <a:endParaRPr lang="uk-UA" sz="2000" b="0"/>
        </a:p>
      </dgm:t>
    </dgm:pt>
    <dgm:pt modelId="{B06635DF-8E5B-4E2A-B6A9-73F28A5265E7}">
      <dgm:prSet phldrT="[Текст]" custT="1"/>
      <dgm:spPr/>
      <dgm:t>
        <a:bodyPr/>
        <a:lstStyle/>
        <a:p>
          <a:r>
            <a:rPr lang="uk-UA" sz="2000" b="0" i="0" dirty="0"/>
            <a:t>культура організації подання інформації</a:t>
          </a:r>
        </a:p>
      </dgm:t>
    </dgm:pt>
    <dgm:pt modelId="{B1FFD599-3A2F-49EC-9AAF-959C63489F03}" type="parTrans" cxnId="{44408758-99EC-427C-B38E-73C2E0D664FA}">
      <dgm:prSet/>
      <dgm:spPr/>
      <dgm:t>
        <a:bodyPr/>
        <a:lstStyle/>
        <a:p>
          <a:endParaRPr lang="uk-UA" sz="2000" b="0"/>
        </a:p>
      </dgm:t>
    </dgm:pt>
    <dgm:pt modelId="{6C5AFA39-0AC6-49A7-A1FA-B9CDBB6FDFF3}" type="sibTrans" cxnId="{44408758-99EC-427C-B38E-73C2E0D664FA}">
      <dgm:prSet custT="1"/>
      <dgm:spPr/>
      <dgm:t>
        <a:bodyPr/>
        <a:lstStyle/>
        <a:p>
          <a:endParaRPr lang="uk-UA" sz="2000" b="0"/>
        </a:p>
      </dgm:t>
    </dgm:pt>
    <dgm:pt modelId="{4C11E509-1E3C-405F-9004-71A8A9A744AD}">
      <dgm:prSet phldrT="[Текст]" custT="1"/>
      <dgm:spPr/>
      <dgm:t>
        <a:bodyPr/>
        <a:lstStyle/>
        <a:p>
          <a:r>
            <a:rPr lang="uk-UA" sz="2000" b="0" i="0" noProof="0" dirty="0"/>
            <a:t>культура використання нових інформаційних технологій</a:t>
          </a:r>
        </a:p>
      </dgm:t>
    </dgm:pt>
    <dgm:pt modelId="{4E5020BA-E01A-4298-818D-D97677BF8439}" type="parTrans" cxnId="{A55AF49E-6126-4B79-A7DD-54C4E93918A6}">
      <dgm:prSet/>
      <dgm:spPr/>
      <dgm:t>
        <a:bodyPr/>
        <a:lstStyle/>
        <a:p>
          <a:endParaRPr lang="uk-UA" sz="2000" b="0"/>
        </a:p>
      </dgm:t>
    </dgm:pt>
    <dgm:pt modelId="{53650E1B-1A6C-4F34-97C0-ABB90FA867CE}" type="sibTrans" cxnId="{A55AF49E-6126-4B79-A7DD-54C4E93918A6}">
      <dgm:prSet custT="1"/>
      <dgm:spPr/>
      <dgm:t>
        <a:bodyPr/>
        <a:lstStyle/>
        <a:p>
          <a:endParaRPr lang="uk-UA" sz="2000" b="0"/>
        </a:p>
      </dgm:t>
    </dgm:pt>
    <dgm:pt modelId="{455AD2BD-D85B-4136-9781-13F669236EE9}" type="pres">
      <dgm:prSet presAssocID="{B3E27291-5DE0-4132-AC4F-9C2E5B0F738E}" presName="outerComposite" presStyleCnt="0">
        <dgm:presLayoutVars>
          <dgm:chMax val="5"/>
          <dgm:dir/>
          <dgm:resizeHandles val="exact"/>
        </dgm:presLayoutVars>
      </dgm:prSet>
      <dgm:spPr/>
    </dgm:pt>
    <dgm:pt modelId="{7AC8EAE7-EE66-43DE-BFC9-53353A6B0F07}" type="pres">
      <dgm:prSet presAssocID="{B3E27291-5DE0-4132-AC4F-9C2E5B0F738E}" presName="dummyMaxCanvas" presStyleCnt="0">
        <dgm:presLayoutVars/>
      </dgm:prSet>
      <dgm:spPr/>
    </dgm:pt>
    <dgm:pt modelId="{4892FAFC-9D8B-4656-B49B-89A4CC994234}" type="pres">
      <dgm:prSet presAssocID="{B3E27291-5DE0-4132-AC4F-9C2E5B0F738E}" presName="FourNodes_1" presStyleLbl="node1" presStyleIdx="0" presStyleCnt="4">
        <dgm:presLayoutVars>
          <dgm:bulletEnabled val="1"/>
        </dgm:presLayoutVars>
      </dgm:prSet>
      <dgm:spPr/>
    </dgm:pt>
    <dgm:pt modelId="{B19F829F-3271-4804-AAC3-73BF89E645BE}" type="pres">
      <dgm:prSet presAssocID="{B3E27291-5DE0-4132-AC4F-9C2E5B0F738E}" presName="FourNodes_2" presStyleLbl="node1" presStyleIdx="1" presStyleCnt="4">
        <dgm:presLayoutVars>
          <dgm:bulletEnabled val="1"/>
        </dgm:presLayoutVars>
      </dgm:prSet>
      <dgm:spPr/>
    </dgm:pt>
    <dgm:pt modelId="{06663980-0BA6-4C51-B115-08ACC08CBECA}" type="pres">
      <dgm:prSet presAssocID="{B3E27291-5DE0-4132-AC4F-9C2E5B0F738E}" presName="FourNodes_3" presStyleLbl="node1" presStyleIdx="2" presStyleCnt="4">
        <dgm:presLayoutVars>
          <dgm:bulletEnabled val="1"/>
        </dgm:presLayoutVars>
      </dgm:prSet>
      <dgm:spPr/>
    </dgm:pt>
    <dgm:pt modelId="{AA368A78-853E-4A4C-A3B9-FF3AFBDFB6AC}" type="pres">
      <dgm:prSet presAssocID="{B3E27291-5DE0-4132-AC4F-9C2E5B0F738E}" presName="FourNodes_4" presStyleLbl="node1" presStyleIdx="3" presStyleCnt="4">
        <dgm:presLayoutVars>
          <dgm:bulletEnabled val="1"/>
        </dgm:presLayoutVars>
      </dgm:prSet>
      <dgm:spPr/>
    </dgm:pt>
    <dgm:pt modelId="{C5A7BB83-AF8E-4238-A21E-EE55FB772C03}" type="pres">
      <dgm:prSet presAssocID="{B3E27291-5DE0-4132-AC4F-9C2E5B0F738E}" presName="FourConn_1-2" presStyleLbl="fgAccFollowNode1" presStyleIdx="0" presStyleCnt="3">
        <dgm:presLayoutVars>
          <dgm:bulletEnabled val="1"/>
        </dgm:presLayoutVars>
      </dgm:prSet>
      <dgm:spPr/>
    </dgm:pt>
    <dgm:pt modelId="{C4D95EA6-F221-4FAA-959D-2350E73EC881}" type="pres">
      <dgm:prSet presAssocID="{B3E27291-5DE0-4132-AC4F-9C2E5B0F738E}" presName="FourConn_2-3" presStyleLbl="fgAccFollowNode1" presStyleIdx="1" presStyleCnt="3">
        <dgm:presLayoutVars>
          <dgm:bulletEnabled val="1"/>
        </dgm:presLayoutVars>
      </dgm:prSet>
      <dgm:spPr/>
    </dgm:pt>
    <dgm:pt modelId="{6A5D1172-4D49-4E77-8520-17ED5F71E366}" type="pres">
      <dgm:prSet presAssocID="{B3E27291-5DE0-4132-AC4F-9C2E5B0F738E}" presName="FourConn_3-4" presStyleLbl="fgAccFollowNode1" presStyleIdx="2" presStyleCnt="3">
        <dgm:presLayoutVars>
          <dgm:bulletEnabled val="1"/>
        </dgm:presLayoutVars>
      </dgm:prSet>
      <dgm:spPr/>
    </dgm:pt>
    <dgm:pt modelId="{A8E44D1C-583B-48BB-99E4-DBFFB72121E8}" type="pres">
      <dgm:prSet presAssocID="{B3E27291-5DE0-4132-AC4F-9C2E5B0F738E}" presName="FourNodes_1_text" presStyleLbl="node1" presStyleIdx="3" presStyleCnt="4">
        <dgm:presLayoutVars>
          <dgm:bulletEnabled val="1"/>
        </dgm:presLayoutVars>
      </dgm:prSet>
      <dgm:spPr/>
    </dgm:pt>
    <dgm:pt modelId="{9B087737-C9AF-4C28-BB8B-1E6A975D6EEE}" type="pres">
      <dgm:prSet presAssocID="{B3E27291-5DE0-4132-AC4F-9C2E5B0F738E}" presName="FourNodes_2_text" presStyleLbl="node1" presStyleIdx="3" presStyleCnt="4">
        <dgm:presLayoutVars>
          <dgm:bulletEnabled val="1"/>
        </dgm:presLayoutVars>
      </dgm:prSet>
      <dgm:spPr/>
    </dgm:pt>
    <dgm:pt modelId="{14BCCAFD-0AD8-4FC4-84F5-3CA10B47F1F4}" type="pres">
      <dgm:prSet presAssocID="{B3E27291-5DE0-4132-AC4F-9C2E5B0F738E}" presName="FourNodes_3_text" presStyleLbl="node1" presStyleIdx="3" presStyleCnt="4">
        <dgm:presLayoutVars>
          <dgm:bulletEnabled val="1"/>
        </dgm:presLayoutVars>
      </dgm:prSet>
      <dgm:spPr/>
    </dgm:pt>
    <dgm:pt modelId="{6774A75D-4827-44A5-A29F-5A3BD2877AFA}" type="pres">
      <dgm:prSet presAssocID="{B3E27291-5DE0-4132-AC4F-9C2E5B0F738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4AD8B0E-AD35-4C8B-BE24-084107962727}" type="presOf" srcId="{96E37174-0E98-4742-A6A1-7A2D5B2FFD16}" destId="{06663980-0BA6-4C51-B115-08ACC08CBECA}" srcOrd="0" destOrd="0" presId="urn:microsoft.com/office/officeart/2005/8/layout/vProcess5"/>
    <dgm:cxn modelId="{75787A1B-6F7C-4F05-BB5D-AD65FCB7014F}" srcId="{B3E27291-5DE0-4132-AC4F-9C2E5B0F738E}" destId="{E9EA4D93-1933-4418-AAD9-1165554FDBF5}" srcOrd="0" destOrd="0" parTransId="{2C57B4EA-4C4C-4E34-BCFE-8465F4AE557C}" sibTransId="{DE13044A-9DC8-4CE9-B176-EC0C6E069975}"/>
    <dgm:cxn modelId="{B1C45831-1E35-4FE2-8BEB-A24CEB017F02}" type="presOf" srcId="{E9EA4D93-1933-4418-AAD9-1165554FDBF5}" destId="{4892FAFC-9D8B-4656-B49B-89A4CC994234}" srcOrd="0" destOrd="0" presId="urn:microsoft.com/office/officeart/2005/8/layout/vProcess5"/>
    <dgm:cxn modelId="{0F30D337-D00D-4659-A19B-39FD6D4C166D}" type="presOf" srcId="{96E37174-0E98-4742-A6A1-7A2D5B2FFD16}" destId="{14BCCAFD-0AD8-4FC4-84F5-3CA10B47F1F4}" srcOrd="1" destOrd="0" presId="urn:microsoft.com/office/officeart/2005/8/layout/vProcess5"/>
    <dgm:cxn modelId="{06DC433F-6819-4D9A-8C3C-6DF8BDC7EEEE}" srcId="{B3E27291-5DE0-4132-AC4F-9C2E5B0F738E}" destId="{96E37174-0E98-4742-A6A1-7A2D5B2FFD16}" srcOrd="2" destOrd="0" parTransId="{9A517848-3B8D-47B4-A78D-F6617FCC6AC7}" sibTransId="{74CD0C76-98A0-4D5D-9A92-F72EA74FBDC0}"/>
    <dgm:cxn modelId="{114DAE5B-C213-464E-A67E-10D4C093B965}" type="presOf" srcId="{53650E1B-1A6C-4F34-97C0-ABB90FA867CE}" destId="{C4D95EA6-F221-4FAA-959D-2350E73EC881}" srcOrd="0" destOrd="0" presId="urn:microsoft.com/office/officeart/2005/8/layout/vProcess5"/>
    <dgm:cxn modelId="{742D8062-A25F-45D5-8AAB-841F11B380A6}" type="presOf" srcId="{DE13044A-9DC8-4CE9-B176-EC0C6E069975}" destId="{C5A7BB83-AF8E-4238-A21E-EE55FB772C03}" srcOrd="0" destOrd="0" presId="urn:microsoft.com/office/officeart/2005/8/layout/vProcess5"/>
    <dgm:cxn modelId="{44408758-99EC-427C-B38E-73C2E0D664FA}" srcId="{B3E27291-5DE0-4132-AC4F-9C2E5B0F738E}" destId="{B06635DF-8E5B-4E2A-B6A9-73F28A5265E7}" srcOrd="3" destOrd="0" parTransId="{B1FFD599-3A2F-49EC-9AAF-959C63489F03}" sibTransId="{6C5AFA39-0AC6-49A7-A1FA-B9CDBB6FDFF3}"/>
    <dgm:cxn modelId="{B7440B98-4F97-4391-8CEF-90D97E76D5E7}" type="presOf" srcId="{4C11E509-1E3C-405F-9004-71A8A9A744AD}" destId="{B19F829F-3271-4804-AAC3-73BF89E645BE}" srcOrd="0" destOrd="0" presId="urn:microsoft.com/office/officeart/2005/8/layout/vProcess5"/>
    <dgm:cxn modelId="{A55AF49E-6126-4B79-A7DD-54C4E93918A6}" srcId="{B3E27291-5DE0-4132-AC4F-9C2E5B0F738E}" destId="{4C11E509-1E3C-405F-9004-71A8A9A744AD}" srcOrd="1" destOrd="0" parTransId="{4E5020BA-E01A-4298-818D-D97677BF8439}" sibTransId="{53650E1B-1A6C-4F34-97C0-ABB90FA867CE}"/>
    <dgm:cxn modelId="{F6C3C7A8-D512-4D2B-AFBD-639654549CC3}" type="presOf" srcId="{E9EA4D93-1933-4418-AAD9-1165554FDBF5}" destId="{A8E44D1C-583B-48BB-99E4-DBFFB72121E8}" srcOrd="1" destOrd="0" presId="urn:microsoft.com/office/officeart/2005/8/layout/vProcess5"/>
    <dgm:cxn modelId="{9950F1BD-3D22-44E8-BA82-5E0165304549}" type="presOf" srcId="{B06635DF-8E5B-4E2A-B6A9-73F28A5265E7}" destId="{6774A75D-4827-44A5-A29F-5A3BD2877AFA}" srcOrd="1" destOrd="0" presId="urn:microsoft.com/office/officeart/2005/8/layout/vProcess5"/>
    <dgm:cxn modelId="{75D836C7-4E7E-4FA1-AED5-9408E30BE236}" type="presOf" srcId="{74CD0C76-98A0-4D5D-9A92-F72EA74FBDC0}" destId="{6A5D1172-4D49-4E77-8520-17ED5F71E366}" srcOrd="0" destOrd="0" presId="urn:microsoft.com/office/officeart/2005/8/layout/vProcess5"/>
    <dgm:cxn modelId="{45E8B1C7-9050-4CBE-8B78-C3715979D606}" type="presOf" srcId="{4C11E509-1E3C-405F-9004-71A8A9A744AD}" destId="{9B087737-C9AF-4C28-BB8B-1E6A975D6EEE}" srcOrd="1" destOrd="0" presId="urn:microsoft.com/office/officeart/2005/8/layout/vProcess5"/>
    <dgm:cxn modelId="{A12F57E7-1B01-4FE1-B241-D70DCC7D35A5}" type="presOf" srcId="{B3E27291-5DE0-4132-AC4F-9C2E5B0F738E}" destId="{455AD2BD-D85B-4136-9781-13F669236EE9}" srcOrd="0" destOrd="0" presId="urn:microsoft.com/office/officeart/2005/8/layout/vProcess5"/>
    <dgm:cxn modelId="{1EC107F8-D78C-42A9-9379-5A31B398A5C2}" type="presOf" srcId="{B06635DF-8E5B-4E2A-B6A9-73F28A5265E7}" destId="{AA368A78-853E-4A4C-A3B9-FF3AFBDFB6AC}" srcOrd="0" destOrd="0" presId="urn:microsoft.com/office/officeart/2005/8/layout/vProcess5"/>
    <dgm:cxn modelId="{25159EBF-E5CA-4AC5-BF57-1AEB86F7324E}" type="presParOf" srcId="{455AD2BD-D85B-4136-9781-13F669236EE9}" destId="{7AC8EAE7-EE66-43DE-BFC9-53353A6B0F07}" srcOrd="0" destOrd="0" presId="urn:microsoft.com/office/officeart/2005/8/layout/vProcess5"/>
    <dgm:cxn modelId="{AD920204-F206-46C4-9723-02C8D99CD1B2}" type="presParOf" srcId="{455AD2BD-D85B-4136-9781-13F669236EE9}" destId="{4892FAFC-9D8B-4656-B49B-89A4CC994234}" srcOrd="1" destOrd="0" presId="urn:microsoft.com/office/officeart/2005/8/layout/vProcess5"/>
    <dgm:cxn modelId="{CFDA5EFE-C2D8-403D-BA8E-0B8CD4356814}" type="presParOf" srcId="{455AD2BD-D85B-4136-9781-13F669236EE9}" destId="{B19F829F-3271-4804-AAC3-73BF89E645BE}" srcOrd="2" destOrd="0" presId="urn:microsoft.com/office/officeart/2005/8/layout/vProcess5"/>
    <dgm:cxn modelId="{C6DC1E85-A449-481B-BEB5-7A27EB33138B}" type="presParOf" srcId="{455AD2BD-D85B-4136-9781-13F669236EE9}" destId="{06663980-0BA6-4C51-B115-08ACC08CBECA}" srcOrd="3" destOrd="0" presId="urn:microsoft.com/office/officeart/2005/8/layout/vProcess5"/>
    <dgm:cxn modelId="{9A453AA5-F8AB-4248-85A5-B32855C2F456}" type="presParOf" srcId="{455AD2BD-D85B-4136-9781-13F669236EE9}" destId="{AA368A78-853E-4A4C-A3B9-FF3AFBDFB6AC}" srcOrd="4" destOrd="0" presId="urn:microsoft.com/office/officeart/2005/8/layout/vProcess5"/>
    <dgm:cxn modelId="{FE1C1797-96ED-4641-903A-09D976F40BC6}" type="presParOf" srcId="{455AD2BD-D85B-4136-9781-13F669236EE9}" destId="{C5A7BB83-AF8E-4238-A21E-EE55FB772C03}" srcOrd="5" destOrd="0" presId="urn:microsoft.com/office/officeart/2005/8/layout/vProcess5"/>
    <dgm:cxn modelId="{579BE5B2-403D-40E9-A616-BC48E0DE9E44}" type="presParOf" srcId="{455AD2BD-D85B-4136-9781-13F669236EE9}" destId="{C4D95EA6-F221-4FAA-959D-2350E73EC881}" srcOrd="6" destOrd="0" presId="urn:microsoft.com/office/officeart/2005/8/layout/vProcess5"/>
    <dgm:cxn modelId="{A27ADE27-05FB-404A-B481-E5C7F9438A79}" type="presParOf" srcId="{455AD2BD-D85B-4136-9781-13F669236EE9}" destId="{6A5D1172-4D49-4E77-8520-17ED5F71E366}" srcOrd="7" destOrd="0" presId="urn:microsoft.com/office/officeart/2005/8/layout/vProcess5"/>
    <dgm:cxn modelId="{80DF0D5A-8278-4C6D-8C30-8B89F1C7CE91}" type="presParOf" srcId="{455AD2BD-D85B-4136-9781-13F669236EE9}" destId="{A8E44D1C-583B-48BB-99E4-DBFFB72121E8}" srcOrd="8" destOrd="0" presId="urn:microsoft.com/office/officeart/2005/8/layout/vProcess5"/>
    <dgm:cxn modelId="{6BF45066-B4FC-4687-A311-A57164D50A00}" type="presParOf" srcId="{455AD2BD-D85B-4136-9781-13F669236EE9}" destId="{9B087737-C9AF-4C28-BB8B-1E6A975D6EEE}" srcOrd="9" destOrd="0" presId="urn:microsoft.com/office/officeart/2005/8/layout/vProcess5"/>
    <dgm:cxn modelId="{B6B0CD0F-4E4F-4E1D-BDF1-DBF2BCED3837}" type="presParOf" srcId="{455AD2BD-D85B-4136-9781-13F669236EE9}" destId="{14BCCAFD-0AD8-4FC4-84F5-3CA10B47F1F4}" srcOrd="10" destOrd="0" presId="urn:microsoft.com/office/officeart/2005/8/layout/vProcess5"/>
    <dgm:cxn modelId="{875C8EBA-8C5D-4694-BCBF-B98F0FE67C44}" type="presParOf" srcId="{455AD2BD-D85B-4136-9781-13F669236EE9}" destId="{6774A75D-4827-44A5-A29F-5A3BD2877A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DF482E-143A-42C2-973B-87DD64A5268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Знання про інформацію й інформаційні процеси, будову комп’ютера та його програмне забезпечення </a:t>
          </a:r>
        </a:p>
      </dgm:t>
    </dgm:pt>
    <dgm:pt modelId="{E1346476-244A-433C-BCBF-EF15A504A5A9}" type="parTrans" cxnId="{1449E49C-D802-4B2D-91A1-79988A5D9DAD}">
      <dgm:prSet/>
      <dgm:spPr/>
      <dgm:t>
        <a:bodyPr/>
        <a:lstStyle/>
        <a:p>
          <a:endParaRPr lang="uk-UA" sz="2000"/>
        </a:p>
      </dgm:t>
    </dgm:pt>
    <dgm:pt modelId="{A743A387-2F63-49CA-8678-374DB340BF6E}" type="sibTrans" cxnId="{1449E49C-D802-4B2D-91A1-79988A5D9DAD}">
      <dgm:prSet/>
      <dgm:spPr/>
      <dgm:t>
        <a:bodyPr/>
        <a:lstStyle/>
        <a:p>
          <a:endParaRPr lang="uk-UA" sz="2000"/>
        </a:p>
      </dgm:t>
    </dgm:pt>
    <dgm:pt modelId="{4F9E7B76-DAAD-4BF5-A528-2F655BB294C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Уміння з достатньою швидкістю вводити інформацію з клавіатури та працювати з графічним інтерфейсом програм</a:t>
          </a:r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8C6EAE94-7E26-4FFB-9822-F88DA690AA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Здатність використовувати інформаційне моделювання при розв’язанні завдань за допомогою комп’ютера</a:t>
          </a:r>
        </a:p>
      </dgm:t>
    </dgm:pt>
    <dgm:pt modelId="{03443BE8-C335-485C-A263-B184B38B145B}" type="parTrans" cxnId="{B8ED743D-1EC1-4A1B-AA94-7620A6E824E8}">
      <dgm:prSet/>
      <dgm:spPr/>
      <dgm:t>
        <a:bodyPr/>
        <a:lstStyle/>
        <a:p>
          <a:endParaRPr lang="uk-UA" sz="2000"/>
        </a:p>
      </dgm:t>
    </dgm:pt>
    <dgm:pt modelId="{DF5FB0AA-98DB-415F-A315-29BEAFC3CB18}" type="sibTrans" cxnId="{B8ED743D-1EC1-4A1B-AA94-7620A6E824E8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Здатність створювати та редагувати документи, в тому числі мультимедійні презентації</a:t>
          </a:r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F44C4294-35E3-422B-84D4-1F5ECD2A02D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Вміння опрацьовувати числову інформацію за допомогою електронних таблиць</a:t>
          </a:r>
        </a:p>
      </dgm:t>
    </dgm:pt>
    <dgm:pt modelId="{AB329A76-BDEF-4E38-A27D-DD4B33077200}" type="parTrans" cxnId="{6F616A8B-B6B3-4BE3-AAF1-9616D921A484}">
      <dgm:prSet/>
      <dgm:spPr/>
      <dgm:t>
        <a:bodyPr/>
        <a:lstStyle/>
        <a:p>
          <a:endParaRPr lang="uk-UA"/>
        </a:p>
      </dgm:t>
    </dgm:pt>
    <dgm:pt modelId="{AF7DCD8C-1208-406D-B59A-266B17550A1C}" type="sibTrans" cxnId="{6F616A8B-B6B3-4BE3-AAF1-9616D921A484}">
      <dgm:prSet/>
      <dgm:spPr/>
      <dgm:t>
        <a:bodyPr/>
        <a:lstStyle/>
        <a:p>
          <a:endParaRPr lang="uk-UA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1B8D3225-CD9E-4836-ACE4-C9B29010DFD1}" type="pres">
      <dgm:prSet presAssocID="{4FDF482E-143A-42C2-973B-87DD64A5268A}" presName="parentLin" presStyleCnt="0"/>
      <dgm:spPr/>
    </dgm:pt>
    <dgm:pt modelId="{5E248DBA-6CDB-438E-BCA3-3F9F49815C40}" type="pres">
      <dgm:prSet presAssocID="{4FDF482E-143A-42C2-973B-87DD64A5268A}" presName="parentLeftMargin" presStyleLbl="node1" presStyleIdx="0" presStyleCnt="5"/>
      <dgm:spPr/>
    </dgm:pt>
    <dgm:pt modelId="{3013DCA9-B8A8-46CF-B6B6-01136DA2D58F}" type="pres">
      <dgm:prSet presAssocID="{4FDF482E-143A-42C2-973B-87DD64A5268A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1EB1D044-AD1E-47DE-9610-29C766B7B029}" type="pres">
      <dgm:prSet presAssocID="{4FDF482E-143A-42C2-973B-87DD64A5268A}" presName="negativeSpace" presStyleCnt="0"/>
      <dgm:spPr/>
    </dgm:pt>
    <dgm:pt modelId="{37450C2E-53BB-481B-A0B9-EE7A01171B07}" type="pres">
      <dgm:prSet presAssocID="{4FDF482E-143A-42C2-973B-87DD64A5268A}" presName="childText" presStyleLbl="conFgAcc1" presStyleIdx="0" presStyleCnt="5">
        <dgm:presLayoutVars>
          <dgm:bulletEnabled val="1"/>
        </dgm:presLayoutVars>
      </dgm:prSet>
      <dgm:spPr/>
    </dgm:pt>
    <dgm:pt modelId="{E4B692A3-E62F-4D52-8B9C-C9B2A6A2907E}" type="pres">
      <dgm:prSet presAssocID="{A743A387-2F63-49CA-8678-374DB340BF6E}" presName="spaceBetweenRectangles" presStyleCnt="0"/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5"/>
      <dgm:spPr/>
    </dgm:pt>
    <dgm:pt modelId="{6C70C8FE-5E07-488F-8D72-33F9AE326D68}" type="pres">
      <dgm:prSet presAssocID="{4F9E7B76-DAAD-4BF5-A528-2F655BB294C3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1" presStyleCnt="5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C2828C10-169C-4C4D-A8AD-57BB1B8D9DE3}" type="pres">
      <dgm:prSet presAssocID="{8C6EAE94-7E26-4FFB-9822-F88DA690AAE7}" presName="parentLin" presStyleCnt="0"/>
      <dgm:spPr/>
    </dgm:pt>
    <dgm:pt modelId="{206E17F0-EAE9-4D73-9DB6-CF3FF3705BA7}" type="pres">
      <dgm:prSet presAssocID="{8C6EAE94-7E26-4FFB-9822-F88DA690AAE7}" presName="parentLeftMargin" presStyleLbl="node1" presStyleIdx="1" presStyleCnt="5"/>
      <dgm:spPr/>
    </dgm:pt>
    <dgm:pt modelId="{5F373B62-7B5E-4B70-86AA-A546F3BEF944}" type="pres">
      <dgm:prSet presAssocID="{8C6EAE94-7E26-4FFB-9822-F88DA690AAE7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22A60710-0361-41C3-92CB-702EE416EE38}" type="pres">
      <dgm:prSet presAssocID="{8C6EAE94-7E26-4FFB-9822-F88DA690AAE7}" presName="negativeSpace" presStyleCnt="0"/>
      <dgm:spPr/>
    </dgm:pt>
    <dgm:pt modelId="{46A4FEC9-AEB6-4EF4-A7C5-E8449334E783}" type="pres">
      <dgm:prSet presAssocID="{8C6EAE94-7E26-4FFB-9822-F88DA690AAE7}" presName="childText" presStyleLbl="conFgAcc1" presStyleIdx="2" presStyleCnt="5">
        <dgm:presLayoutVars>
          <dgm:bulletEnabled val="1"/>
        </dgm:presLayoutVars>
      </dgm:prSet>
      <dgm:spPr/>
    </dgm:pt>
    <dgm:pt modelId="{C37E1C7A-7196-4A86-8AAD-6F90FB18AF2A}" type="pres">
      <dgm:prSet presAssocID="{DF5FB0AA-98DB-415F-A315-29BEAFC3CB18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2" presStyleCnt="5"/>
      <dgm:spPr/>
    </dgm:pt>
    <dgm:pt modelId="{B019717F-B22E-4937-93B6-40BD07A81928}" type="pres">
      <dgm:prSet presAssocID="{A7826A25-FB5D-4F19-87FE-B9001EDF28B8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3" presStyleCnt="5">
        <dgm:presLayoutVars>
          <dgm:bulletEnabled val="1"/>
        </dgm:presLayoutVars>
      </dgm:prSet>
      <dgm:spPr/>
    </dgm:pt>
    <dgm:pt modelId="{FA7E4AB5-57C8-47AE-8A53-67FF1C721367}" type="pres">
      <dgm:prSet presAssocID="{FC874D20-D90B-45E3-AEF7-94D2BF3DEF44}" presName="spaceBetweenRectangles" presStyleCnt="0"/>
      <dgm:spPr/>
    </dgm:pt>
    <dgm:pt modelId="{CB08EAB9-2F85-4377-884B-56782034B265}" type="pres">
      <dgm:prSet presAssocID="{F44C4294-35E3-422B-84D4-1F5ECD2A02D7}" presName="parentLin" presStyleCnt="0"/>
      <dgm:spPr/>
    </dgm:pt>
    <dgm:pt modelId="{4892C65D-7D54-407D-84EF-88C90AF51802}" type="pres">
      <dgm:prSet presAssocID="{F44C4294-35E3-422B-84D4-1F5ECD2A02D7}" presName="parentLeftMargin" presStyleLbl="node1" presStyleIdx="3" presStyleCnt="5"/>
      <dgm:spPr/>
    </dgm:pt>
    <dgm:pt modelId="{19ED2E7D-27F0-4041-AA10-4DF36BA526B4}" type="pres">
      <dgm:prSet presAssocID="{F44C4294-35E3-422B-84D4-1F5ECD2A02D7}" presName="parentText" presStyleLbl="node1" presStyleIdx="4" presStyleCnt="5" custScaleX="142857" custScaleY="72841" custLinFactNeighborX="12931" custLinFactNeighborY="-2816">
        <dgm:presLayoutVars>
          <dgm:chMax val="0"/>
          <dgm:bulletEnabled val="1"/>
        </dgm:presLayoutVars>
      </dgm:prSet>
      <dgm:spPr/>
    </dgm:pt>
    <dgm:pt modelId="{301B71F2-A545-459F-965A-03041B4BB69B}" type="pres">
      <dgm:prSet presAssocID="{F44C4294-35E3-422B-84D4-1F5ECD2A02D7}" presName="negativeSpace" presStyleCnt="0"/>
      <dgm:spPr/>
    </dgm:pt>
    <dgm:pt modelId="{D6A570F0-56D0-4F6A-9429-740A78BE3444}" type="pres">
      <dgm:prSet presAssocID="{F44C4294-35E3-422B-84D4-1F5ECD2A02D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A3F0109-623E-413D-8A05-AA96439BA8F5}" type="presOf" srcId="{8C6EAE94-7E26-4FFB-9822-F88DA690AAE7}" destId="{5F373B62-7B5E-4B70-86AA-A546F3BEF944}" srcOrd="1" destOrd="0" presId="urn:microsoft.com/office/officeart/2005/8/layout/list1"/>
    <dgm:cxn modelId="{13FB8514-D43F-46C4-B0C4-42EB946843DD}" type="presOf" srcId="{F44C4294-35E3-422B-84D4-1F5ECD2A02D7}" destId="{19ED2E7D-27F0-4041-AA10-4DF36BA526B4}" srcOrd="1" destOrd="0" presId="urn:microsoft.com/office/officeart/2005/8/layout/list1"/>
    <dgm:cxn modelId="{A4691318-6C85-4917-A996-BEEF3BC4BCAD}" type="presOf" srcId="{4FDF482E-143A-42C2-973B-87DD64A5268A}" destId="{3013DCA9-B8A8-46CF-B6B6-01136DA2D58F}" srcOrd="1" destOrd="0" presId="urn:microsoft.com/office/officeart/2005/8/layout/list1"/>
    <dgm:cxn modelId="{300E0A1D-BF29-4072-8963-24259FDD92A2}" type="presOf" srcId="{F44C4294-35E3-422B-84D4-1F5ECD2A02D7}" destId="{4892C65D-7D54-407D-84EF-88C90AF51802}" srcOrd="0" destOrd="0" presId="urn:microsoft.com/office/officeart/2005/8/layout/list1"/>
    <dgm:cxn modelId="{B8ED743D-1EC1-4A1B-AA94-7620A6E824E8}" srcId="{831B38FC-B7CF-4A4D-AF84-253D20193E4F}" destId="{8C6EAE94-7E26-4FFB-9822-F88DA690AAE7}" srcOrd="2" destOrd="0" parTransId="{03443BE8-C335-485C-A263-B184B38B145B}" sibTransId="{DF5FB0AA-98DB-415F-A315-29BEAFC3CB18}"/>
    <dgm:cxn modelId="{2AD71550-090E-40DD-8CFB-E63571E9E996}" type="presOf" srcId="{4FDF482E-143A-42C2-973B-87DD64A5268A}" destId="{5E248DBA-6CDB-438E-BCA3-3F9F49815C40}" srcOrd="0" destOrd="0" presId="urn:microsoft.com/office/officeart/2005/8/layout/list1"/>
    <dgm:cxn modelId="{6F616A8B-B6B3-4BE3-AAF1-9616D921A484}" srcId="{831B38FC-B7CF-4A4D-AF84-253D20193E4F}" destId="{F44C4294-35E3-422B-84D4-1F5ECD2A02D7}" srcOrd="4" destOrd="0" parTransId="{AB329A76-BDEF-4E38-A27D-DD4B33077200}" sibTransId="{AF7DCD8C-1208-406D-B59A-266B17550A1C}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1449E49C-D802-4B2D-91A1-79988A5D9DAD}" srcId="{831B38FC-B7CF-4A4D-AF84-253D20193E4F}" destId="{4FDF482E-143A-42C2-973B-87DD64A5268A}" srcOrd="0" destOrd="0" parTransId="{E1346476-244A-433C-BCBF-EF15A504A5A9}" sibTransId="{A743A387-2F63-49CA-8678-374DB340BF6E}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9DD29EBD-BF51-412B-A0B1-DDA62536A610}" type="presOf" srcId="{8C6EAE94-7E26-4FFB-9822-F88DA690AAE7}" destId="{206E17F0-EAE9-4D73-9DB6-CF3FF3705BA7}" srcOrd="0" destOrd="0" presId="urn:microsoft.com/office/officeart/2005/8/layout/list1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C77F3AE1-B1A6-4AE1-8EF2-B72ED222445E}" srcId="{831B38FC-B7CF-4A4D-AF84-253D20193E4F}" destId="{4F9E7B76-DAAD-4BF5-A528-2F655BB294C3}" srcOrd="1" destOrd="0" parTransId="{62586141-06D4-4DD1-AB86-D2E118D7C64A}" sibTransId="{36619A4C-C6F9-467A-BC10-8F68EC1450F0}"/>
    <dgm:cxn modelId="{A3ACD3E8-DA34-4F2B-9037-46FB57B7D0A8}" srcId="{831B38FC-B7CF-4A4D-AF84-253D20193E4F}" destId="{A7826A25-FB5D-4F19-87FE-B9001EDF28B8}" srcOrd="3" destOrd="0" parTransId="{9D126EE9-6487-4D2D-AA8D-AB2C9807C7CA}" sibTransId="{FC874D20-D90B-45E3-AEF7-94D2BF3DEF44}"/>
    <dgm:cxn modelId="{DFC4DA8A-BD0E-4E5D-BC27-7D7CB1647F8B}" type="presParOf" srcId="{B09A3514-EB2A-4E0F-86AE-668751B8D691}" destId="{1B8D3225-CD9E-4836-ACE4-C9B29010DFD1}" srcOrd="0" destOrd="0" presId="urn:microsoft.com/office/officeart/2005/8/layout/list1"/>
    <dgm:cxn modelId="{E45F1B30-03FC-49A3-BC77-6C0E7A9C2D98}" type="presParOf" srcId="{1B8D3225-CD9E-4836-ACE4-C9B29010DFD1}" destId="{5E248DBA-6CDB-438E-BCA3-3F9F49815C40}" srcOrd="0" destOrd="0" presId="urn:microsoft.com/office/officeart/2005/8/layout/list1"/>
    <dgm:cxn modelId="{1E2A4CF6-8B0C-4DD3-AE74-B50752DCBB58}" type="presParOf" srcId="{1B8D3225-CD9E-4836-ACE4-C9B29010DFD1}" destId="{3013DCA9-B8A8-46CF-B6B6-01136DA2D58F}" srcOrd="1" destOrd="0" presId="urn:microsoft.com/office/officeart/2005/8/layout/list1"/>
    <dgm:cxn modelId="{B4571AD1-B65B-4973-ACAA-ECE7A63FD8E0}" type="presParOf" srcId="{B09A3514-EB2A-4E0F-86AE-668751B8D691}" destId="{1EB1D044-AD1E-47DE-9610-29C766B7B029}" srcOrd="1" destOrd="0" presId="urn:microsoft.com/office/officeart/2005/8/layout/list1"/>
    <dgm:cxn modelId="{DE3D1047-86C8-4B54-9F82-FA96059375AC}" type="presParOf" srcId="{B09A3514-EB2A-4E0F-86AE-668751B8D691}" destId="{37450C2E-53BB-481B-A0B9-EE7A01171B07}" srcOrd="2" destOrd="0" presId="urn:microsoft.com/office/officeart/2005/8/layout/list1"/>
    <dgm:cxn modelId="{F2E8A9E5-614A-4112-AC4F-F9C64139FE6F}" type="presParOf" srcId="{B09A3514-EB2A-4E0F-86AE-668751B8D691}" destId="{E4B692A3-E62F-4D52-8B9C-C9B2A6A2907E}" srcOrd="3" destOrd="0" presId="urn:microsoft.com/office/officeart/2005/8/layout/list1"/>
    <dgm:cxn modelId="{2A6754D4-9EC4-49DC-9552-E92E71E87AFD}" type="presParOf" srcId="{B09A3514-EB2A-4E0F-86AE-668751B8D691}" destId="{4453538C-D7BC-4B04-B216-EB1C96EEE9D4}" srcOrd="4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5" destOrd="0" presId="urn:microsoft.com/office/officeart/2005/8/layout/list1"/>
    <dgm:cxn modelId="{D7BDEC99-D26F-4C42-8C68-83934E397E52}" type="presParOf" srcId="{B09A3514-EB2A-4E0F-86AE-668751B8D691}" destId="{F3004012-4C98-40FF-A3E9-384F34B6954A}" srcOrd="6" destOrd="0" presId="urn:microsoft.com/office/officeart/2005/8/layout/list1"/>
    <dgm:cxn modelId="{EB03FDE9-5599-44AF-B2A2-5C0305A2E16A}" type="presParOf" srcId="{B09A3514-EB2A-4E0F-86AE-668751B8D691}" destId="{6493AB18-66B4-40F9-BF6D-033B57BA9AAC}" srcOrd="7" destOrd="0" presId="urn:microsoft.com/office/officeart/2005/8/layout/list1"/>
    <dgm:cxn modelId="{0B3A8A1A-C0ED-4F5A-979F-E7EE548027A2}" type="presParOf" srcId="{B09A3514-EB2A-4E0F-86AE-668751B8D691}" destId="{C2828C10-169C-4C4D-A8AD-57BB1B8D9DE3}" srcOrd="8" destOrd="0" presId="urn:microsoft.com/office/officeart/2005/8/layout/list1"/>
    <dgm:cxn modelId="{6531E6E2-279C-482F-B6FE-B09968D9BEE4}" type="presParOf" srcId="{C2828C10-169C-4C4D-A8AD-57BB1B8D9DE3}" destId="{206E17F0-EAE9-4D73-9DB6-CF3FF3705BA7}" srcOrd="0" destOrd="0" presId="urn:microsoft.com/office/officeart/2005/8/layout/list1"/>
    <dgm:cxn modelId="{CE37CF49-939A-46D3-AD1F-CBD390F53E00}" type="presParOf" srcId="{C2828C10-169C-4C4D-A8AD-57BB1B8D9DE3}" destId="{5F373B62-7B5E-4B70-86AA-A546F3BEF944}" srcOrd="1" destOrd="0" presId="urn:microsoft.com/office/officeart/2005/8/layout/list1"/>
    <dgm:cxn modelId="{39C02E20-16FC-4DB8-9715-9C3C277EC64C}" type="presParOf" srcId="{B09A3514-EB2A-4E0F-86AE-668751B8D691}" destId="{22A60710-0361-41C3-92CB-702EE416EE38}" srcOrd="9" destOrd="0" presId="urn:microsoft.com/office/officeart/2005/8/layout/list1"/>
    <dgm:cxn modelId="{148D2BDA-6C19-41C1-A0C0-0AF56268D715}" type="presParOf" srcId="{B09A3514-EB2A-4E0F-86AE-668751B8D691}" destId="{46A4FEC9-AEB6-4EF4-A7C5-E8449334E783}" srcOrd="10" destOrd="0" presId="urn:microsoft.com/office/officeart/2005/8/layout/list1"/>
    <dgm:cxn modelId="{330676BB-06BD-488E-9B7F-6028C285E632}" type="presParOf" srcId="{B09A3514-EB2A-4E0F-86AE-668751B8D691}" destId="{C37E1C7A-7196-4A86-8AAD-6F90FB18AF2A}" srcOrd="11" destOrd="0" presId="urn:microsoft.com/office/officeart/2005/8/layout/list1"/>
    <dgm:cxn modelId="{B5E62538-3709-4ACE-800D-DE790A3601F1}" type="presParOf" srcId="{B09A3514-EB2A-4E0F-86AE-668751B8D691}" destId="{FAE5E048-D7DE-41D4-AE19-AF62CDFCAC18}" srcOrd="12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13" destOrd="0" presId="urn:microsoft.com/office/officeart/2005/8/layout/list1"/>
    <dgm:cxn modelId="{FD9855E1-274B-4A86-B068-C22D0A9A7FAF}" type="presParOf" srcId="{B09A3514-EB2A-4E0F-86AE-668751B8D691}" destId="{E939D877-CB05-4562-8FDB-91508F22AFF7}" srcOrd="14" destOrd="0" presId="urn:microsoft.com/office/officeart/2005/8/layout/list1"/>
    <dgm:cxn modelId="{DF8F22F5-CC2B-48A0-A3AC-826DD64358FC}" type="presParOf" srcId="{B09A3514-EB2A-4E0F-86AE-668751B8D691}" destId="{FA7E4AB5-57C8-47AE-8A53-67FF1C721367}" srcOrd="15" destOrd="0" presId="urn:microsoft.com/office/officeart/2005/8/layout/list1"/>
    <dgm:cxn modelId="{69BE2461-3140-419D-89A6-6E8F7D4B9C06}" type="presParOf" srcId="{B09A3514-EB2A-4E0F-86AE-668751B8D691}" destId="{CB08EAB9-2F85-4377-884B-56782034B265}" srcOrd="16" destOrd="0" presId="urn:microsoft.com/office/officeart/2005/8/layout/list1"/>
    <dgm:cxn modelId="{356C935D-360F-4C24-8E74-9A74E765F12A}" type="presParOf" srcId="{CB08EAB9-2F85-4377-884B-56782034B265}" destId="{4892C65D-7D54-407D-84EF-88C90AF51802}" srcOrd="0" destOrd="0" presId="urn:microsoft.com/office/officeart/2005/8/layout/list1"/>
    <dgm:cxn modelId="{F3D8F16B-FB32-4D2F-A317-60F743CDFD3E}" type="presParOf" srcId="{CB08EAB9-2F85-4377-884B-56782034B265}" destId="{19ED2E7D-27F0-4041-AA10-4DF36BA526B4}" srcOrd="1" destOrd="0" presId="urn:microsoft.com/office/officeart/2005/8/layout/list1"/>
    <dgm:cxn modelId="{E9FD3FB5-0315-4701-A31D-596584375820}" type="presParOf" srcId="{B09A3514-EB2A-4E0F-86AE-668751B8D691}" destId="{301B71F2-A545-459F-965A-03041B4BB69B}" srcOrd="17" destOrd="0" presId="urn:microsoft.com/office/officeart/2005/8/layout/list1"/>
    <dgm:cxn modelId="{4B0026BE-598C-4A9E-957A-B137D23ED02C}" type="presParOf" srcId="{B09A3514-EB2A-4E0F-86AE-668751B8D691}" destId="{D6A570F0-56D0-4F6A-9429-740A78BE34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DF482E-143A-42C2-973B-87DD64A5268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Здатність використовувати інформаційне моделювання при розв’язанні завдань за допомогою комп’ютера</a:t>
          </a:r>
        </a:p>
      </dgm:t>
    </dgm:pt>
    <dgm:pt modelId="{E1346476-244A-433C-BCBF-EF15A504A5A9}" type="parTrans" cxnId="{1449E49C-D802-4B2D-91A1-79988A5D9DAD}">
      <dgm:prSet/>
      <dgm:spPr/>
      <dgm:t>
        <a:bodyPr/>
        <a:lstStyle/>
        <a:p>
          <a:endParaRPr lang="uk-UA" sz="2000"/>
        </a:p>
      </dgm:t>
    </dgm:pt>
    <dgm:pt modelId="{A743A387-2F63-49CA-8678-374DB340BF6E}" type="sibTrans" cxnId="{1449E49C-D802-4B2D-91A1-79988A5D9DAD}">
      <dgm:prSet/>
      <dgm:spPr/>
      <dgm:t>
        <a:bodyPr/>
        <a:lstStyle/>
        <a:p>
          <a:endParaRPr lang="uk-UA" sz="2000"/>
        </a:p>
      </dgm:t>
    </dgm:pt>
    <dgm:pt modelId="{4F9E7B76-DAAD-4BF5-A528-2F655BB294C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Знання основ інформаційного законодавства</a:t>
          </a:r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Дотримання етичних вимог спілкування в Інтернет</a:t>
          </a:r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F44C4294-35E3-422B-84D4-1F5ECD2A02D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Дотримання етичних вимог при публікації інформації в мережі Інтернет</a:t>
          </a:r>
        </a:p>
      </dgm:t>
    </dgm:pt>
    <dgm:pt modelId="{AB329A76-BDEF-4E38-A27D-DD4B33077200}" type="parTrans" cxnId="{6F616A8B-B6B3-4BE3-AAF1-9616D921A484}">
      <dgm:prSet/>
      <dgm:spPr/>
      <dgm:t>
        <a:bodyPr/>
        <a:lstStyle/>
        <a:p>
          <a:endParaRPr lang="uk-UA"/>
        </a:p>
      </dgm:t>
    </dgm:pt>
    <dgm:pt modelId="{AF7DCD8C-1208-406D-B59A-266B17550A1C}" type="sibTrans" cxnId="{6F616A8B-B6B3-4BE3-AAF1-9616D921A484}">
      <dgm:prSet/>
      <dgm:spPr/>
      <dgm:t>
        <a:bodyPr/>
        <a:lstStyle/>
        <a:p>
          <a:endParaRPr lang="uk-UA"/>
        </a:p>
      </dgm:t>
    </dgm:pt>
    <dgm:pt modelId="{0AD42132-05F0-4132-B4BA-F492E15BE77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/>
            <a:t>Вміння використовувати інформаційні ресурси комп’ютерної мережі</a:t>
          </a:r>
        </a:p>
      </dgm:t>
    </dgm:pt>
    <dgm:pt modelId="{0A357E25-8474-4A57-AFF8-663C1F88F81C}" type="parTrans" cxnId="{A9F67178-4551-497B-B880-085C27C7B073}">
      <dgm:prSet/>
      <dgm:spPr/>
      <dgm:t>
        <a:bodyPr/>
        <a:lstStyle/>
        <a:p>
          <a:endParaRPr lang="uk-UA"/>
        </a:p>
      </dgm:t>
    </dgm:pt>
    <dgm:pt modelId="{C6EC86D7-F537-4625-82A6-6618C465A40A}" type="sibTrans" cxnId="{A9F67178-4551-497B-B880-085C27C7B073}">
      <dgm:prSet/>
      <dgm:spPr/>
      <dgm:t>
        <a:bodyPr/>
        <a:lstStyle/>
        <a:p>
          <a:endParaRPr lang="uk-UA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1B8D3225-CD9E-4836-ACE4-C9B29010DFD1}" type="pres">
      <dgm:prSet presAssocID="{4FDF482E-143A-42C2-973B-87DD64A5268A}" presName="parentLin" presStyleCnt="0"/>
      <dgm:spPr/>
    </dgm:pt>
    <dgm:pt modelId="{5E248DBA-6CDB-438E-BCA3-3F9F49815C40}" type="pres">
      <dgm:prSet presAssocID="{4FDF482E-143A-42C2-973B-87DD64A5268A}" presName="parentLeftMargin" presStyleLbl="node1" presStyleIdx="0" presStyleCnt="5"/>
      <dgm:spPr/>
    </dgm:pt>
    <dgm:pt modelId="{3013DCA9-B8A8-46CF-B6B6-01136DA2D58F}" type="pres">
      <dgm:prSet presAssocID="{4FDF482E-143A-42C2-973B-87DD64A5268A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1EB1D044-AD1E-47DE-9610-29C766B7B029}" type="pres">
      <dgm:prSet presAssocID="{4FDF482E-143A-42C2-973B-87DD64A5268A}" presName="negativeSpace" presStyleCnt="0"/>
      <dgm:spPr/>
    </dgm:pt>
    <dgm:pt modelId="{37450C2E-53BB-481B-A0B9-EE7A01171B07}" type="pres">
      <dgm:prSet presAssocID="{4FDF482E-143A-42C2-973B-87DD64A5268A}" presName="childText" presStyleLbl="conFgAcc1" presStyleIdx="0" presStyleCnt="5">
        <dgm:presLayoutVars>
          <dgm:bulletEnabled val="1"/>
        </dgm:presLayoutVars>
      </dgm:prSet>
      <dgm:spPr/>
    </dgm:pt>
    <dgm:pt modelId="{E4B692A3-E62F-4D52-8B9C-C9B2A6A2907E}" type="pres">
      <dgm:prSet presAssocID="{A743A387-2F63-49CA-8678-374DB340BF6E}" presName="spaceBetweenRectangles" presStyleCnt="0"/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5"/>
      <dgm:spPr/>
    </dgm:pt>
    <dgm:pt modelId="{6C70C8FE-5E07-488F-8D72-33F9AE326D68}" type="pres">
      <dgm:prSet presAssocID="{4F9E7B76-DAAD-4BF5-A528-2F655BB294C3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1" presStyleCnt="5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1" presStyleCnt="5"/>
      <dgm:spPr/>
    </dgm:pt>
    <dgm:pt modelId="{B019717F-B22E-4937-93B6-40BD07A81928}" type="pres">
      <dgm:prSet presAssocID="{A7826A25-FB5D-4F19-87FE-B9001EDF28B8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2" presStyleCnt="5">
        <dgm:presLayoutVars>
          <dgm:bulletEnabled val="1"/>
        </dgm:presLayoutVars>
      </dgm:prSet>
      <dgm:spPr/>
    </dgm:pt>
    <dgm:pt modelId="{FA7E4AB5-57C8-47AE-8A53-67FF1C721367}" type="pres">
      <dgm:prSet presAssocID="{FC874D20-D90B-45E3-AEF7-94D2BF3DEF44}" presName="spaceBetweenRectangles" presStyleCnt="0"/>
      <dgm:spPr/>
    </dgm:pt>
    <dgm:pt modelId="{CB08EAB9-2F85-4377-884B-56782034B265}" type="pres">
      <dgm:prSet presAssocID="{F44C4294-35E3-422B-84D4-1F5ECD2A02D7}" presName="parentLin" presStyleCnt="0"/>
      <dgm:spPr/>
    </dgm:pt>
    <dgm:pt modelId="{4892C65D-7D54-407D-84EF-88C90AF51802}" type="pres">
      <dgm:prSet presAssocID="{F44C4294-35E3-422B-84D4-1F5ECD2A02D7}" presName="parentLeftMargin" presStyleLbl="node1" presStyleIdx="2" presStyleCnt="5"/>
      <dgm:spPr/>
    </dgm:pt>
    <dgm:pt modelId="{19ED2E7D-27F0-4041-AA10-4DF36BA526B4}" type="pres">
      <dgm:prSet presAssocID="{F44C4294-35E3-422B-84D4-1F5ECD2A02D7}" presName="parentText" presStyleLbl="node1" presStyleIdx="3" presStyleCnt="5" custScaleX="142857" custLinFactNeighborX="-5172" custLinFactNeighborY="-1467">
        <dgm:presLayoutVars>
          <dgm:chMax val="0"/>
          <dgm:bulletEnabled val="1"/>
        </dgm:presLayoutVars>
      </dgm:prSet>
      <dgm:spPr/>
    </dgm:pt>
    <dgm:pt modelId="{301B71F2-A545-459F-965A-03041B4BB69B}" type="pres">
      <dgm:prSet presAssocID="{F44C4294-35E3-422B-84D4-1F5ECD2A02D7}" presName="negativeSpace" presStyleCnt="0"/>
      <dgm:spPr/>
    </dgm:pt>
    <dgm:pt modelId="{D6A570F0-56D0-4F6A-9429-740A78BE3444}" type="pres">
      <dgm:prSet presAssocID="{F44C4294-35E3-422B-84D4-1F5ECD2A02D7}" presName="childText" presStyleLbl="conFgAcc1" presStyleIdx="3" presStyleCnt="5">
        <dgm:presLayoutVars>
          <dgm:bulletEnabled val="1"/>
        </dgm:presLayoutVars>
      </dgm:prSet>
      <dgm:spPr/>
    </dgm:pt>
    <dgm:pt modelId="{4B8D76E8-5C5D-4D09-A7D2-B8BBEC2B680F}" type="pres">
      <dgm:prSet presAssocID="{AF7DCD8C-1208-406D-B59A-266B17550A1C}" presName="spaceBetweenRectangles" presStyleCnt="0"/>
      <dgm:spPr/>
    </dgm:pt>
    <dgm:pt modelId="{601490C8-8C83-4E66-B477-FB4FE4F4636D}" type="pres">
      <dgm:prSet presAssocID="{0AD42132-05F0-4132-B4BA-F492E15BE770}" presName="parentLin" presStyleCnt="0"/>
      <dgm:spPr/>
    </dgm:pt>
    <dgm:pt modelId="{13E14EB7-870C-4FA8-9EFB-59EE74F76A25}" type="pres">
      <dgm:prSet presAssocID="{0AD42132-05F0-4132-B4BA-F492E15BE770}" presName="parentLeftMargin" presStyleLbl="node1" presStyleIdx="3" presStyleCnt="5"/>
      <dgm:spPr/>
    </dgm:pt>
    <dgm:pt modelId="{AE0B190A-0159-4BCB-8A2B-361DC9318AC9}" type="pres">
      <dgm:prSet presAssocID="{0AD42132-05F0-4132-B4BA-F492E15BE770}" presName="parentText" presStyleLbl="node1" presStyleIdx="4" presStyleCnt="5" custScaleX="142857" custLinFactNeighborX="7387">
        <dgm:presLayoutVars>
          <dgm:chMax val="0"/>
          <dgm:bulletEnabled val="1"/>
        </dgm:presLayoutVars>
      </dgm:prSet>
      <dgm:spPr/>
    </dgm:pt>
    <dgm:pt modelId="{1C0B20B5-B647-4E30-BA0E-5D915486FD87}" type="pres">
      <dgm:prSet presAssocID="{0AD42132-05F0-4132-B4BA-F492E15BE770}" presName="negativeSpace" presStyleCnt="0"/>
      <dgm:spPr/>
    </dgm:pt>
    <dgm:pt modelId="{50CA1273-21A9-4DDE-800B-C7F6A88027D9}" type="pres">
      <dgm:prSet presAssocID="{0AD42132-05F0-4132-B4BA-F492E15BE7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3FB8514-D43F-46C4-B0C4-42EB946843DD}" type="presOf" srcId="{F44C4294-35E3-422B-84D4-1F5ECD2A02D7}" destId="{19ED2E7D-27F0-4041-AA10-4DF36BA526B4}" srcOrd="1" destOrd="0" presId="urn:microsoft.com/office/officeart/2005/8/layout/list1"/>
    <dgm:cxn modelId="{A4691318-6C85-4917-A996-BEEF3BC4BCAD}" type="presOf" srcId="{4FDF482E-143A-42C2-973B-87DD64A5268A}" destId="{3013DCA9-B8A8-46CF-B6B6-01136DA2D58F}" srcOrd="1" destOrd="0" presId="urn:microsoft.com/office/officeart/2005/8/layout/list1"/>
    <dgm:cxn modelId="{300E0A1D-BF29-4072-8963-24259FDD92A2}" type="presOf" srcId="{F44C4294-35E3-422B-84D4-1F5ECD2A02D7}" destId="{4892C65D-7D54-407D-84EF-88C90AF51802}" srcOrd="0" destOrd="0" presId="urn:microsoft.com/office/officeart/2005/8/layout/list1"/>
    <dgm:cxn modelId="{0E32CD1D-9808-4978-AD60-326EB5CDDEA6}" type="presOf" srcId="{0AD42132-05F0-4132-B4BA-F492E15BE770}" destId="{13E14EB7-870C-4FA8-9EFB-59EE74F76A25}" srcOrd="0" destOrd="0" presId="urn:microsoft.com/office/officeart/2005/8/layout/list1"/>
    <dgm:cxn modelId="{2AD71550-090E-40DD-8CFB-E63571E9E996}" type="presOf" srcId="{4FDF482E-143A-42C2-973B-87DD64A5268A}" destId="{5E248DBA-6CDB-438E-BCA3-3F9F49815C40}" srcOrd="0" destOrd="0" presId="urn:microsoft.com/office/officeart/2005/8/layout/list1"/>
    <dgm:cxn modelId="{A9F67178-4551-497B-B880-085C27C7B073}" srcId="{831B38FC-B7CF-4A4D-AF84-253D20193E4F}" destId="{0AD42132-05F0-4132-B4BA-F492E15BE770}" srcOrd="4" destOrd="0" parTransId="{0A357E25-8474-4A57-AFF8-663C1F88F81C}" sibTransId="{C6EC86D7-F537-4625-82A6-6618C465A40A}"/>
    <dgm:cxn modelId="{6F616A8B-B6B3-4BE3-AAF1-9616D921A484}" srcId="{831B38FC-B7CF-4A4D-AF84-253D20193E4F}" destId="{F44C4294-35E3-422B-84D4-1F5ECD2A02D7}" srcOrd="3" destOrd="0" parTransId="{AB329A76-BDEF-4E38-A27D-DD4B33077200}" sibTransId="{AF7DCD8C-1208-406D-B59A-266B17550A1C}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1449E49C-D802-4B2D-91A1-79988A5D9DAD}" srcId="{831B38FC-B7CF-4A4D-AF84-253D20193E4F}" destId="{4FDF482E-143A-42C2-973B-87DD64A5268A}" srcOrd="0" destOrd="0" parTransId="{E1346476-244A-433C-BCBF-EF15A504A5A9}" sibTransId="{A743A387-2F63-49CA-8678-374DB340BF6E}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B2FDC2B1-7448-431E-B5F2-2BE62E99D656}" type="presOf" srcId="{0AD42132-05F0-4132-B4BA-F492E15BE770}" destId="{AE0B190A-0159-4BCB-8A2B-361DC9318AC9}" srcOrd="1" destOrd="0" presId="urn:microsoft.com/office/officeart/2005/8/layout/list1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C77F3AE1-B1A6-4AE1-8EF2-B72ED222445E}" srcId="{831B38FC-B7CF-4A4D-AF84-253D20193E4F}" destId="{4F9E7B76-DAAD-4BF5-A528-2F655BB294C3}" srcOrd="1" destOrd="0" parTransId="{62586141-06D4-4DD1-AB86-D2E118D7C64A}" sibTransId="{36619A4C-C6F9-467A-BC10-8F68EC1450F0}"/>
    <dgm:cxn modelId="{A3ACD3E8-DA34-4F2B-9037-46FB57B7D0A8}" srcId="{831B38FC-B7CF-4A4D-AF84-253D20193E4F}" destId="{A7826A25-FB5D-4F19-87FE-B9001EDF28B8}" srcOrd="2" destOrd="0" parTransId="{9D126EE9-6487-4D2D-AA8D-AB2C9807C7CA}" sibTransId="{FC874D20-D90B-45E3-AEF7-94D2BF3DEF44}"/>
    <dgm:cxn modelId="{DFC4DA8A-BD0E-4E5D-BC27-7D7CB1647F8B}" type="presParOf" srcId="{B09A3514-EB2A-4E0F-86AE-668751B8D691}" destId="{1B8D3225-CD9E-4836-ACE4-C9B29010DFD1}" srcOrd="0" destOrd="0" presId="urn:microsoft.com/office/officeart/2005/8/layout/list1"/>
    <dgm:cxn modelId="{E45F1B30-03FC-49A3-BC77-6C0E7A9C2D98}" type="presParOf" srcId="{1B8D3225-CD9E-4836-ACE4-C9B29010DFD1}" destId="{5E248DBA-6CDB-438E-BCA3-3F9F49815C40}" srcOrd="0" destOrd="0" presId="urn:microsoft.com/office/officeart/2005/8/layout/list1"/>
    <dgm:cxn modelId="{1E2A4CF6-8B0C-4DD3-AE74-B50752DCBB58}" type="presParOf" srcId="{1B8D3225-CD9E-4836-ACE4-C9B29010DFD1}" destId="{3013DCA9-B8A8-46CF-B6B6-01136DA2D58F}" srcOrd="1" destOrd="0" presId="urn:microsoft.com/office/officeart/2005/8/layout/list1"/>
    <dgm:cxn modelId="{B4571AD1-B65B-4973-ACAA-ECE7A63FD8E0}" type="presParOf" srcId="{B09A3514-EB2A-4E0F-86AE-668751B8D691}" destId="{1EB1D044-AD1E-47DE-9610-29C766B7B029}" srcOrd="1" destOrd="0" presId="urn:microsoft.com/office/officeart/2005/8/layout/list1"/>
    <dgm:cxn modelId="{DE3D1047-86C8-4B54-9F82-FA96059375AC}" type="presParOf" srcId="{B09A3514-EB2A-4E0F-86AE-668751B8D691}" destId="{37450C2E-53BB-481B-A0B9-EE7A01171B07}" srcOrd="2" destOrd="0" presId="urn:microsoft.com/office/officeart/2005/8/layout/list1"/>
    <dgm:cxn modelId="{F2E8A9E5-614A-4112-AC4F-F9C64139FE6F}" type="presParOf" srcId="{B09A3514-EB2A-4E0F-86AE-668751B8D691}" destId="{E4B692A3-E62F-4D52-8B9C-C9B2A6A2907E}" srcOrd="3" destOrd="0" presId="urn:microsoft.com/office/officeart/2005/8/layout/list1"/>
    <dgm:cxn modelId="{2A6754D4-9EC4-49DC-9552-E92E71E87AFD}" type="presParOf" srcId="{B09A3514-EB2A-4E0F-86AE-668751B8D691}" destId="{4453538C-D7BC-4B04-B216-EB1C96EEE9D4}" srcOrd="4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5" destOrd="0" presId="urn:microsoft.com/office/officeart/2005/8/layout/list1"/>
    <dgm:cxn modelId="{D7BDEC99-D26F-4C42-8C68-83934E397E52}" type="presParOf" srcId="{B09A3514-EB2A-4E0F-86AE-668751B8D691}" destId="{F3004012-4C98-40FF-A3E9-384F34B6954A}" srcOrd="6" destOrd="0" presId="urn:microsoft.com/office/officeart/2005/8/layout/list1"/>
    <dgm:cxn modelId="{EB03FDE9-5599-44AF-B2A2-5C0305A2E16A}" type="presParOf" srcId="{B09A3514-EB2A-4E0F-86AE-668751B8D691}" destId="{6493AB18-66B4-40F9-BF6D-033B57BA9AAC}" srcOrd="7" destOrd="0" presId="urn:microsoft.com/office/officeart/2005/8/layout/list1"/>
    <dgm:cxn modelId="{B5E62538-3709-4ACE-800D-DE790A3601F1}" type="presParOf" srcId="{B09A3514-EB2A-4E0F-86AE-668751B8D691}" destId="{FAE5E048-D7DE-41D4-AE19-AF62CDFCAC18}" srcOrd="8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9" destOrd="0" presId="urn:microsoft.com/office/officeart/2005/8/layout/list1"/>
    <dgm:cxn modelId="{FD9855E1-274B-4A86-B068-C22D0A9A7FAF}" type="presParOf" srcId="{B09A3514-EB2A-4E0F-86AE-668751B8D691}" destId="{E939D877-CB05-4562-8FDB-91508F22AFF7}" srcOrd="10" destOrd="0" presId="urn:microsoft.com/office/officeart/2005/8/layout/list1"/>
    <dgm:cxn modelId="{DF8F22F5-CC2B-48A0-A3AC-826DD64358FC}" type="presParOf" srcId="{B09A3514-EB2A-4E0F-86AE-668751B8D691}" destId="{FA7E4AB5-57C8-47AE-8A53-67FF1C721367}" srcOrd="11" destOrd="0" presId="urn:microsoft.com/office/officeart/2005/8/layout/list1"/>
    <dgm:cxn modelId="{69BE2461-3140-419D-89A6-6E8F7D4B9C06}" type="presParOf" srcId="{B09A3514-EB2A-4E0F-86AE-668751B8D691}" destId="{CB08EAB9-2F85-4377-884B-56782034B265}" srcOrd="12" destOrd="0" presId="urn:microsoft.com/office/officeart/2005/8/layout/list1"/>
    <dgm:cxn modelId="{356C935D-360F-4C24-8E74-9A74E765F12A}" type="presParOf" srcId="{CB08EAB9-2F85-4377-884B-56782034B265}" destId="{4892C65D-7D54-407D-84EF-88C90AF51802}" srcOrd="0" destOrd="0" presId="urn:microsoft.com/office/officeart/2005/8/layout/list1"/>
    <dgm:cxn modelId="{F3D8F16B-FB32-4D2F-A317-60F743CDFD3E}" type="presParOf" srcId="{CB08EAB9-2F85-4377-884B-56782034B265}" destId="{19ED2E7D-27F0-4041-AA10-4DF36BA526B4}" srcOrd="1" destOrd="0" presId="urn:microsoft.com/office/officeart/2005/8/layout/list1"/>
    <dgm:cxn modelId="{E9FD3FB5-0315-4701-A31D-596584375820}" type="presParOf" srcId="{B09A3514-EB2A-4E0F-86AE-668751B8D691}" destId="{301B71F2-A545-459F-965A-03041B4BB69B}" srcOrd="13" destOrd="0" presId="urn:microsoft.com/office/officeart/2005/8/layout/list1"/>
    <dgm:cxn modelId="{4B0026BE-598C-4A9E-957A-B137D23ED02C}" type="presParOf" srcId="{B09A3514-EB2A-4E0F-86AE-668751B8D691}" destId="{D6A570F0-56D0-4F6A-9429-740A78BE3444}" srcOrd="14" destOrd="0" presId="urn:microsoft.com/office/officeart/2005/8/layout/list1"/>
    <dgm:cxn modelId="{3834186E-1FB1-4627-BD92-EE6CD0CBB8B0}" type="presParOf" srcId="{B09A3514-EB2A-4E0F-86AE-668751B8D691}" destId="{4B8D76E8-5C5D-4D09-A7D2-B8BBEC2B680F}" srcOrd="15" destOrd="0" presId="urn:microsoft.com/office/officeart/2005/8/layout/list1"/>
    <dgm:cxn modelId="{631DE420-BC41-42C2-B60E-DF871A37C2A5}" type="presParOf" srcId="{B09A3514-EB2A-4E0F-86AE-668751B8D691}" destId="{601490C8-8C83-4E66-B477-FB4FE4F4636D}" srcOrd="16" destOrd="0" presId="urn:microsoft.com/office/officeart/2005/8/layout/list1"/>
    <dgm:cxn modelId="{B40FFA33-594E-4DD4-8043-6A6C014BDE8F}" type="presParOf" srcId="{601490C8-8C83-4E66-B477-FB4FE4F4636D}" destId="{13E14EB7-870C-4FA8-9EFB-59EE74F76A25}" srcOrd="0" destOrd="0" presId="urn:microsoft.com/office/officeart/2005/8/layout/list1"/>
    <dgm:cxn modelId="{CFBAD3BC-4C8C-4D42-B8F7-887C63D07EF6}" type="presParOf" srcId="{601490C8-8C83-4E66-B477-FB4FE4F4636D}" destId="{AE0B190A-0159-4BCB-8A2B-361DC9318AC9}" srcOrd="1" destOrd="0" presId="urn:microsoft.com/office/officeart/2005/8/layout/list1"/>
    <dgm:cxn modelId="{41AB2626-F111-4FE1-B357-4C51EB23E903}" type="presParOf" srcId="{B09A3514-EB2A-4E0F-86AE-668751B8D691}" destId="{1C0B20B5-B647-4E30-BA0E-5D915486FD87}" srcOrd="17" destOrd="0" presId="urn:microsoft.com/office/officeart/2005/8/layout/list1"/>
    <dgm:cxn modelId="{7481904F-FF12-4B29-BCA8-8EF0DE6D144B}" type="presParOf" srcId="{B09A3514-EB2A-4E0F-86AE-668751B8D691}" destId="{50CA1273-21A9-4DDE-800B-C7F6A88027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30441-BAAE-49AE-94B3-53F0CE25D26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367A635-BDAB-4756-8544-718FFCD620D5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2000" b="0" i="0" noProof="0" dirty="0"/>
            <a:t>Культура поведінки у галузі інформаційних відносин</a:t>
          </a:r>
          <a:endParaRPr lang="uk-UA" sz="2000" i="0" noProof="0" dirty="0">
            <a:solidFill>
              <a:schemeClr val="bg1"/>
            </a:solidFill>
          </a:endParaRPr>
        </a:p>
      </dgm:t>
    </dgm:pt>
    <dgm:pt modelId="{EBBFBA40-FF6F-44F7-84B6-81ABA0EA8174}" type="parTrans" cxnId="{FC6011C6-30EB-49A8-9EAB-F10779C83B5E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2587C84-6004-458A-BC34-35EDD23BB178}" type="sibTrans" cxnId="{FC6011C6-30EB-49A8-9EAB-F10779C83B5E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F8E321F1-65F4-45B2-9B32-739B0B271ED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000" b="0" i="0" noProof="0" dirty="0">
              <a:solidFill>
                <a:schemeClr val="tx1"/>
              </a:solidFill>
            </a:rPr>
            <a:t>запроваджування, насаджування, розвиток суспільних інформаційних відносин</a:t>
          </a:r>
          <a:endParaRPr lang="uk-UA" sz="2000" noProof="0" dirty="0">
            <a:solidFill>
              <a:schemeClr val="tx1"/>
            </a:solidFill>
          </a:endParaRPr>
        </a:p>
      </dgm:t>
    </dgm:pt>
    <dgm:pt modelId="{ED580D11-79D4-4CCE-A39C-8666F7451E88}" type="parTrans" cxnId="{03BB9469-CC24-4CB0-87D4-2160177C5F3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57C7B8E0-27C2-4914-AC10-08D8FE172FDA}" type="sibTrans" cxnId="{03BB9469-CC24-4CB0-87D4-2160177C5F3B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79B58C15-430B-4E4F-A227-8B6066455AA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000" b="0" i="0" noProof="0" dirty="0">
              <a:solidFill>
                <a:schemeClr val="tx1"/>
              </a:solidFill>
            </a:rPr>
            <a:t>множина особистих і суспільних моральних вимог</a:t>
          </a:r>
          <a:endParaRPr lang="uk-UA" sz="2000" noProof="0" dirty="0">
            <a:solidFill>
              <a:schemeClr val="tx1"/>
            </a:solidFill>
          </a:endParaRPr>
        </a:p>
      </dgm:t>
    </dgm:pt>
    <dgm:pt modelId="{5221B45B-2E4E-4148-B156-4C44982CB6B8}" type="parTrans" cxnId="{9FB1C3A6-7756-4808-8082-071A86B18F3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7FB9AA0E-89FD-4CEC-A632-ED91E31A784B}" type="sibTrans" cxnId="{9FB1C3A6-7756-4808-8082-071A86B18F34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12BCCF17-D4B6-41DF-9D93-DB619263C0A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000" b="0" i="0" dirty="0">
              <a:solidFill>
                <a:schemeClr val="tx1"/>
              </a:solidFill>
            </a:rPr>
            <a:t>сприяння розвиткові рівня суспільних інформаційних відносин (культивування)</a:t>
          </a:r>
          <a:endParaRPr lang="uk-UA" sz="2000" dirty="0">
            <a:solidFill>
              <a:schemeClr val="tx1"/>
            </a:solidFill>
          </a:endParaRPr>
        </a:p>
      </dgm:t>
    </dgm:pt>
    <dgm:pt modelId="{D603D8F2-586B-4F37-8755-73C12C75469F}" type="parTrans" cxnId="{A8531A7E-3070-46D2-94D0-0B9374A6573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/>
        </a:p>
      </dgm:t>
    </dgm:pt>
    <dgm:pt modelId="{1EFC8357-E24D-4D6B-810B-41384202D3E7}" type="sibTrans" cxnId="{A8531A7E-3070-46D2-94D0-0B9374A6573A}">
      <dgm:prSet/>
      <dgm:spPr/>
      <dgm:t>
        <a:bodyPr/>
        <a:lstStyle/>
        <a:p>
          <a:endParaRPr lang="uk-UA" sz="2000"/>
        </a:p>
      </dgm:t>
    </dgm:pt>
    <dgm:pt modelId="{92476AF8-61C4-4EBD-B16B-FD494967D94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000" b="0" i="0" noProof="0" dirty="0">
              <a:solidFill>
                <a:schemeClr val="tx1"/>
              </a:solidFill>
            </a:rPr>
            <a:t>розвиток поведінки суспільних інформаційних відносин</a:t>
          </a:r>
          <a:endParaRPr lang="uk-UA" sz="2000" noProof="0" dirty="0">
            <a:solidFill>
              <a:schemeClr val="tx1"/>
            </a:solidFill>
          </a:endParaRPr>
        </a:p>
      </dgm:t>
    </dgm:pt>
    <dgm:pt modelId="{41DEFBA7-9CB2-418F-B5F1-8F797A77B7C7}" type="parTrans" cxnId="{FCA8A13B-C9A4-497D-96BB-AFF2DA81BCB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000"/>
        </a:p>
      </dgm:t>
    </dgm:pt>
    <dgm:pt modelId="{5C4825DB-F2A2-4896-959A-9B7D1D7092BE}" type="sibTrans" cxnId="{FCA8A13B-C9A4-497D-96BB-AFF2DA81BCB5}">
      <dgm:prSet/>
      <dgm:spPr/>
      <dgm:t>
        <a:bodyPr/>
        <a:lstStyle/>
        <a:p>
          <a:endParaRPr lang="uk-UA" sz="2000"/>
        </a:p>
      </dgm:t>
    </dgm:pt>
    <dgm:pt modelId="{98BFFC25-63B4-4077-AB7A-14C8964B42B5}" type="pres">
      <dgm:prSet presAssocID="{FD330441-BAAE-49AE-94B3-53F0CE25D2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5C0650C-AC0D-4584-84C7-B3FD7D00D29C}" type="pres">
      <dgm:prSet presAssocID="{3367A635-BDAB-4756-8544-718FFCD620D5}" presName="singleCycle" presStyleCnt="0"/>
      <dgm:spPr/>
    </dgm:pt>
    <dgm:pt modelId="{39C6D6E1-5167-4C7D-A656-CDDD21825B5E}" type="pres">
      <dgm:prSet presAssocID="{3367A635-BDAB-4756-8544-718FFCD620D5}" presName="singleCenter" presStyleLbl="node1" presStyleIdx="0" presStyleCnt="5" custScaleX="143780" custScaleY="103746" custLinFactNeighborX="2072" custLinFactNeighborY="-4969">
        <dgm:presLayoutVars>
          <dgm:chMax val="7"/>
          <dgm:chPref val="7"/>
        </dgm:presLayoutVars>
      </dgm:prSet>
      <dgm:spPr/>
    </dgm:pt>
    <dgm:pt modelId="{382A7B83-F3B2-4690-A177-C9763D253D79}" type="pres">
      <dgm:prSet presAssocID="{ED580D11-79D4-4CCE-A39C-8666F7451E88}" presName="Name56" presStyleLbl="parChTrans1D2" presStyleIdx="0" presStyleCnt="4"/>
      <dgm:spPr/>
    </dgm:pt>
    <dgm:pt modelId="{D2800112-D7B3-46E4-9B8A-96F29BE64DC0}" type="pres">
      <dgm:prSet presAssocID="{F8E321F1-65F4-45B2-9B32-739B0B271ED4}" presName="text0" presStyleLbl="node1" presStyleIdx="1" presStyleCnt="5" custScaleX="372437" custScaleY="83362" custRadScaleRad="94498" custRadScaleInc="4593">
        <dgm:presLayoutVars>
          <dgm:bulletEnabled val="1"/>
        </dgm:presLayoutVars>
      </dgm:prSet>
      <dgm:spPr/>
    </dgm:pt>
    <dgm:pt modelId="{2F09D667-87AB-469D-A760-777796B743CD}" type="pres">
      <dgm:prSet presAssocID="{D603D8F2-586B-4F37-8755-73C12C75469F}" presName="Name56" presStyleLbl="parChTrans1D2" presStyleIdx="1" presStyleCnt="4"/>
      <dgm:spPr/>
    </dgm:pt>
    <dgm:pt modelId="{787DC5C3-4C7E-4F7C-BA9D-E60A29E60068}" type="pres">
      <dgm:prSet presAssocID="{12BCCF17-D4B6-41DF-9D93-DB619263C0A4}" presName="text0" presStyleLbl="node1" presStyleIdx="2" presStyleCnt="5" custScaleX="188353" custScaleY="154561" custRadScaleRad="129487" custRadScaleInc="-11252">
        <dgm:presLayoutVars>
          <dgm:bulletEnabled val="1"/>
        </dgm:presLayoutVars>
      </dgm:prSet>
      <dgm:spPr/>
    </dgm:pt>
    <dgm:pt modelId="{B2D0B5BB-4430-4B89-B95A-DA11A6671875}" type="pres">
      <dgm:prSet presAssocID="{41DEFBA7-9CB2-418F-B5F1-8F797A77B7C7}" presName="Name56" presStyleLbl="parChTrans1D2" presStyleIdx="2" presStyleCnt="4"/>
      <dgm:spPr/>
    </dgm:pt>
    <dgm:pt modelId="{DC1EB53C-90B6-4E65-8F03-108F3BE5EF85}" type="pres">
      <dgm:prSet presAssocID="{92476AF8-61C4-4EBD-B16B-FD494967D942}" presName="text0" presStyleLbl="node1" presStyleIdx="3" presStyleCnt="5" custScaleX="388381" custScaleY="70760" custRadScaleRad="77097" custRadScaleInc="-9345">
        <dgm:presLayoutVars>
          <dgm:bulletEnabled val="1"/>
        </dgm:presLayoutVars>
      </dgm:prSet>
      <dgm:spPr/>
    </dgm:pt>
    <dgm:pt modelId="{BBEC7B60-1AF3-44AF-A014-00A80DF7CF50}" type="pres">
      <dgm:prSet presAssocID="{5221B45B-2E4E-4148-B156-4C44982CB6B8}" presName="Name56" presStyleLbl="parChTrans1D2" presStyleIdx="3" presStyleCnt="4"/>
      <dgm:spPr/>
    </dgm:pt>
    <dgm:pt modelId="{D13C1438-AAE5-4D3F-A421-6AE0FCF0C411}" type="pres">
      <dgm:prSet presAssocID="{79B58C15-430B-4E4F-A227-8B6066455AAC}" presName="text0" presStyleLbl="node1" presStyleIdx="4" presStyleCnt="5" custScaleX="234391" custScaleY="117136" custRadScaleRad="123884" custRadScaleInc="12130">
        <dgm:presLayoutVars>
          <dgm:bulletEnabled val="1"/>
        </dgm:presLayoutVars>
      </dgm:prSet>
      <dgm:spPr/>
    </dgm:pt>
  </dgm:ptLst>
  <dgm:cxnLst>
    <dgm:cxn modelId="{E414FC14-1E6F-450F-86D2-44F730BB47B7}" type="presOf" srcId="{ED580D11-79D4-4CCE-A39C-8666F7451E88}" destId="{382A7B83-F3B2-4690-A177-C9763D253D79}" srcOrd="0" destOrd="0" presId="urn:microsoft.com/office/officeart/2008/layout/RadialCluster"/>
    <dgm:cxn modelId="{AED1891A-F1B1-4EE0-B4BE-FD4151B6D096}" type="presOf" srcId="{5221B45B-2E4E-4148-B156-4C44982CB6B8}" destId="{BBEC7B60-1AF3-44AF-A014-00A80DF7CF50}" srcOrd="0" destOrd="0" presId="urn:microsoft.com/office/officeart/2008/layout/RadialCluster"/>
    <dgm:cxn modelId="{94BFF11F-4F85-4C51-8CFA-ED9C4F30EF0E}" type="presOf" srcId="{3367A635-BDAB-4756-8544-718FFCD620D5}" destId="{39C6D6E1-5167-4C7D-A656-CDDD21825B5E}" srcOrd="0" destOrd="0" presId="urn:microsoft.com/office/officeart/2008/layout/RadialCluster"/>
    <dgm:cxn modelId="{18344F29-7CC2-45B1-9088-14C8F2746C0E}" type="presOf" srcId="{FD330441-BAAE-49AE-94B3-53F0CE25D266}" destId="{98BFFC25-63B4-4077-AB7A-14C8964B42B5}" srcOrd="0" destOrd="0" presId="urn:microsoft.com/office/officeart/2008/layout/RadialCluster"/>
    <dgm:cxn modelId="{FCA8A13B-C9A4-497D-96BB-AFF2DA81BCB5}" srcId="{3367A635-BDAB-4756-8544-718FFCD620D5}" destId="{92476AF8-61C4-4EBD-B16B-FD494967D942}" srcOrd="2" destOrd="0" parTransId="{41DEFBA7-9CB2-418F-B5F1-8F797A77B7C7}" sibTransId="{5C4825DB-F2A2-4896-959A-9B7D1D7092BE}"/>
    <dgm:cxn modelId="{03BB9469-CC24-4CB0-87D4-2160177C5F3B}" srcId="{3367A635-BDAB-4756-8544-718FFCD620D5}" destId="{F8E321F1-65F4-45B2-9B32-739B0B271ED4}" srcOrd="0" destOrd="0" parTransId="{ED580D11-79D4-4CCE-A39C-8666F7451E88}" sibTransId="{57C7B8E0-27C2-4914-AC10-08D8FE172FDA}"/>
    <dgm:cxn modelId="{EE9F1D70-94CC-4158-9F9A-6F546EA18F31}" type="presOf" srcId="{12BCCF17-D4B6-41DF-9D93-DB619263C0A4}" destId="{787DC5C3-4C7E-4F7C-BA9D-E60A29E60068}" srcOrd="0" destOrd="0" presId="urn:microsoft.com/office/officeart/2008/layout/RadialCluster"/>
    <dgm:cxn modelId="{B8C0B97D-A206-44F7-9E6F-7E64C497B4A6}" type="presOf" srcId="{41DEFBA7-9CB2-418F-B5F1-8F797A77B7C7}" destId="{B2D0B5BB-4430-4B89-B95A-DA11A6671875}" srcOrd="0" destOrd="0" presId="urn:microsoft.com/office/officeart/2008/layout/RadialCluster"/>
    <dgm:cxn modelId="{A8531A7E-3070-46D2-94D0-0B9374A6573A}" srcId="{3367A635-BDAB-4756-8544-718FFCD620D5}" destId="{12BCCF17-D4B6-41DF-9D93-DB619263C0A4}" srcOrd="1" destOrd="0" parTransId="{D603D8F2-586B-4F37-8755-73C12C75469F}" sibTransId="{1EFC8357-E24D-4D6B-810B-41384202D3E7}"/>
    <dgm:cxn modelId="{EC8F1291-E16F-4217-942A-3953D6EBA082}" type="presOf" srcId="{F8E321F1-65F4-45B2-9B32-739B0B271ED4}" destId="{D2800112-D7B3-46E4-9B8A-96F29BE64DC0}" srcOrd="0" destOrd="0" presId="urn:microsoft.com/office/officeart/2008/layout/RadialCluster"/>
    <dgm:cxn modelId="{9FB1C3A6-7756-4808-8082-071A86B18F34}" srcId="{3367A635-BDAB-4756-8544-718FFCD620D5}" destId="{79B58C15-430B-4E4F-A227-8B6066455AAC}" srcOrd="3" destOrd="0" parTransId="{5221B45B-2E4E-4148-B156-4C44982CB6B8}" sibTransId="{7FB9AA0E-89FD-4CEC-A632-ED91E31A784B}"/>
    <dgm:cxn modelId="{88E0E9BC-D462-444A-8260-38AF294B1A8D}" type="presOf" srcId="{92476AF8-61C4-4EBD-B16B-FD494967D942}" destId="{DC1EB53C-90B6-4E65-8F03-108F3BE5EF85}" srcOrd="0" destOrd="0" presId="urn:microsoft.com/office/officeart/2008/layout/RadialCluster"/>
    <dgm:cxn modelId="{FC6011C6-30EB-49A8-9EAB-F10779C83B5E}" srcId="{FD330441-BAAE-49AE-94B3-53F0CE25D266}" destId="{3367A635-BDAB-4756-8544-718FFCD620D5}" srcOrd="0" destOrd="0" parTransId="{EBBFBA40-FF6F-44F7-84B6-81ABA0EA8174}" sibTransId="{42587C84-6004-458A-BC34-35EDD23BB178}"/>
    <dgm:cxn modelId="{A42DB8CC-98A0-4BF7-A064-D141C24742AD}" type="presOf" srcId="{79B58C15-430B-4E4F-A227-8B6066455AAC}" destId="{D13C1438-AAE5-4D3F-A421-6AE0FCF0C411}" srcOrd="0" destOrd="0" presId="urn:microsoft.com/office/officeart/2008/layout/RadialCluster"/>
    <dgm:cxn modelId="{BCC1DAE8-84A7-44D1-81AE-AF36752F99F0}" type="presOf" srcId="{D603D8F2-586B-4F37-8755-73C12C75469F}" destId="{2F09D667-87AB-469D-A760-777796B743CD}" srcOrd="0" destOrd="0" presId="urn:microsoft.com/office/officeart/2008/layout/RadialCluster"/>
    <dgm:cxn modelId="{6E61AC49-1D99-4191-A698-039B78A1D30C}" type="presParOf" srcId="{98BFFC25-63B4-4077-AB7A-14C8964B42B5}" destId="{95C0650C-AC0D-4584-84C7-B3FD7D00D29C}" srcOrd="0" destOrd="0" presId="urn:microsoft.com/office/officeart/2008/layout/RadialCluster"/>
    <dgm:cxn modelId="{EF160C1A-F58E-48F6-9E80-110E6D19206C}" type="presParOf" srcId="{95C0650C-AC0D-4584-84C7-B3FD7D00D29C}" destId="{39C6D6E1-5167-4C7D-A656-CDDD21825B5E}" srcOrd="0" destOrd="0" presId="urn:microsoft.com/office/officeart/2008/layout/RadialCluster"/>
    <dgm:cxn modelId="{F2C38D0C-4412-4F4E-BBF0-39760325317C}" type="presParOf" srcId="{95C0650C-AC0D-4584-84C7-B3FD7D00D29C}" destId="{382A7B83-F3B2-4690-A177-C9763D253D79}" srcOrd="1" destOrd="0" presId="urn:microsoft.com/office/officeart/2008/layout/RadialCluster"/>
    <dgm:cxn modelId="{0D9D6F6E-AF6E-49CA-BED1-F62A6711EDF1}" type="presParOf" srcId="{95C0650C-AC0D-4584-84C7-B3FD7D00D29C}" destId="{D2800112-D7B3-46E4-9B8A-96F29BE64DC0}" srcOrd="2" destOrd="0" presId="urn:microsoft.com/office/officeart/2008/layout/RadialCluster"/>
    <dgm:cxn modelId="{02CECA55-E554-405D-8F0E-06D804531320}" type="presParOf" srcId="{95C0650C-AC0D-4584-84C7-B3FD7D00D29C}" destId="{2F09D667-87AB-469D-A760-777796B743CD}" srcOrd="3" destOrd="0" presId="urn:microsoft.com/office/officeart/2008/layout/RadialCluster"/>
    <dgm:cxn modelId="{445E9114-17A9-4362-B5D2-CF0B5180B4DF}" type="presParOf" srcId="{95C0650C-AC0D-4584-84C7-B3FD7D00D29C}" destId="{787DC5C3-4C7E-4F7C-BA9D-E60A29E60068}" srcOrd="4" destOrd="0" presId="urn:microsoft.com/office/officeart/2008/layout/RadialCluster"/>
    <dgm:cxn modelId="{CA073A84-1AF1-44C0-A0D5-EA901BEE48B1}" type="presParOf" srcId="{95C0650C-AC0D-4584-84C7-B3FD7D00D29C}" destId="{B2D0B5BB-4430-4B89-B95A-DA11A6671875}" srcOrd="5" destOrd="0" presId="urn:microsoft.com/office/officeart/2008/layout/RadialCluster"/>
    <dgm:cxn modelId="{3E00E349-80CA-4565-A763-C06B3BA43697}" type="presParOf" srcId="{95C0650C-AC0D-4584-84C7-B3FD7D00D29C}" destId="{DC1EB53C-90B6-4E65-8F03-108F3BE5EF85}" srcOrd="6" destOrd="0" presId="urn:microsoft.com/office/officeart/2008/layout/RadialCluster"/>
    <dgm:cxn modelId="{19BC44C2-6B5A-4260-8CE6-A1C192E68031}" type="presParOf" srcId="{95C0650C-AC0D-4584-84C7-B3FD7D00D29C}" destId="{BBEC7B60-1AF3-44AF-A014-00A80DF7CF50}" srcOrd="7" destOrd="0" presId="urn:microsoft.com/office/officeart/2008/layout/RadialCluster"/>
    <dgm:cxn modelId="{0E6F4665-A32D-4A1A-909C-9528EB73DD80}" type="presParOf" srcId="{95C0650C-AC0D-4584-84C7-B3FD7D00D29C}" destId="{D13C1438-AAE5-4D3F-A421-6AE0FCF0C41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783A7-C65F-438A-9C92-AD8FAC7A4B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A801E9-5DD0-4B2F-9F64-871414C6A11A}">
      <dgm:prSet phldrT="[Текст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uk-UA" sz="2000" b="1" dirty="0"/>
            <a:t>Компоненти фахової інформаційної культури особистості</a:t>
          </a:r>
          <a:endParaRPr lang="uk-UA" sz="2000" dirty="0"/>
        </a:p>
      </dgm:t>
    </dgm:pt>
    <dgm:pt modelId="{F76D798E-863E-491F-B312-368EC9E35ECE}" type="parTrans" cxnId="{5C746F22-9FF9-4349-92F9-0A56CD0A7483}">
      <dgm:prSet/>
      <dgm:spPr/>
      <dgm:t>
        <a:bodyPr/>
        <a:lstStyle/>
        <a:p>
          <a:endParaRPr lang="uk-UA" sz="2000"/>
        </a:p>
      </dgm:t>
    </dgm:pt>
    <dgm:pt modelId="{44EF54EE-1E0A-404C-BAD3-B95F152B3993}" type="sibTrans" cxnId="{5C746F22-9FF9-4349-92F9-0A56CD0A7483}">
      <dgm:prSet/>
      <dgm:spPr/>
      <dgm:t>
        <a:bodyPr/>
        <a:lstStyle/>
        <a:p>
          <a:endParaRPr lang="uk-UA" sz="2000"/>
        </a:p>
      </dgm:t>
    </dgm:pt>
    <dgm:pt modelId="{D4C19EBE-0E88-45D5-8B0C-2F71E9093B76}" type="asst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chemeClr val="tx1"/>
              </a:solidFill>
            </a:rPr>
            <a:t>уміння виражати інформаційну потребу</a:t>
          </a:r>
          <a:endParaRPr lang="uk-UA" sz="2000" dirty="0">
            <a:solidFill>
              <a:schemeClr val="tx1"/>
            </a:solidFill>
          </a:endParaRPr>
        </a:p>
      </dgm:t>
    </dgm:pt>
    <dgm:pt modelId="{C37F9ADC-FBF5-4056-9A18-1C4B53EAA156}" type="parTrans" cxnId="{8716F9C1-0A86-4B92-A83A-26915F6DE63E}">
      <dgm:prSet/>
      <dgm:spPr/>
      <dgm:t>
        <a:bodyPr/>
        <a:lstStyle/>
        <a:p>
          <a:endParaRPr lang="uk-UA" sz="2000"/>
        </a:p>
      </dgm:t>
    </dgm:pt>
    <dgm:pt modelId="{CB270D80-C39D-4072-8416-1A80DF7B6587}" type="sibTrans" cxnId="{8716F9C1-0A86-4B92-A83A-26915F6DE63E}">
      <dgm:prSet/>
      <dgm:spPr/>
      <dgm:t>
        <a:bodyPr/>
        <a:lstStyle/>
        <a:p>
          <a:endParaRPr lang="uk-UA" sz="2000"/>
        </a:p>
      </dgm:t>
    </dgm:pt>
    <dgm:pt modelId="{3E99755D-BDEB-4136-A2DE-914466F80F7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noProof="0" dirty="0">
              <a:solidFill>
                <a:schemeClr val="tx1"/>
              </a:solidFill>
            </a:rPr>
            <a:t>володіння комунікаційною компетентністю</a:t>
          </a:r>
          <a:endParaRPr lang="uk-UA" sz="2000" noProof="0" dirty="0">
            <a:solidFill>
              <a:schemeClr val="tx1"/>
            </a:solidFill>
          </a:endParaRPr>
        </a:p>
      </dgm:t>
    </dgm:pt>
    <dgm:pt modelId="{7E586807-8077-479C-9E83-51003CFF479C}" type="parTrans" cxnId="{9C94BCA6-BEA3-4B90-AA3E-8966BF4A3CAF}">
      <dgm:prSet/>
      <dgm:spPr/>
      <dgm:t>
        <a:bodyPr/>
        <a:lstStyle/>
        <a:p>
          <a:endParaRPr lang="uk-UA" sz="2000"/>
        </a:p>
      </dgm:t>
    </dgm:pt>
    <dgm:pt modelId="{9F4E424A-698C-430A-9E56-E0DADC208BD3}" type="sibTrans" cxnId="{9C94BCA6-BEA3-4B90-AA3E-8966BF4A3CAF}">
      <dgm:prSet/>
      <dgm:spPr/>
      <dgm:t>
        <a:bodyPr/>
        <a:lstStyle/>
        <a:p>
          <a:endParaRPr lang="uk-UA" sz="2000"/>
        </a:p>
      </dgm:t>
    </dgm:pt>
    <dgm:pt modelId="{A5F8937E-2874-47E3-A75C-8F89D9B396B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chemeClr val="tx1"/>
              </a:solidFill>
            </a:rPr>
            <a:t>уміння вести інформаційний пошук</a:t>
          </a:r>
          <a:endParaRPr lang="uk-UA" sz="2000" dirty="0">
            <a:solidFill>
              <a:schemeClr val="tx1"/>
            </a:solidFill>
          </a:endParaRPr>
        </a:p>
      </dgm:t>
    </dgm:pt>
    <dgm:pt modelId="{8DF32FF6-A4C2-4E14-B83A-23702CDE1BB2}" type="parTrans" cxnId="{8A2DA559-89F2-40FD-89B7-94E47B715A62}">
      <dgm:prSet/>
      <dgm:spPr/>
      <dgm:t>
        <a:bodyPr/>
        <a:lstStyle/>
        <a:p>
          <a:endParaRPr lang="uk-UA" sz="2000"/>
        </a:p>
      </dgm:t>
    </dgm:pt>
    <dgm:pt modelId="{9E27B9B5-6996-4B16-A1F1-F7834EEE7BB8}" type="sibTrans" cxnId="{8A2DA559-89F2-40FD-89B7-94E47B715A62}">
      <dgm:prSet/>
      <dgm:spPr/>
      <dgm:t>
        <a:bodyPr/>
        <a:lstStyle/>
        <a:p>
          <a:endParaRPr lang="uk-UA" sz="2000"/>
        </a:p>
      </dgm:t>
    </dgm:pt>
    <dgm:pt modelId="{3A005C52-027E-4E9A-87AA-1EC06A2316E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chemeClr val="tx1"/>
              </a:solidFill>
            </a:rPr>
            <a:t>уміння критично мислити</a:t>
          </a:r>
          <a:endParaRPr lang="uk-UA" sz="2000" dirty="0">
            <a:solidFill>
              <a:schemeClr val="tx1"/>
            </a:solidFill>
          </a:endParaRPr>
        </a:p>
      </dgm:t>
    </dgm:pt>
    <dgm:pt modelId="{DF12EE90-D33C-4C6A-9813-535A54708D01}" type="parTrans" cxnId="{4E28C33D-0F4E-49E7-9B96-8BFD5882A388}">
      <dgm:prSet/>
      <dgm:spPr/>
      <dgm:t>
        <a:bodyPr/>
        <a:lstStyle/>
        <a:p>
          <a:endParaRPr lang="uk-UA" sz="2000"/>
        </a:p>
      </dgm:t>
    </dgm:pt>
    <dgm:pt modelId="{3857A365-0843-434C-957E-DCF6C60D9BAF}" type="sibTrans" cxnId="{4E28C33D-0F4E-49E7-9B96-8BFD5882A388}">
      <dgm:prSet/>
      <dgm:spPr/>
      <dgm:t>
        <a:bodyPr/>
        <a:lstStyle/>
        <a:p>
          <a:endParaRPr lang="uk-UA" sz="2000"/>
        </a:p>
      </dgm:t>
    </dgm:pt>
    <dgm:pt modelId="{46C9F41C-D1DB-4BD6-AF04-9B2B4F737491}" type="asst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chemeClr val="tx1"/>
              </a:solidFill>
            </a:rPr>
            <a:t>уміння з опрацювання інформації</a:t>
          </a:r>
          <a:endParaRPr lang="uk-UA" sz="2000" dirty="0">
            <a:solidFill>
              <a:schemeClr val="tx1"/>
            </a:solidFill>
          </a:endParaRPr>
        </a:p>
      </dgm:t>
    </dgm:pt>
    <dgm:pt modelId="{0A453E86-D910-4F27-94BF-B981E4E5C882}" type="parTrans" cxnId="{50C137CF-5524-4F0B-A831-EAF9AD0FD76E}">
      <dgm:prSet/>
      <dgm:spPr/>
      <dgm:t>
        <a:bodyPr/>
        <a:lstStyle/>
        <a:p>
          <a:endParaRPr lang="uk-UA"/>
        </a:p>
      </dgm:t>
    </dgm:pt>
    <dgm:pt modelId="{FF112E37-6E3F-4CA0-8B01-412F0C3FC496}" type="sibTrans" cxnId="{50C137CF-5524-4F0B-A831-EAF9AD0FD76E}">
      <dgm:prSet/>
      <dgm:spPr/>
      <dgm:t>
        <a:bodyPr/>
        <a:lstStyle/>
        <a:p>
          <a:endParaRPr lang="uk-UA"/>
        </a:p>
      </dgm:t>
    </dgm:pt>
    <dgm:pt modelId="{7EF701B1-B230-436F-B6B7-9EE0594EC291}" type="asst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chemeClr val="tx1"/>
              </a:solidFill>
            </a:rPr>
            <a:t>знання інформаційних ресурсів</a:t>
          </a:r>
          <a:endParaRPr lang="uk-UA" sz="2000" dirty="0">
            <a:solidFill>
              <a:schemeClr val="tx1"/>
            </a:solidFill>
          </a:endParaRPr>
        </a:p>
      </dgm:t>
    </dgm:pt>
    <dgm:pt modelId="{742910A5-6DAA-4436-B18C-9F165EEA82A2}" type="parTrans" cxnId="{9149B407-D7CD-4543-8C4C-4FCB01B93003}">
      <dgm:prSet/>
      <dgm:spPr/>
      <dgm:t>
        <a:bodyPr/>
        <a:lstStyle/>
        <a:p>
          <a:endParaRPr lang="uk-UA"/>
        </a:p>
      </dgm:t>
    </dgm:pt>
    <dgm:pt modelId="{9FD30CCB-B284-42CA-933F-88F85DC6107A}" type="sibTrans" cxnId="{9149B407-D7CD-4543-8C4C-4FCB01B93003}">
      <dgm:prSet/>
      <dgm:spPr/>
      <dgm:t>
        <a:bodyPr/>
        <a:lstStyle/>
        <a:p>
          <a:endParaRPr lang="uk-UA"/>
        </a:p>
      </dgm:t>
    </dgm:pt>
    <dgm:pt modelId="{3E880F0C-8A50-4A91-BD85-429298AA434D}" type="asst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chemeClr val="tx1"/>
              </a:solidFill>
            </a:rPr>
            <a:t>уміння користуватися сучасними ІКТ</a:t>
          </a:r>
          <a:endParaRPr lang="uk-UA" sz="2000" dirty="0">
            <a:solidFill>
              <a:schemeClr val="tx1"/>
            </a:solidFill>
          </a:endParaRPr>
        </a:p>
      </dgm:t>
    </dgm:pt>
    <dgm:pt modelId="{7D0DDC22-858F-47B2-90A8-7F1AB4B67C81}" type="parTrans" cxnId="{0BF7CC0A-7E1E-438A-8960-51DF99CFB79B}">
      <dgm:prSet/>
      <dgm:spPr/>
      <dgm:t>
        <a:bodyPr/>
        <a:lstStyle/>
        <a:p>
          <a:endParaRPr lang="uk-UA"/>
        </a:p>
      </dgm:t>
    </dgm:pt>
    <dgm:pt modelId="{DE13F87E-A276-4E45-9A27-2E90AB76794B}" type="sibTrans" cxnId="{0BF7CC0A-7E1E-438A-8960-51DF99CFB79B}">
      <dgm:prSet/>
      <dgm:spPr/>
      <dgm:t>
        <a:bodyPr/>
        <a:lstStyle/>
        <a:p>
          <a:endParaRPr lang="uk-UA"/>
        </a:p>
      </dgm:t>
    </dgm:pt>
    <dgm:pt modelId="{648C3F89-6208-4A3D-B199-3ABAAA3DB7AC}" type="pres">
      <dgm:prSet presAssocID="{5FC783A7-C65F-438A-9C92-AD8FAC7A4B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C39326-5409-4175-AD3B-23737F85EA7B}" type="pres">
      <dgm:prSet presAssocID="{74A801E9-5DD0-4B2F-9F64-871414C6A11A}" presName="hierRoot1" presStyleCnt="0">
        <dgm:presLayoutVars>
          <dgm:hierBranch val="init"/>
        </dgm:presLayoutVars>
      </dgm:prSet>
      <dgm:spPr/>
    </dgm:pt>
    <dgm:pt modelId="{2A9AD0FA-33C2-41D1-A685-AD667185CCA5}" type="pres">
      <dgm:prSet presAssocID="{74A801E9-5DD0-4B2F-9F64-871414C6A11A}" presName="rootComposite1" presStyleCnt="0"/>
      <dgm:spPr/>
    </dgm:pt>
    <dgm:pt modelId="{D809761D-2C56-430B-BDBE-8B4103ED8E71}" type="pres">
      <dgm:prSet presAssocID="{74A801E9-5DD0-4B2F-9F64-871414C6A11A}" presName="rootText1" presStyleLbl="node0" presStyleIdx="0" presStyleCnt="1" custScaleX="172887" custScaleY="101691" custLinFactNeighborX="3633" custLinFactNeighborY="11639">
        <dgm:presLayoutVars>
          <dgm:chPref val="3"/>
        </dgm:presLayoutVars>
      </dgm:prSet>
      <dgm:spPr/>
    </dgm:pt>
    <dgm:pt modelId="{2B0B2EE4-065A-4740-9BD2-45C5DF33995C}" type="pres">
      <dgm:prSet presAssocID="{74A801E9-5DD0-4B2F-9F64-871414C6A11A}" presName="rootConnector1" presStyleLbl="node1" presStyleIdx="0" presStyleCnt="0"/>
      <dgm:spPr/>
    </dgm:pt>
    <dgm:pt modelId="{B28958A3-1F31-45C0-B7CB-A254F6FA762D}" type="pres">
      <dgm:prSet presAssocID="{74A801E9-5DD0-4B2F-9F64-871414C6A11A}" presName="hierChild2" presStyleCnt="0"/>
      <dgm:spPr/>
    </dgm:pt>
    <dgm:pt modelId="{EEC362A6-0115-4C04-A991-99AB76CFE4B9}" type="pres">
      <dgm:prSet presAssocID="{7E586807-8077-479C-9E83-51003CFF479C}" presName="Name37" presStyleLbl="parChTrans1D2" presStyleIdx="0" presStyleCnt="7"/>
      <dgm:spPr/>
    </dgm:pt>
    <dgm:pt modelId="{4758798D-7EC7-4B46-BAB0-D1802C765D81}" type="pres">
      <dgm:prSet presAssocID="{3E99755D-BDEB-4136-A2DE-914466F80F7E}" presName="hierRoot2" presStyleCnt="0">
        <dgm:presLayoutVars>
          <dgm:hierBranch val="init"/>
        </dgm:presLayoutVars>
      </dgm:prSet>
      <dgm:spPr/>
    </dgm:pt>
    <dgm:pt modelId="{6EC7165E-5E37-48DE-9787-4B9DEF6A34E6}" type="pres">
      <dgm:prSet presAssocID="{3E99755D-BDEB-4136-A2DE-914466F80F7E}" presName="rootComposite" presStyleCnt="0"/>
      <dgm:spPr/>
    </dgm:pt>
    <dgm:pt modelId="{27D7C05C-42BF-4D53-A4BA-CDFFE36F7791}" type="pres">
      <dgm:prSet presAssocID="{3E99755D-BDEB-4136-A2DE-914466F80F7E}" presName="rootText" presStyleLbl="node2" presStyleIdx="0" presStyleCnt="3" custScaleX="106506" custScaleY="123303" custLinFactNeighborX="3821" custLinFactNeighborY="-18993">
        <dgm:presLayoutVars>
          <dgm:chPref val="3"/>
        </dgm:presLayoutVars>
      </dgm:prSet>
      <dgm:spPr/>
    </dgm:pt>
    <dgm:pt modelId="{C4992B9F-03CF-4D4F-A7CD-AA2193E8DF54}" type="pres">
      <dgm:prSet presAssocID="{3E99755D-BDEB-4136-A2DE-914466F80F7E}" presName="rootConnector" presStyleLbl="node2" presStyleIdx="0" presStyleCnt="3"/>
      <dgm:spPr/>
    </dgm:pt>
    <dgm:pt modelId="{A9CA39D9-1D79-4C09-A78F-284A8FC9BFC4}" type="pres">
      <dgm:prSet presAssocID="{3E99755D-BDEB-4136-A2DE-914466F80F7E}" presName="hierChild4" presStyleCnt="0"/>
      <dgm:spPr/>
    </dgm:pt>
    <dgm:pt modelId="{3C5263F9-5ECB-4B1B-87D2-AF8FF8731769}" type="pres">
      <dgm:prSet presAssocID="{3E99755D-BDEB-4136-A2DE-914466F80F7E}" presName="hierChild5" presStyleCnt="0"/>
      <dgm:spPr/>
    </dgm:pt>
    <dgm:pt modelId="{E3A3AD61-0436-49AC-BF4A-742428BEBEA2}" type="pres">
      <dgm:prSet presAssocID="{8DF32FF6-A4C2-4E14-B83A-23702CDE1BB2}" presName="Name37" presStyleLbl="parChTrans1D2" presStyleIdx="1" presStyleCnt="7"/>
      <dgm:spPr/>
    </dgm:pt>
    <dgm:pt modelId="{C618D9E3-35A2-47AC-9E18-3D4CC00829DD}" type="pres">
      <dgm:prSet presAssocID="{A5F8937E-2874-47E3-A75C-8F89D9B396B9}" presName="hierRoot2" presStyleCnt="0">
        <dgm:presLayoutVars>
          <dgm:hierBranch val="init"/>
        </dgm:presLayoutVars>
      </dgm:prSet>
      <dgm:spPr/>
    </dgm:pt>
    <dgm:pt modelId="{AB8C38E7-7959-4AED-A976-4B5DB4FF5F11}" type="pres">
      <dgm:prSet presAssocID="{A5F8937E-2874-47E3-A75C-8F89D9B396B9}" presName="rootComposite" presStyleCnt="0"/>
      <dgm:spPr/>
    </dgm:pt>
    <dgm:pt modelId="{11521467-D236-4ED0-BDA4-0B5FB138C18C}" type="pres">
      <dgm:prSet presAssocID="{A5F8937E-2874-47E3-A75C-8F89D9B396B9}" presName="rootText" presStyleLbl="node2" presStyleIdx="1" presStyleCnt="3" custScaleX="106169" custScaleY="104340" custLinFactNeighborX="6486" custLinFactNeighborY="6809">
        <dgm:presLayoutVars>
          <dgm:chPref val="3"/>
        </dgm:presLayoutVars>
      </dgm:prSet>
      <dgm:spPr/>
    </dgm:pt>
    <dgm:pt modelId="{965707DD-58A9-41B6-AD2F-3B8F8566B56F}" type="pres">
      <dgm:prSet presAssocID="{A5F8937E-2874-47E3-A75C-8F89D9B396B9}" presName="rootConnector" presStyleLbl="node2" presStyleIdx="1" presStyleCnt="3"/>
      <dgm:spPr/>
    </dgm:pt>
    <dgm:pt modelId="{68673371-69B9-4973-85BB-F89FF281058E}" type="pres">
      <dgm:prSet presAssocID="{A5F8937E-2874-47E3-A75C-8F89D9B396B9}" presName="hierChild4" presStyleCnt="0"/>
      <dgm:spPr/>
    </dgm:pt>
    <dgm:pt modelId="{ECA2D932-5785-417C-9091-19088261FAC5}" type="pres">
      <dgm:prSet presAssocID="{A5F8937E-2874-47E3-A75C-8F89D9B396B9}" presName="hierChild5" presStyleCnt="0"/>
      <dgm:spPr/>
    </dgm:pt>
    <dgm:pt modelId="{14457FF8-F8F3-410E-9E2B-180ABA4A3986}" type="pres">
      <dgm:prSet presAssocID="{DF12EE90-D33C-4C6A-9813-535A54708D01}" presName="Name37" presStyleLbl="parChTrans1D2" presStyleIdx="2" presStyleCnt="7"/>
      <dgm:spPr/>
    </dgm:pt>
    <dgm:pt modelId="{3618373C-4F8D-4D9B-AF85-FA1E58897F8B}" type="pres">
      <dgm:prSet presAssocID="{3A005C52-027E-4E9A-87AA-1EC06A2316E6}" presName="hierRoot2" presStyleCnt="0">
        <dgm:presLayoutVars>
          <dgm:hierBranch val="init"/>
        </dgm:presLayoutVars>
      </dgm:prSet>
      <dgm:spPr/>
    </dgm:pt>
    <dgm:pt modelId="{0FF4D275-24A6-4F9E-98C2-F4757B534A8B}" type="pres">
      <dgm:prSet presAssocID="{3A005C52-027E-4E9A-87AA-1EC06A2316E6}" presName="rootComposite" presStyleCnt="0"/>
      <dgm:spPr/>
    </dgm:pt>
    <dgm:pt modelId="{62E7F1F8-E4E8-48CC-9B2C-4DEEF5B20203}" type="pres">
      <dgm:prSet presAssocID="{3A005C52-027E-4E9A-87AA-1EC06A2316E6}" presName="rootText" presStyleLbl="node2" presStyleIdx="2" presStyleCnt="3" custScaleX="110628" custScaleY="104602" custLinFactNeighborX="9712" custLinFactNeighborY="-35324">
        <dgm:presLayoutVars>
          <dgm:chPref val="3"/>
        </dgm:presLayoutVars>
      </dgm:prSet>
      <dgm:spPr/>
    </dgm:pt>
    <dgm:pt modelId="{FE4C2BDF-10C6-451E-9FFB-67E93C82FAFF}" type="pres">
      <dgm:prSet presAssocID="{3A005C52-027E-4E9A-87AA-1EC06A2316E6}" presName="rootConnector" presStyleLbl="node2" presStyleIdx="2" presStyleCnt="3"/>
      <dgm:spPr/>
    </dgm:pt>
    <dgm:pt modelId="{9D7036FF-E703-4C80-97D2-D1B2DD31C980}" type="pres">
      <dgm:prSet presAssocID="{3A005C52-027E-4E9A-87AA-1EC06A2316E6}" presName="hierChild4" presStyleCnt="0"/>
      <dgm:spPr/>
    </dgm:pt>
    <dgm:pt modelId="{A834CF5A-7C42-4A86-B603-9D8D05CAD4D6}" type="pres">
      <dgm:prSet presAssocID="{3A005C52-027E-4E9A-87AA-1EC06A2316E6}" presName="hierChild5" presStyleCnt="0"/>
      <dgm:spPr/>
    </dgm:pt>
    <dgm:pt modelId="{2E61181C-AD87-44AB-ACD2-987F3D5F49C3}" type="pres">
      <dgm:prSet presAssocID="{74A801E9-5DD0-4B2F-9F64-871414C6A11A}" presName="hierChild3" presStyleCnt="0"/>
      <dgm:spPr/>
    </dgm:pt>
    <dgm:pt modelId="{A14B5651-8BBE-439B-BD43-A2495E69EA4F}" type="pres">
      <dgm:prSet presAssocID="{C37F9ADC-FBF5-4056-9A18-1C4B53EAA156}" presName="Name111" presStyleLbl="parChTrans1D2" presStyleIdx="3" presStyleCnt="7"/>
      <dgm:spPr/>
    </dgm:pt>
    <dgm:pt modelId="{214B6FC3-D995-4696-A516-DF5E320821DB}" type="pres">
      <dgm:prSet presAssocID="{D4C19EBE-0E88-45D5-8B0C-2F71E9093B76}" presName="hierRoot3" presStyleCnt="0">
        <dgm:presLayoutVars>
          <dgm:hierBranch val="init"/>
        </dgm:presLayoutVars>
      </dgm:prSet>
      <dgm:spPr/>
    </dgm:pt>
    <dgm:pt modelId="{AB9A0B55-CF4C-429D-9FB9-962C15DBA9ED}" type="pres">
      <dgm:prSet presAssocID="{D4C19EBE-0E88-45D5-8B0C-2F71E9093B76}" presName="rootComposite3" presStyleCnt="0"/>
      <dgm:spPr/>
    </dgm:pt>
    <dgm:pt modelId="{771E0F98-EC8F-4D5A-A333-121D0F9BF0D5}" type="pres">
      <dgm:prSet presAssocID="{D4C19EBE-0E88-45D5-8B0C-2F71E9093B76}" presName="rootText3" presStyleLbl="asst1" presStyleIdx="0" presStyleCnt="4" custScaleX="118188" custScaleY="85395" custLinFactNeighborX="-61548" custLinFactNeighborY="-24007">
        <dgm:presLayoutVars>
          <dgm:chPref val="3"/>
        </dgm:presLayoutVars>
      </dgm:prSet>
      <dgm:spPr/>
    </dgm:pt>
    <dgm:pt modelId="{80BBECC0-C0F4-43A7-8A23-3EDEC312E54B}" type="pres">
      <dgm:prSet presAssocID="{D4C19EBE-0E88-45D5-8B0C-2F71E9093B76}" presName="rootConnector3" presStyleLbl="asst1" presStyleIdx="0" presStyleCnt="4"/>
      <dgm:spPr/>
    </dgm:pt>
    <dgm:pt modelId="{B9AD7A23-342D-4EA6-9896-0EF08352DFAF}" type="pres">
      <dgm:prSet presAssocID="{D4C19EBE-0E88-45D5-8B0C-2F71E9093B76}" presName="hierChild6" presStyleCnt="0"/>
      <dgm:spPr/>
    </dgm:pt>
    <dgm:pt modelId="{DC06F436-C6EE-4956-A0C0-4F650A7EB3A9}" type="pres">
      <dgm:prSet presAssocID="{D4C19EBE-0E88-45D5-8B0C-2F71E9093B76}" presName="hierChild7" presStyleCnt="0"/>
      <dgm:spPr/>
    </dgm:pt>
    <dgm:pt modelId="{740FAD98-FE3A-4784-BB72-0FE6F9431719}" type="pres">
      <dgm:prSet presAssocID="{0A453E86-D910-4F27-94BF-B981E4E5C882}" presName="Name111" presStyleLbl="parChTrans1D2" presStyleIdx="4" presStyleCnt="7"/>
      <dgm:spPr/>
    </dgm:pt>
    <dgm:pt modelId="{986F4594-F22B-4285-A2B1-F7F2D105BA70}" type="pres">
      <dgm:prSet presAssocID="{46C9F41C-D1DB-4BD6-AF04-9B2B4F737491}" presName="hierRoot3" presStyleCnt="0">
        <dgm:presLayoutVars>
          <dgm:hierBranch val="init"/>
        </dgm:presLayoutVars>
      </dgm:prSet>
      <dgm:spPr/>
    </dgm:pt>
    <dgm:pt modelId="{C64CF361-5102-4875-B193-4F21B9978DBE}" type="pres">
      <dgm:prSet presAssocID="{46C9F41C-D1DB-4BD6-AF04-9B2B4F737491}" presName="rootComposite3" presStyleCnt="0"/>
      <dgm:spPr/>
    </dgm:pt>
    <dgm:pt modelId="{317B3C37-11B5-40E9-A842-100C7B2DB0B2}" type="pres">
      <dgm:prSet presAssocID="{46C9F41C-D1DB-4BD6-AF04-9B2B4F737491}" presName="rootText3" presStyleLbl="asst1" presStyleIdx="1" presStyleCnt="4" custScaleX="99978" custScaleY="102884" custLinFactNeighborX="78244" custLinFactNeighborY="97784">
        <dgm:presLayoutVars>
          <dgm:chPref val="3"/>
        </dgm:presLayoutVars>
      </dgm:prSet>
      <dgm:spPr/>
    </dgm:pt>
    <dgm:pt modelId="{9C882930-32F5-4C48-821C-F8C903371D39}" type="pres">
      <dgm:prSet presAssocID="{46C9F41C-D1DB-4BD6-AF04-9B2B4F737491}" presName="rootConnector3" presStyleLbl="asst1" presStyleIdx="1" presStyleCnt="4"/>
      <dgm:spPr/>
    </dgm:pt>
    <dgm:pt modelId="{2F64FBDE-7250-4532-A979-B1C0C8F5E880}" type="pres">
      <dgm:prSet presAssocID="{46C9F41C-D1DB-4BD6-AF04-9B2B4F737491}" presName="hierChild6" presStyleCnt="0"/>
      <dgm:spPr/>
    </dgm:pt>
    <dgm:pt modelId="{575D91CD-9C89-4DE1-975D-69724E5C8FDB}" type="pres">
      <dgm:prSet presAssocID="{46C9F41C-D1DB-4BD6-AF04-9B2B4F737491}" presName="hierChild7" presStyleCnt="0"/>
      <dgm:spPr/>
    </dgm:pt>
    <dgm:pt modelId="{4215A704-46E8-4EFD-B76B-7E86C7BA16D9}" type="pres">
      <dgm:prSet presAssocID="{742910A5-6DAA-4436-B18C-9F165EEA82A2}" presName="Name111" presStyleLbl="parChTrans1D2" presStyleIdx="5" presStyleCnt="7"/>
      <dgm:spPr/>
    </dgm:pt>
    <dgm:pt modelId="{AB9BB573-13AE-45FF-A928-FCC487DB2CA3}" type="pres">
      <dgm:prSet presAssocID="{7EF701B1-B230-436F-B6B7-9EE0594EC291}" presName="hierRoot3" presStyleCnt="0">
        <dgm:presLayoutVars>
          <dgm:hierBranch val="init"/>
        </dgm:presLayoutVars>
      </dgm:prSet>
      <dgm:spPr/>
    </dgm:pt>
    <dgm:pt modelId="{C8D07240-1A99-4857-87F4-A5A5D0B19512}" type="pres">
      <dgm:prSet presAssocID="{7EF701B1-B230-436F-B6B7-9EE0594EC291}" presName="rootComposite3" presStyleCnt="0"/>
      <dgm:spPr/>
    </dgm:pt>
    <dgm:pt modelId="{984CEB1C-0BF8-4E8B-86E7-11F99B3C0A4E}" type="pres">
      <dgm:prSet presAssocID="{7EF701B1-B230-436F-B6B7-9EE0594EC291}" presName="rootText3" presStyleLbl="asst1" presStyleIdx="2" presStyleCnt="4" custScaleX="99978" custScaleY="102884" custLinFactNeighborX="-66859" custLinFactNeighborY="-33812">
        <dgm:presLayoutVars>
          <dgm:chPref val="3"/>
        </dgm:presLayoutVars>
      </dgm:prSet>
      <dgm:spPr/>
    </dgm:pt>
    <dgm:pt modelId="{E6996ED5-F505-4737-9C42-A1018618D660}" type="pres">
      <dgm:prSet presAssocID="{7EF701B1-B230-436F-B6B7-9EE0594EC291}" presName="rootConnector3" presStyleLbl="asst1" presStyleIdx="2" presStyleCnt="4"/>
      <dgm:spPr/>
    </dgm:pt>
    <dgm:pt modelId="{6A47B92C-DD93-4693-AC6B-C4162D1793A4}" type="pres">
      <dgm:prSet presAssocID="{7EF701B1-B230-436F-B6B7-9EE0594EC291}" presName="hierChild6" presStyleCnt="0"/>
      <dgm:spPr/>
    </dgm:pt>
    <dgm:pt modelId="{499D8A6D-DB46-4743-BF56-10B78102BEFD}" type="pres">
      <dgm:prSet presAssocID="{7EF701B1-B230-436F-B6B7-9EE0594EC291}" presName="hierChild7" presStyleCnt="0"/>
      <dgm:spPr/>
    </dgm:pt>
    <dgm:pt modelId="{44648B51-D12E-481C-B68E-24C2A558DD96}" type="pres">
      <dgm:prSet presAssocID="{7D0DDC22-858F-47B2-90A8-7F1AB4B67C81}" presName="Name111" presStyleLbl="parChTrans1D2" presStyleIdx="6" presStyleCnt="7"/>
      <dgm:spPr/>
    </dgm:pt>
    <dgm:pt modelId="{50D08B56-45D7-4406-BC22-F6AF20272D1A}" type="pres">
      <dgm:prSet presAssocID="{3E880F0C-8A50-4A91-BD85-429298AA434D}" presName="hierRoot3" presStyleCnt="0">
        <dgm:presLayoutVars>
          <dgm:hierBranch val="init"/>
        </dgm:presLayoutVars>
      </dgm:prSet>
      <dgm:spPr/>
    </dgm:pt>
    <dgm:pt modelId="{45CA6286-A555-431F-997F-7C8F82FADC8E}" type="pres">
      <dgm:prSet presAssocID="{3E880F0C-8A50-4A91-BD85-429298AA434D}" presName="rootComposite3" presStyleCnt="0"/>
      <dgm:spPr/>
    </dgm:pt>
    <dgm:pt modelId="{5B68301B-A761-4ED1-954E-A369DBBE759D}" type="pres">
      <dgm:prSet presAssocID="{3E880F0C-8A50-4A91-BD85-429298AA434D}" presName="rootText3" presStyleLbl="asst1" presStyleIdx="3" presStyleCnt="4" custScaleX="99978" custScaleY="102884" custLinFactY="-79264" custLinFactNeighborX="77088" custLinFactNeighborY="-100000">
        <dgm:presLayoutVars>
          <dgm:chPref val="3"/>
        </dgm:presLayoutVars>
      </dgm:prSet>
      <dgm:spPr/>
    </dgm:pt>
    <dgm:pt modelId="{C900D854-5088-4C01-9269-9F94E0E42B11}" type="pres">
      <dgm:prSet presAssocID="{3E880F0C-8A50-4A91-BD85-429298AA434D}" presName="rootConnector3" presStyleLbl="asst1" presStyleIdx="3" presStyleCnt="4"/>
      <dgm:spPr/>
    </dgm:pt>
    <dgm:pt modelId="{E49DDB27-A4FE-427B-9B16-8B97BBAB1F23}" type="pres">
      <dgm:prSet presAssocID="{3E880F0C-8A50-4A91-BD85-429298AA434D}" presName="hierChild6" presStyleCnt="0"/>
      <dgm:spPr/>
    </dgm:pt>
    <dgm:pt modelId="{A99A3F14-ACC2-4D86-BD78-2AB4BE882552}" type="pres">
      <dgm:prSet presAssocID="{3E880F0C-8A50-4A91-BD85-429298AA434D}" presName="hierChild7" presStyleCnt="0"/>
      <dgm:spPr/>
    </dgm:pt>
  </dgm:ptLst>
  <dgm:cxnLst>
    <dgm:cxn modelId="{9149B407-D7CD-4543-8C4C-4FCB01B93003}" srcId="{74A801E9-5DD0-4B2F-9F64-871414C6A11A}" destId="{7EF701B1-B230-436F-B6B7-9EE0594EC291}" srcOrd="2" destOrd="0" parTransId="{742910A5-6DAA-4436-B18C-9F165EEA82A2}" sibTransId="{9FD30CCB-B284-42CA-933F-88F85DC6107A}"/>
    <dgm:cxn modelId="{0BF7CC0A-7E1E-438A-8960-51DF99CFB79B}" srcId="{74A801E9-5DD0-4B2F-9F64-871414C6A11A}" destId="{3E880F0C-8A50-4A91-BD85-429298AA434D}" srcOrd="3" destOrd="0" parTransId="{7D0DDC22-858F-47B2-90A8-7F1AB4B67C81}" sibTransId="{DE13F87E-A276-4E45-9A27-2E90AB76794B}"/>
    <dgm:cxn modelId="{FD86390E-8508-4DD8-9CE1-0FBE1CF4D3BD}" type="presOf" srcId="{46C9F41C-D1DB-4BD6-AF04-9B2B4F737491}" destId="{9C882930-32F5-4C48-821C-F8C903371D39}" srcOrd="1" destOrd="0" presId="urn:microsoft.com/office/officeart/2005/8/layout/orgChart1"/>
    <dgm:cxn modelId="{920D8314-D600-4C22-B2BE-00F38AA2E324}" type="presOf" srcId="{3A005C52-027E-4E9A-87AA-1EC06A2316E6}" destId="{FE4C2BDF-10C6-451E-9FFB-67E93C82FAFF}" srcOrd="1" destOrd="0" presId="urn:microsoft.com/office/officeart/2005/8/layout/orgChart1"/>
    <dgm:cxn modelId="{6633851D-87E8-45F4-B8B2-44ED07B4B3BD}" type="presOf" srcId="{5FC783A7-C65F-438A-9C92-AD8FAC7A4B73}" destId="{648C3F89-6208-4A3D-B199-3ABAAA3DB7AC}" srcOrd="0" destOrd="0" presId="urn:microsoft.com/office/officeart/2005/8/layout/orgChart1"/>
    <dgm:cxn modelId="{5C746F22-9FF9-4349-92F9-0A56CD0A7483}" srcId="{5FC783A7-C65F-438A-9C92-AD8FAC7A4B73}" destId="{74A801E9-5DD0-4B2F-9F64-871414C6A11A}" srcOrd="0" destOrd="0" parTransId="{F76D798E-863E-491F-B312-368EC9E35ECE}" sibTransId="{44EF54EE-1E0A-404C-BAD3-B95F152B3993}"/>
    <dgm:cxn modelId="{4E28C33D-0F4E-49E7-9B96-8BFD5882A388}" srcId="{74A801E9-5DD0-4B2F-9F64-871414C6A11A}" destId="{3A005C52-027E-4E9A-87AA-1EC06A2316E6}" srcOrd="6" destOrd="0" parTransId="{DF12EE90-D33C-4C6A-9813-535A54708D01}" sibTransId="{3857A365-0843-434C-957E-DCF6C60D9BAF}"/>
    <dgm:cxn modelId="{5324703E-B18D-4E08-A3B8-5A53EEDE3613}" type="presOf" srcId="{74A801E9-5DD0-4B2F-9F64-871414C6A11A}" destId="{D809761D-2C56-430B-BDBE-8B4103ED8E71}" srcOrd="0" destOrd="0" presId="urn:microsoft.com/office/officeart/2005/8/layout/orgChart1"/>
    <dgm:cxn modelId="{DA4F1463-FBB4-45D6-8D23-88810E45C5C5}" type="presOf" srcId="{7D0DDC22-858F-47B2-90A8-7F1AB4B67C81}" destId="{44648B51-D12E-481C-B68E-24C2A558DD96}" srcOrd="0" destOrd="0" presId="urn:microsoft.com/office/officeart/2005/8/layout/orgChart1"/>
    <dgm:cxn modelId="{42846568-2566-4548-8825-AEB2CB773B22}" type="presOf" srcId="{3E99755D-BDEB-4136-A2DE-914466F80F7E}" destId="{27D7C05C-42BF-4D53-A4BA-CDFFE36F7791}" srcOrd="0" destOrd="0" presId="urn:microsoft.com/office/officeart/2005/8/layout/orgChart1"/>
    <dgm:cxn modelId="{B3726272-4353-4108-B061-BD2EE4D6CCAE}" type="presOf" srcId="{0A453E86-D910-4F27-94BF-B981E4E5C882}" destId="{740FAD98-FE3A-4784-BB72-0FE6F9431719}" srcOrd="0" destOrd="0" presId="urn:microsoft.com/office/officeart/2005/8/layout/orgChart1"/>
    <dgm:cxn modelId="{F55B4377-21F1-4FE5-9294-0D98831EAE23}" type="presOf" srcId="{7EF701B1-B230-436F-B6B7-9EE0594EC291}" destId="{E6996ED5-F505-4737-9C42-A1018618D660}" srcOrd="1" destOrd="0" presId="urn:microsoft.com/office/officeart/2005/8/layout/orgChart1"/>
    <dgm:cxn modelId="{3BE40C79-6371-454A-B4A6-22C44F4BF013}" type="presOf" srcId="{46C9F41C-D1DB-4BD6-AF04-9B2B4F737491}" destId="{317B3C37-11B5-40E9-A842-100C7B2DB0B2}" srcOrd="0" destOrd="0" presId="urn:microsoft.com/office/officeart/2005/8/layout/orgChart1"/>
    <dgm:cxn modelId="{8A2DA559-89F2-40FD-89B7-94E47B715A62}" srcId="{74A801E9-5DD0-4B2F-9F64-871414C6A11A}" destId="{A5F8937E-2874-47E3-A75C-8F89D9B396B9}" srcOrd="5" destOrd="0" parTransId="{8DF32FF6-A4C2-4E14-B83A-23702CDE1BB2}" sibTransId="{9E27B9B5-6996-4B16-A1F1-F7834EEE7BB8}"/>
    <dgm:cxn modelId="{D9707383-D2C4-40D6-AF8F-0527A1AF81EE}" type="presOf" srcId="{3E880F0C-8A50-4A91-BD85-429298AA434D}" destId="{5B68301B-A761-4ED1-954E-A369DBBE759D}" srcOrd="0" destOrd="0" presId="urn:microsoft.com/office/officeart/2005/8/layout/orgChart1"/>
    <dgm:cxn modelId="{2D850D94-6329-4247-9E2B-AD7A72EAFDFE}" type="presOf" srcId="{74A801E9-5DD0-4B2F-9F64-871414C6A11A}" destId="{2B0B2EE4-065A-4740-9BD2-45C5DF33995C}" srcOrd="1" destOrd="0" presId="urn:microsoft.com/office/officeart/2005/8/layout/orgChart1"/>
    <dgm:cxn modelId="{05D68294-3E70-422D-B826-9B01650818FF}" type="presOf" srcId="{3A005C52-027E-4E9A-87AA-1EC06A2316E6}" destId="{62E7F1F8-E4E8-48CC-9B2C-4DEEF5B20203}" srcOrd="0" destOrd="0" presId="urn:microsoft.com/office/officeart/2005/8/layout/orgChart1"/>
    <dgm:cxn modelId="{9C94BCA6-BEA3-4B90-AA3E-8966BF4A3CAF}" srcId="{74A801E9-5DD0-4B2F-9F64-871414C6A11A}" destId="{3E99755D-BDEB-4136-A2DE-914466F80F7E}" srcOrd="4" destOrd="0" parTransId="{7E586807-8077-479C-9E83-51003CFF479C}" sibTransId="{9F4E424A-698C-430A-9E56-E0DADC208BD3}"/>
    <dgm:cxn modelId="{AC9988A8-56BE-4CDC-9C62-F56AE4FB7E66}" type="presOf" srcId="{742910A5-6DAA-4436-B18C-9F165EEA82A2}" destId="{4215A704-46E8-4EFD-B76B-7E86C7BA16D9}" srcOrd="0" destOrd="0" presId="urn:microsoft.com/office/officeart/2005/8/layout/orgChart1"/>
    <dgm:cxn modelId="{F07D8FAE-849C-40E7-98BC-A41750DAA401}" type="presOf" srcId="{7EF701B1-B230-436F-B6B7-9EE0594EC291}" destId="{984CEB1C-0BF8-4E8B-86E7-11F99B3C0A4E}" srcOrd="0" destOrd="0" presId="urn:microsoft.com/office/officeart/2005/8/layout/orgChart1"/>
    <dgm:cxn modelId="{9E65B4BA-3F1A-41B9-AFCC-9A35F538C775}" type="presOf" srcId="{3E99755D-BDEB-4136-A2DE-914466F80F7E}" destId="{C4992B9F-03CF-4D4F-A7CD-AA2193E8DF54}" srcOrd="1" destOrd="0" presId="urn:microsoft.com/office/officeart/2005/8/layout/orgChart1"/>
    <dgm:cxn modelId="{9BD205BF-9A89-4D25-A1FA-C965D8D6C6EA}" type="presOf" srcId="{8DF32FF6-A4C2-4E14-B83A-23702CDE1BB2}" destId="{E3A3AD61-0436-49AC-BF4A-742428BEBEA2}" srcOrd="0" destOrd="0" presId="urn:microsoft.com/office/officeart/2005/8/layout/orgChart1"/>
    <dgm:cxn modelId="{8716F9C1-0A86-4B92-A83A-26915F6DE63E}" srcId="{74A801E9-5DD0-4B2F-9F64-871414C6A11A}" destId="{D4C19EBE-0E88-45D5-8B0C-2F71E9093B76}" srcOrd="0" destOrd="0" parTransId="{C37F9ADC-FBF5-4056-9A18-1C4B53EAA156}" sibTransId="{CB270D80-C39D-4072-8416-1A80DF7B6587}"/>
    <dgm:cxn modelId="{A4135CC3-DA13-4728-A0AD-BF7C322550B8}" type="presOf" srcId="{C37F9ADC-FBF5-4056-9A18-1C4B53EAA156}" destId="{A14B5651-8BBE-439B-BD43-A2495E69EA4F}" srcOrd="0" destOrd="0" presId="urn:microsoft.com/office/officeart/2005/8/layout/orgChart1"/>
    <dgm:cxn modelId="{441087C5-6048-4B05-BE73-F7BEB447470D}" type="presOf" srcId="{A5F8937E-2874-47E3-A75C-8F89D9B396B9}" destId="{965707DD-58A9-41B6-AD2F-3B8F8566B56F}" srcOrd="1" destOrd="0" presId="urn:microsoft.com/office/officeart/2005/8/layout/orgChart1"/>
    <dgm:cxn modelId="{E632EDCB-DF8E-42BA-A5D1-F88FB008F5EB}" type="presOf" srcId="{3E880F0C-8A50-4A91-BD85-429298AA434D}" destId="{C900D854-5088-4C01-9269-9F94E0E42B11}" srcOrd="1" destOrd="0" presId="urn:microsoft.com/office/officeart/2005/8/layout/orgChart1"/>
    <dgm:cxn modelId="{50C137CF-5524-4F0B-A831-EAF9AD0FD76E}" srcId="{74A801E9-5DD0-4B2F-9F64-871414C6A11A}" destId="{46C9F41C-D1DB-4BD6-AF04-9B2B4F737491}" srcOrd="1" destOrd="0" parTransId="{0A453E86-D910-4F27-94BF-B981E4E5C882}" sibTransId="{FF112E37-6E3F-4CA0-8B01-412F0C3FC496}"/>
    <dgm:cxn modelId="{330D84D1-55BB-4490-9D13-FE4E728953F2}" type="presOf" srcId="{D4C19EBE-0E88-45D5-8B0C-2F71E9093B76}" destId="{771E0F98-EC8F-4D5A-A333-121D0F9BF0D5}" srcOrd="0" destOrd="0" presId="urn:microsoft.com/office/officeart/2005/8/layout/orgChart1"/>
    <dgm:cxn modelId="{0BE356D4-57FE-4B64-B937-C038E411779E}" type="presOf" srcId="{A5F8937E-2874-47E3-A75C-8F89D9B396B9}" destId="{11521467-D236-4ED0-BDA4-0B5FB138C18C}" srcOrd="0" destOrd="0" presId="urn:microsoft.com/office/officeart/2005/8/layout/orgChart1"/>
    <dgm:cxn modelId="{5D8E1EEA-3BDB-4114-96FA-0C93CB5EBC0E}" type="presOf" srcId="{7E586807-8077-479C-9E83-51003CFF479C}" destId="{EEC362A6-0115-4C04-A991-99AB76CFE4B9}" srcOrd="0" destOrd="0" presId="urn:microsoft.com/office/officeart/2005/8/layout/orgChart1"/>
    <dgm:cxn modelId="{9AD363F5-C2CB-457E-873E-6B02C30FC96C}" type="presOf" srcId="{D4C19EBE-0E88-45D5-8B0C-2F71E9093B76}" destId="{80BBECC0-C0F4-43A7-8A23-3EDEC312E54B}" srcOrd="1" destOrd="0" presId="urn:microsoft.com/office/officeart/2005/8/layout/orgChart1"/>
    <dgm:cxn modelId="{DD64E7FB-FFB9-4E64-976B-B2E8D6BDFF98}" type="presOf" srcId="{DF12EE90-D33C-4C6A-9813-535A54708D01}" destId="{14457FF8-F8F3-410E-9E2B-180ABA4A3986}" srcOrd="0" destOrd="0" presId="urn:microsoft.com/office/officeart/2005/8/layout/orgChart1"/>
    <dgm:cxn modelId="{02E7642C-5DC3-4810-879C-28AC6EA49D5E}" type="presParOf" srcId="{648C3F89-6208-4A3D-B199-3ABAAA3DB7AC}" destId="{53C39326-5409-4175-AD3B-23737F85EA7B}" srcOrd="0" destOrd="0" presId="urn:microsoft.com/office/officeart/2005/8/layout/orgChart1"/>
    <dgm:cxn modelId="{ECDB5ED9-8245-435C-83C0-FDD97396C353}" type="presParOf" srcId="{53C39326-5409-4175-AD3B-23737F85EA7B}" destId="{2A9AD0FA-33C2-41D1-A685-AD667185CCA5}" srcOrd="0" destOrd="0" presId="urn:microsoft.com/office/officeart/2005/8/layout/orgChart1"/>
    <dgm:cxn modelId="{CF7E89A2-723D-4695-90F8-C81A6D7AE051}" type="presParOf" srcId="{2A9AD0FA-33C2-41D1-A685-AD667185CCA5}" destId="{D809761D-2C56-430B-BDBE-8B4103ED8E71}" srcOrd="0" destOrd="0" presId="urn:microsoft.com/office/officeart/2005/8/layout/orgChart1"/>
    <dgm:cxn modelId="{481AAC6A-5152-4FE6-B75A-57355C24B31D}" type="presParOf" srcId="{2A9AD0FA-33C2-41D1-A685-AD667185CCA5}" destId="{2B0B2EE4-065A-4740-9BD2-45C5DF33995C}" srcOrd="1" destOrd="0" presId="urn:microsoft.com/office/officeart/2005/8/layout/orgChart1"/>
    <dgm:cxn modelId="{3AC92612-B4EB-46B1-A2FD-EEF05432AEFD}" type="presParOf" srcId="{53C39326-5409-4175-AD3B-23737F85EA7B}" destId="{B28958A3-1F31-45C0-B7CB-A254F6FA762D}" srcOrd="1" destOrd="0" presId="urn:microsoft.com/office/officeart/2005/8/layout/orgChart1"/>
    <dgm:cxn modelId="{E07ADC0C-38D8-46AD-9131-E27C38903301}" type="presParOf" srcId="{B28958A3-1F31-45C0-B7CB-A254F6FA762D}" destId="{EEC362A6-0115-4C04-A991-99AB76CFE4B9}" srcOrd="0" destOrd="0" presId="urn:microsoft.com/office/officeart/2005/8/layout/orgChart1"/>
    <dgm:cxn modelId="{2BBD9FFE-BF9C-4EB1-9461-1DB3BF7F8FD4}" type="presParOf" srcId="{B28958A3-1F31-45C0-B7CB-A254F6FA762D}" destId="{4758798D-7EC7-4B46-BAB0-D1802C765D81}" srcOrd="1" destOrd="0" presId="urn:microsoft.com/office/officeart/2005/8/layout/orgChart1"/>
    <dgm:cxn modelId="{6728E758-1F01-4BE5-9083-3FAF52EB0263}" type="presParOf" srcId="{4758798D-7EC7-4B46-BAB0-D1802C765D81}" destId="{6EC7165E-5E37-48DE-9787-4B9DEF6A34E6}" srcOrd="0" destOrd="0" presId="urn:microsoft.com/office/officeart/2005/8/layout/orgChart1"/>
    <dgm:cxn modelId="{1650D1D0-563A-493A-A570-BDCDF83827BC}" type="presParOf" srcId="{6EC7165E-5E37-48DE-9787-4B9DEF6A34E6}" destId="{27D7C05C-42BF-4D53-A4BA-CDFFE36F7791}" srcOrd="0" destOrd="0" presId="urn:microsoft.com/office/officeart/2005/8/layout/orgChart1"/>
    <dgm:cxn modelId="{97C9F811-D9C1-455C-BA2A-19DFAB2F3B9D}" type="presParOf" srcId="{6EC7165E-5E37-48DE-9787-4B9DEF6A34E6}" destId="{C4992B9F-03CF-4D4F-A7CD-AA2193E8DF54}" srcOrd="1" destOrd="0" presId="urn:microsoft.com/office/officeart/2005/8/layout/orgChart1"/>
    <dgm:cxn modelId="{E296BF63-8969-4CC7-A556-38503E21CB49}" type="presParOf" srcId="{4758798D-7EC7-4B46-BAB0-D1802C765D81}" destId="{A9CA39D9-1D79-4C09-A78F-284A8FC9BFC4}" srcOrd="1" destOrd="0" presId="urn:microsoft.com/office/officeart/2005/8/layout/orgChart1"/>
    <dgm:cxn modelId="{A83387D6-E15A-421C-A9CC-99621B748835}" type="presParOf" srcId="{4758798D-7EC7-4B46-BAB0-D1802C765D81}" destId="{3C5263F9-5ECB-4B1B-87D2-AF8FF8731769}" srcOrd="2" destOrd="0" presId="urn:microsoft.com/office/officeart/2005/8/layout/orgChart1"/>
    <dgm:cxn modelId="{EC44F39F-BD13-4CCD-BCA2-7A790692D396}" type="presParOf" srcId="{B28958A3-1F31-45C0-B7CB-A254F6FA762D}" destId="{E3A3AD61-0436-49AC-BF4A-742428BEBEA2}" srcOrd="2" destOrd="0" presId="urn:microsoft.com/office/officeart/2005/8/layout/orgChart1"/>
    <dgm:cxn modelId="{6843FDB3-8D93-4242-8C69-D8FE29972649}" type="presParOf" srcId="{B28958A3-1F31-45C0-B7CB-A254F6FA762D}" destId="{C618D9E3-35A2-47AC-9E18-3D4CC00829DD}" srcOrd="3" destOrd="0" presId="urn:microsoft.com/office/officeart/2005/8/layout/orgChart1"/>
    <dgm:cxn modelId="{16B43B84-5FD2-434C-ADF0-6E26B1953953}" type="presParOf" srcId="{C618D9E3-35A2-47AC-9E18-3D4CC00829DD}" destId="{AB8C38E7-7959-4AED-A976-4B5DB4FF5F11}" srcOrd="0" destOrd="0" presId="urn:microsoft.com/office/officeart/2005/8/layout/orgChart1"/>
    <dgm:cxn modelId="{4DDCAA74-C27C-4888-ADBA-3A46F0707E54}" type="presParOf" srcId="{AB8C38E7-7959-4AED-A976-4B5DB4FF5F11}" destId="{11521467-D236-4ED0-BDA4-0B5FB138C18C}" srcOrd="0" destOrd="0" presId="urn:microsoft.com/office/officeart/2005/8/layout/orgChart1"/>
    <dgm:cxn modelId="{F23B15D6-A44C-4C35-AC4E-C4522EDEEE4A}" type="presParOf" srcId="{AB8C38E7-7959-4AED-A976-4B5DB4FF5F11}" destId="{965707DD-58A9-41B6-AD2F-3B8F8566B56F}" srcOrd="1" destOrd="0" presId="urn:microsoft.com/office/officeart/2005/8/layout/orgChart1"/>
    <dgm:cxn modelId="{7FFB91B4-27CD-4C12-9E2B-852C411C2498}" type="presParOf" srcId="{C618D9E3-35A2-47AC-9E18-3D4CC00829DD}" destId="{68673371-69B9-4973-85BB-F89FF281058E}" srcOrd="1" destOrd="0" presId="urn:microsoft.com/office/officeart/2005/8/layout/orgChart1"/>
    <dgm:cxn modelId="{11B4E12E-CAF8-4E92-8B7A-0D50BA7F380D}" type="presParOf" srcId="{C618D9E3-35A2-47AC-9E18-3D4CC00829DD}" destId="{ECA2D932-5785-417C-9091-19088261FAC5}" srcOrd="2" destOrd="0" presId="urn:microsoft.com/office/officeart/2005/8/layout/orgChart1"/>
    <dgm:cxn modelId="{127D117D-A8DA-404F-965E-AAC1FA7A2801}" type="presParOf" srcId="{B28958A3-1F31-45C0-B7CB-A254F6FA762D}" destId="{14457FF8-F8F3-410E-9E2B-180ABA4A3986}" srcOrd="4" destOrd="0" presId="urn:microsoft.com/office/officeart/2005/8/layout/orgChart1"/>
    <dgm:cxn modelId="{D75D050E-D3C0-432C-874C-BAC7A9AF9E6B}" type="presParOf" srcId="{B28958A3-1F31-45C0-B7CB-A254F6FA762D}" destId="{3618373C-4F8D-4D9B-AF85-FA1E58897F8B}" srcOrd="5" destOrd="0" presId="urn:microsoft.com/office/officeart/2005/8/layout/orgChart1"/>
    <dgm:cxn modelId="{8661F3CD-E40B-412E-81D4-5A812294A2B7}" type="presParOf" srcId="{3618373C-4F8D-4D9B-AF85-FA1E58897F8B}" destId="{0FF4D275-24A6-4F9E-98C2-F4757B534A8B}" srcOrd="0" destOrd="0" presId="urn:microsoft.com/office/officeart/2005/8/layout/orgChart1"/>
    <dgm:cxn modelId="{FA325911-9ECC-47A1-9E47-8A32C9C8C45D}" type="presParOf" srcId="{0FF4D275-24A6-4F9E-98C2-F4757B534A8B}" destId="{62E7F1F8-E4E8-48CC-9B2C-4DEEF5B20203}" srcOrd="0" destOrd="0" presId="urn:microsoft.com/office/officeart/2005/8/layout/orgChart1"/>
    <dgm:cxn modelId="{8B768DBF-4F86-4683-948E-49422C338CD3}" type="presParOf" srcId="{0FF4D275-24A6-4F9E-98C2-F4757B534A8B}" destId="{FE4C2BDF-10C6-451E-9FFB-67E93C82FAFF}" srcOrd="1" destOrd="0" presId="urn:microsoft.com/office/officeart/2005/8/layout/orgChart1"/>
    <dgm:cxn modelId="{E1260D8F-031D-480E-9FFB-B61A8015CC36}" type="presParOf" srcId="{3618373C-4F8D-4D9B-AF85-FA1E58897F8B}" destId="{9D7036FF-E703-4C80-97D2-D1B2DD31C980}" srcOrd="1" destOrd="0" presId="urn:microsoft.com/office/officeart/2005/8/layout/orgChart1"/>
    <dgm:cxn modelId="{31CAEB2F-1B18-4197-ABC0-AB6C29E8D8BA}" type="presParOf" srcId="{3618373C-4F8D-4D9B-AF85-FA1E58897F8B}" destId="{A834CF5A-7C42-4A86-B603-9D8D05CAD4D6}" srcOrd="2" destOrd="0" presId="urn:microsoft.com/office/officeart/2005/8/layout/orgChart1"/>
    <dgm:cxn modelId="{C5459C60-4CB6-4FBE-ADF8-674909802416}" type="presParOf" srcId="{53C39326-5409-4175-AD3B-23737F85EA7B}" destId="{2E61181C-AD87-44AB-ACD2-987F3D5F49C3}" srcOrd="2" destOrd="0" presId="urn:microsoft.com/office/officeart/2005/8/layout/orgChart1"/>
    <dgm:cxn modelId="{06736A25-0FB9-47BF-981F-01CF9F939466}" type="presParOf" srcId="{2E61181C-AD87-44AB-ACD2-987F3D5F49C3}" destId="{A14B5651-8BBE-439B-BD43-A2495E69EA4F}" srcOrd="0" destOrd="0" presId="urn:microsoft.com/office/officeart/2005/8/layout/orgChart1"/>
    <dgm:cxn modelId="{6964069D-0779-4E64-BBA7-129860ABB30D}" type="presParOf" srcId="{2E61181C-AD87-44AB-ACD2-987F3D5F49C3}" destId="{214B6FC3-D995-4696-A516-DF5E320821DB}" srcOrd="1" destOrd="0" presId="urn:microsoft.com/office/officeart/2005/8/layout/orgChart1"/>
    <dgm:cxn modelId="{7124D355-1347-463C-8996-65E22676D5D2}" type="presParOf" srcId="{214B6FC3-D995-4696-A516-DF5E320821DB}" destId="{AB9A0B55-CF4C-429D-9FB9-962C15DBA9ED}" srcOrd="0" destOrd="0" presId="urn:microsoft.com/office/officeart/2005/8/layout/orgChart1"/>
    <dgm:cxn modelId="{B5B321B5-302F-49FA-AB36-DF448711F90D}" type="presParOf" srcId="{AB9A0B55-CF4C-429D-9FB9-962C15DBA9ED}" destId="{771E0F98-EC8F-4D5A-A333-121D0F9BF0D5}" srcOrd="0" destOrd="0" presId="urn:microsoft.com/office/officeart/2005/8/layout/orgChart1"/>
    <dgm:cxn modelId="{DD4ECC8B-BD96-4ED5-8CF9-B0CEA4EA8E77}" type="presParOf" srcId="{AB9A0B55-CF4C-429D-9FB9-962C15DBA9ED}" destId="{80BBECC0-C0F4-43A7-8A23-3EDEC312E54B}" srcOrd="1" destOrd="0" presId="urn:microsoft.com/office/officeart/2005/8/layout/orgChart1"/>
    <dgm:cxn modelId="{512ED04A-9C75-418F-9F45-B0DD25EB3E67}" type="presParOf" srcId="{214B6FC3-D995-4696-A516-DF5E320821DB}" destId="{B9AD7A23-342D-4EA6-9896-0EF08352DFAF}" srcOrd="1" destOrd="0" presId="urn:microsoft.com/office/officeart/2005/8/layout/orgChart1"/>
    <dgm:cxn modelId="{076D53FA-53BE-42A7-98AF-E3C1A453761D}" type="presParOf" srcId="{214B6FC3-D995-4696-A516-DF5E320821DB}" destId="{DC06F436-C6EE-4956-A0C0-4F650A7EB3A9}" srcOrd="2" destOrd="0" presId="urn:microsoft.com/office/officeart/2005/8/layout/orgChart1"/>
    <dgm:cxn modelId="{02899E54-6B81-494C-8B06-0C9F994D6EA9}" type="presParOf" srcId="{2E61181C-AD87-44AB-ACD2-987F3D5F49C3}" destId="{740FAD98-FE3A-4784-BB72-0FE6F9431719}" srcOrd="2" destOrd="0" presId="urn:microsoft.com/office/officeart/2005/8/layout/orgChart1"/>
    <dgm:cxn modelId="{B28A76AB-113D-4437-8B31-C32A3AD7EBB6}" type="presParOf" srcId="{2E61181C-AD87-44AB-ACD2-987F3D5F49C3}" destId="{986F4594-F22B-4285-A2B1-F7F2D105BA70}" srcOrd="3" destOrd="0" presId="urn:microsoft.com/office/officeart/2005/8/layout/orgChart1"/>
    <dgm:cxn modelId="{02D2C6AD-8694-46BD-B155-2CEE3D64E75F}" type="presParOf" srcId="{986F4594-F22B-4285-A2B1-F7F2D105BA70}" destId="{C64CF361-5102-4875-B193-4F21B9978DBE}" srcOrd="0" destOrd="0" presId="urn:microsoft.com/office/officeart/2005/8/layout/orgChart1"/>
    <dgm:cxn modelId="{995CF317-4ADF-4F95-9EBB-BC1C858F6A44}" type="presParOf" srcId="{C64CF361-5102-4875-B193-4F21B9978DBE}" destId="{317B3C37-11B5-40E9-A842-100C7B2DB0B2}" srcOrd="0" destOrd="0" presId="urn:microsoft.com/office/officeart/2005/8/layout/orgChart1"/>
    <dgm:cxn modelId="{1881A46C-9D02-4E08-89DA-21236A7FD31D}" type="presParOf" srcId="{C64CF361-5102-4875-B193-4F21B9978DBE}" destId="{9C882930-32F5-4C48-821C-F8C903371D39}" srcOrd="1" destOrd="0" presId="urn:microsoft.com/office/officeart/2005/8/layout/orgChart1"/>
    <dgm:cxn modelId="{9F45B639-05A5-499D-8498-5A924F534C09}" type="presParOf" srcId="{986F4594-F22B-4285-A2B1-F7F2D105BA70}" destId="{2F64FBDE-7250-4532-A979-B1C0C8F5E880}" srcOrd="1" destOrd="0" presId="urn:microsoft.com/office/officeart/2005/8/layout/orgChart1"/>
    <dgm:cxn modelId="{6B0C6A32-7199-4C9B-9379-D5C9C56BE220}" type="presParOf" srcId="{986F4594-F22B-4285-A2B1-F7F2D105BA70}" destId="{575D91CD-9C89-4DE1-975D-69724E5C8FDB}" srcOrd="2" destOrd="0" presId="urn:microsoft.com/office/officeart/2005/8/layout/orgChart1"/>
    <dgm:cxn modelId="{9BA5396D-9F73-4D59-A4BE-D006F7D4B76C}" type="presParOf" srcId="{2E61181C-AD87-44AB-ACD2-987F3D5F49C3}" destId="{4215A704-46E8-4EFD-B76B-7E86C7BA16D9}" srcOrd="4" destOrd="0" presId="urn:microsoft.com/office/officeart/2005/8/layout/orgChart1"/>
    <dgm:cxn modelId="{7511FFB5-94C9-4BC6-942D-2C25DF2622DD}" type="presParOf" srcId="{2E61181C-AD87-44AB-ACD2-987F3D5F49C3}" destId="{AB9BB573-13AE-45FF-A928-FCC487DB2CA3}" srcOrd="5" destOrd="0" presId="urn:microsoft.com/office/officeart/2005/8/layout/orgChart1"/>
    <dgm:cxn modelId="{5C3DB036-E11A-4074-9740-E00FFA0379A6}" type="presParOf" srcId="{AB9BB573-13AE-45FF-A928-FCC487DB2CA3}" destId="{C8D07240-1A99-4857-87F4-A5A5D0B19512}" srcOrd="0" destOrd="0" presId="urn:microsoft.com/office/officeart/2005/8/layout/orgChart1"/>
    <dgm:cxn modelId="{4A178A39-56B9-4270-AAF9-A855C17CAF1B}" type="presParOf" srcId="{C8D07240-1A99-4857-87F4-A5A5D0B19512}" destId="{984CEB1C-0BF8-4E8B-86E7-11F99B3C0A4E}" srcOrd="0" destOrd="0" presId="urn:microsoft.com/office/officeart/2005/8/layout/orgChart1"/>
    <dgm:cxn modelId="{2A8DD98D-D906-426B-B230-1F4ED6DA2E6D}" type="presParOf" srcId="{C8D07240-1A99-4857-87F4-A5A5D0B19512}" destId="{E6996ED5-F505-4737-9C42-A1018618D660}" srcOrd="1" destOrd="0" presId="urn:microsoft.com/office/officeart/2005/8/layout/orgChart1"/>
    <dgm:cxn modelId="{E12D65B6-E5CC-4D38-A015-3865EBAC5553}" type="presParOf" srcId="{AB9BB573-13AE-45FF-A928-FCC487DB2CA3}" destId="{6A47B92C-DD93-4693-AC6B-C4162D1793A4}" srcOrd="1" destOrd="0" presId="urn:microsoft.com/office/officeart/2005/8/layout/orgChart1"/>
    <dgm:cxn modelId="{049835AF-472A-44F2-B103-E36CA57DD1E8}" type="presParOf" srcId="{AB9BB573-13AE-45FF-A928-FCC487DB2CA3}" destId="{499D8A6D-DB46-4743-BF56-10B78102BEFD}" srcOrd="2" destOrd="0" presId="urn:microsoft.com/office/officeart/2005/8/layout/orgChart1"/>
    <dgm:cxn modelId="{37060BB1-1193-4DFB-B7A4-E5E83221EA2B}" type="presParOf" srcId="{2E61181C-AD87-44AB-ACD2-987F3D5F49C3}" destId="{44648B51-D12E-481C-B68E-24C2A558DD96}" srcOrd="6" destOrd="0" presId="urn:microsoft.com/office/officeart/2005/8/layout/orgChart1"/>
    <dgm:cxn modelId="{6C51F41A-3AB0-4C0C-BA0C-68B6B6AFA4A0}" type="presParOf" srcId="{2E61181C-AD87-44AB-ACD2-987F3D5F49C3}" destId="{50D08B56-45D7-4406-BC22-F6AF20272D1A}" srcOrd="7" destOrd="0" presId="urn:microsoft.com/office/officeart/2005/8/layout/orgChart1"/>
    <dgm:cxn modelId="{DF05ECA4-2411-4E95-8DB0-C6534F94277A}" type="presParOf" srcId="{50D08B56-45D7-4406-BC22-F6AF20272D1A}" destId="{45CA6286-A555-431F-997F-7C8F82FADC8E}" srcOrd="0" destOrd="0" presId="urn:microsoft.com/office/officeart/2005/8/layout/orgChart1"/>
    <dgm:cxn modelId="{5967BE0A-6FD3-4BE3-B557-E6B4BF359EE2}" type="presParOf" srcId="{45CA6286-A555-431F-997F-7C8F82FADC8E}" destId="{5B68301B-A761-4ED1-954E-A369DBBE759D}" srcOrd="0" destOrd="0" presId="urn:microsoft.com/office/officeart/2005/8/layout/orgChart1"/>
    <dgm:cxn modelId="{8448B01F-4A0C-4A6F-8755-828FE0DD1F80}" type="presParOf" srcId="{45CA6286-A555-431F-997F-7C8F82FADC8E}" destId="{C900D854-5088-4C01-9269-9F94E0E42B11}" srcOrd="1" destOrd="0" presId="urn:microsoft.com/office/officeart/2005/8/layout/orgChart1"/>
    <dgm:cxn modelId="{3636C5A8-2B93-4315-B427-28E0F2EF7F9B}" type="presParOf" srcId="{50D08B56-45D7-4406-BC22-F6AF20272D1A}" destId="{E49DDB27-A4FE-427B-9B16-8B97BBAB1F23}" srcOrd="1" destOrd="0" presId="urn:microsoft.com/office/officeart/2005/8/layout/orgChart1"/>
    <dgm:cxn modelId="{6605E41D-031D-4378-88EC-E980C8E47AC8}" type="presParOf" srcId="{50D08B56-45D7-4406-BC22-F6AF20272D1A}" destId="{A99A3F14-ACC2-4D86-BD78-2AB4BE8825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A47A6-4A1C-4C8F-8828-664F486CA85C}">
      <dsp:nvSpPr>
        <dsp:cNvPr id="0" name=""/>
        <dsp:cNvSpPr/>
      </dsp:nvSpPr>
      <dsp:spPr>
        <a:xfrm>
          <a:off x="4815647" y="2100314"/>
          <a:ext cx="864638" cy="105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793"/>
              </a:lnTo>
              <a:lnTo>
                <a:pt x="864638" y="1050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62F1B-4312-4EDD-B0B0-8DC75CFB5255}">
      <dsp:nvSpPr>
        <dsp:cNvPr id="0" name=""/>
        <dsp:cNvSpPr/>
      </dsp:nvSpPr>
      <dsp:spPr>
        <a:xfrm>
          <a:off x="4509229" y="2100314"/>
          <a:ext cx="306417" cy="1001357"/>
        </a:xfrm>
        <a:custGeom>
          <a:avLst/>
          <a:gdLst/>
          <a:ahLst/>
          <a:cxnLst/>
          <a:rect l="0" t="0" r="0" b="0"/>
          <a:pathLst>
            <a:path>
              <a:moveTo>
                <a:pt x="306417" y="0"/>
              </a:moveTo>
              <a:lnTo>
                <a:pt x="306417" y="1001357"/>
              </a:lnTo>
              <a:lnTo>
                <a:pt x="0" y="100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4DC4B-D74E-4270-81D2-E4E3E34F9CF6}">
      <dsp:nvSpPr>
        <dsp:cNvPr id="0" name=""/>
        <dsp:cNvSpPr/>
      </dsp:nvSpPr>
      <dsp:spPr>
        <a:xfrm>
          <a:off x="4815647" y="2100314"/>
          <a:ext cx="3370155" cy="255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572"/>
              </a:lnTo>
              <a:lnTo>
                <a:pt x="3370155" y="2214572"/>
              </a:lnTo>
              <a:lnTo>
                <a:pt x="3370155" y="2558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0FE7A-2811-44DD-9163-D0AC1D9339FB}">
      <dsp:nvSpPr>
        <dsp:cNvPr id="0" name=""/>
        <dsp:cNvSpPr/>
      </dsp:nvSpPr>
      <dsp:spPr>
        <a:xfrm>
          <a:off x="4815647" y="2100314"/>
          <a:ext cx="111952" cy="255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572"/>
              </a:lnTo>
              <a:lnTo>
                <a:pt x="111952" y="2214572"/>
              </a:lnTo>
              <a:lnTo>
                <a:pt x="111952" y="2558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B2F38-7D65-4011-951C-5E705A807238}">
      <dsp:nvSpPr>
        <dsp:cNvPr id="0" name=""/>
        <dsp:cNvSpPr/>
      </dsp:nvSpPr>
      <dsp:spPr>
        <a:xfrm>
          <a:off x="1669396" y="2100314"/>
          <a:ext cx="3146250" cy="2558788"/>
        </a:xfrm>
        <a:custGeom>
          <a:avLst/>
          <a:gdLst/>
          <a:ahLst/>
          <a:cxnLst/>
          <a:rect l="0" t="0" r="0" b="0"/>
          <a:pathLst>
            <a:path>
              <a:moveTo>
                <a:pt x="3146250" y="0"/>
              </a:moveTo>
              <a:lnTo>
                <a:pt x="3146250" y="2214572"/>
              </a:lnTo>
              <a:lnTo>
                <a:pt x="0" y="2214572"/>
              </a:lnTo>
              <a:lnTo>
                <a:pt x="0" y="2558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2C3A-5A03-4FC0-88C3-384331CE5954}">
      <dsp:nvSpPr>
        <dsp:cNvPr id="0" name=""/>
        <dsp:cNvSpPr/>
      </dsp:nvSpPr>
      <dsp:spPr>
        <a:xfrm>
          <a:off x="2499220" y="461189"/>
          <a:ext cx="4632854" cy="1639124"/>
        </a:xfrm>
        <a:prstGeom prst="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/>
              <a:latin typeface="+mj-lt"/>
              <a:ea typeface="Times New Roman" panose="02020603050405020304" pitchFamily="18" charset="0"/>
            </a:rPr>
            <a:t>Зони формування елементів інформаційної культури:</a:t>
          </a:r>
          <a:endParaRPr lang="uk-UA" sz="2000" kern="1200" dirty="0">
            <a:latin typeface="+mj-lt"/>
          </a:endParaRPr>
        </a:p>
      </dsp:txBody>
      <dsp:txXfrm>
        <a:off x="2499220" y="461189"/>
        <a:ext cx="4632854" cy="1639124"/>
      </dsp:txXfrm>
    </dsp:sp>
    <dsp:sp modelId="{83A32BEB-4869-40CC-ABBC-EABC61B77C37}">
      <dsp:nvSpPr>
        <dsp:cNvPr id="0" name=""/>
        <dsp:cNvSpPr/>
      </dsp:nvSpPr>
      <dsp:spPr>
        <a:xfrm>
          <a:off x="438742" y="4659102"/>
          <a:ext cx="2461309" cy="93051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Політика </a:t>
          </a:r>
          <a:endParaRPr lang="uk-UA" sz="2000" b="0" kern="1200" dirty="0">
            <a:solidFill>
              <a:schemeClr val="tx1"/>
            </a:solidFill>
            <a:latin typeface="+mn-lt"/>
          </a:endParaRPr>
        </a:p>
      </dsp:txBody>
      <dsp:txXfrm>
        <a:off x="438742" y="4659102"/>
        <a:ext cx="2461309" cy="930514"/>
      </dsp:txXfrm>
    </dsp:sp>
    <dsp:sp modelId="{73C847C9-1EBE-4C65-9CBA-9D1CDCDE7A46}">
      <dsp:nvSpPr>
        <dsp:cNvPr id="0" name=""/>
        <dsp:cNvSpPr/>
      </dsp:nvSpPr>
      <dsp:spPr>
        <a:xfrm>
          <a:off x="3588484" y="4659102"/>
          <a:ext cx="2678231" cy="995686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Ідеологія </a:t>
          </a:r>
          <a:endParaRPr lang="uk-UA" sz="2000" b="0" kern="1200" dirty="0">
            <a:solidFill>
              <a:schemeClr val="tx1"/>
            </a:solidFill>
            <a:latin typeface="+mn-lt"/>
          </a:endParaRPr>
        </a:p>
      </dsp:txBody>
      <dsp:txXfrm>
        <a:off x="3588484" y="4659102"/>
        <a:ext cx="2678231" cy="995686"/>
      </dsp:txXfrm>
    </dsp:sp>
    <dsp:sp modelId="{814249CE-DB33-4D7D-80C4-7098E91E919A}">
      <dsp:nvSpPr>
        <dsp:cNvPr id="0" name=""/>
        <dsp:cNvSpPr/>
      </dsp:nvSpPr>
      <dsp:spPr>
        <a:xfrm>
          <a:off x="6955148" y="4659102"/>
          <a:ext cx="2461309" cy="93051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Релігія </a:t>
          </a:r>
          <a:endParaRPr lang="uk-UA" sz="2000" b="0" kern="1200" dirty="0">
            <a:solidFill>
              <a:schemeClr val="tx1"/>
            </a:solidFill>
            <a:latin typeface="+mn-lt"/>
          </a:endParaRPr>
        </a:p>
      </dsp:txBody>
      <dsp:txXfrm>
        <a:off x="6955148" y="4659102"/>
        <a:ext cx="2461309" cy="930514"/>
      </dsp:txXfrm>
    </dsp:sp>
    <dsp:sp modelId="{5BACEC5C-5CBB-4416-B0E1-409B473F105C}">
      <dsp:nvSpPr>
        <dsp:cNvPr id="0" name=""/>
        <dsp:cNvSpPr/>
      </dsp:nvSpPr>
      <dsp:spPr>
        <a:xfrm>
          <a:off x="2047920" y="2636414"/>
          <a:ext cx="2461309" cy="93051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Мораль </a:t>
          </a:r>
          <a:endParaRPr lang="uk-UA" sz="2000" b="0" kern="1200" dirty="0">
            <a:solidFill>
              <a:schemeClr val="tx1"/>
            </a:solidFill>
            <a:latin typeface="+mn-lt"/>
          </a:endParaRPr>
        </a:p>
      </dsp:txBody>
      <dsp:txXfrm>
        <a:off x="2047920" y="2636414"/>
        <a:ext cx="2461309" cy="930514"/>
      </dsp:txXfrm>
    </dsp:sp>
    <dsp:sp modelId="{74E774B3-45B5-488D-AAE5-5E03FE82E94F}">
      <dsp:nvSpPr>
        <dsp:cNvPr id="0" name=""/>
        <dsp:cNvSpPr/>
      </dsp:nvSpPr>
      <dsp:spPr>
        <a:xfrm>
          <a:off x="5680286" y="2685850"/>
          <a:ext cx="2461309" cy="93051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rPr>
            <a:t>Право </a:t>
          </a:r>
          <a:endParaRPr lang="uk-UA" sz="2000" b="0" kern="1200" dirty="0">
            <a:solidFill>
              <a:schemeClr val="tx1"/>
            </a:solidFill>
            <a:latin typeface="+mn-lt"/>
          </a:endParaRPr>
        </a:p>
      </dsp:txBody>
      <dsp:txXfrm>
        <a:off x="5680286" y="2685850"/>
        <a:ext cx="2461309" cy="930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2FAFC-9D8B-4656-B49B-89A4CC994234}">
      <dsp:nvSpPr>
        <dsp:cNvPr id="0" name=""/>
        <dsp:cNvSpPr/>
      </dsp:nvSpPr>
      <dsp:spPr>
        <a:xfrm>
          <a:off x="0" y="0"/>
          <a:ext cx="7953552" cy="1179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/>
            <a:t>культура сприймання та користування інформацією</a:t>
          </a:r>
          <a:endParaRPr lang="uk-UA" sz="2000" b="0" i="0" kern="1200" noProof="0" dirty="0"/>
        </a:p>
      </dsp:txBody>
      <dsp:txXfrm>
        <a:off x="34535" y="34535"/>
        <a:ext cx="6581550" cy="1110053"/>
      </dsp:txXfrm>
    </dsp:sp>
    <dsp:sp modelId="{B19F829F-3271-4804-AAC3-73BF89E645BE}">
      <dsp:nvSpPr>
        <dsp:cNvPr id="0" name=""/>
        <dsp:cNvSpPr/>
      </dsp:nvSpPr>
      <dsp:spPr>
        <a:xfrm>
          <a:off x="666109" y="1393509"/>
          <a:ext cx="7953552" cy="1179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культура використання нових інформаційних технологій</a:t>
          </a:r>
        </a:p>
      </dsp:txBody>
      <dsp:txXfrm>
        <a:off x="700644" y="1428044"/>
        <a:ext cx="6451941" cy="1110053"/>
      </dsp:txXfrm>
    </dsp:sp>
    <dsp:sp modelId="{06663980-0BA6-4C51-B115-08ACC08CBECA}">
      <dsp:nvSpPr>
        <dsp:cNvPr id="0" name=""/>
        <dsp:cNvSpPr/>
      </dsp:nvSpPr>
      <dsp:spPr>
        <a:xfrm>
          <a:off x="1322278" y="2787019"/>
          <a:ext cx="7953552" cy="1179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/>
            <a:t>культура спілкування через засоби нових інформаційних технологій</a:t>
          </a:r>
          <a:endParaRPr lang="uk-UA" sz="2000" b="0" i="0" kern="1200" noProof="0" dirty="0"/>
        </a:p>
      </dsp:txBody>
      <dsp:txXfrm>
        <a:off x="1356813" y="2821554"/>
        <a:ext cx="6461883" cy="1110053"/>
      </dsp:txXfrm>
    </dsp:sp>
    <dsp:sp modelId="{AA368A78-853E-4A4C-A3B9-FF3AFBDFB6AC}">
      <dsp:nvSpPr>
        <dsp:cNvPr id="0" name=""/>
        <dsp:cNvSpPr/>
      </dsp:nvSpPr>
      <dsp:spPr>
        <a:xfrm>
          <a:off x="1988388" y="4180528"/>
          <a:ext cx="7953552" cy="1179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/>
            <a:t>культура організації подання інформації</a:t>
          </a:r>
        </a:p>
      </dsp:txBody>
      <dsp:txXfrm>
        <a:off x="2022923" y="4215063"/>
        <a:ext cx="6451941" cy="1110053"/>
      </dsp:txXfrm>
    </dsp:sp>
    <dsp:sp modelId="{C5A7BB83-AF8E-4238-A21E-EE55FB772C03}">
      <dsp:nvSpPr>
        <dsp:cNvPr id="0" name=""/>
        <dsp:cNvSpPr/>
      </dsp:nvSpPr>
      <dsp:spPr>
        <a:xfrm>
          <a:off x="7187121" y="903101"/>
          <a:ext cx="766430" cy="766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7359568" y="903101"/>
        <a:ext cx="421536" cy="576739"/>
      </dsp:txXfrm>
    </dsp:sp>
    <dsp:sp modelId="{C4D95EA6-F221-4FAA-959D-2350E73EC881}">
      <dsp:nvSpPr>
        <dsp:cNvPr id="0" name=""/>
        <dsp:cNvSpPr/>
      </dsp:nvSpPr>
      <dsp:spPr>
        <a:xfrm>
          <a:off x="7853231" y="2296610"/>
          <a:ext cx="766430" cy="766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8025678" y="2296610"/>
        <a:ext cx="421536" cy="576739"/>
      </dsp:txXfrm>
    </dsp:sp>
    <dsp:sp modelId="{6A5D1172-4D49-4E77-8520-17ED5F71E366}">
      <dsp:nvSpPr>
        <dsp:cNvPr id="0" name=""/>
        <dsp:cNvSpPr/>
      </dsp:nvSpPr>
      <dsp:spPr>
        <a:xfrm>
          <a:off x="8509399" y="3690120"/>
          <a:ext cx="766430" cy="766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0" kern="1200"/>
        </a:p>
      </dsp:txBody>
      <dsp:txXfrm>
        <a:off x="8681846" y="3690120"/>
        <a:ext cx="421536" cy="576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C2E-53BB-481B-A0B9-EE7A01171B07}">
      <dsp:nvSpPr>
        <dsp:cNvPr id="0" name=""/>
        <dsp:cNvSpPr/>
      </dsp:nvSpPr>
      <dsp:spPr>
        <a:xfrm>
          <a:off x="0" y="417798"/>
          <a:ext cx="84398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DCA9-B8A8-46CF-B6B6-01136DA2D58F}">
      <dsp:nvSpPr>
        <dsp:cNvPr id="0" name=""/>
        <dsp:cNvSpPr/>
      </dsp:nvSpPr>
      <dsp:spPr>
        <a:xfrm>
          <a:off x="401799" y="48798"/>
          <a:ext cx="8035974" cy="7380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Знання про інформацію й інформаційні процеси, будову комп’ютера та його програмне забезпечення </a:t>
          </a:r>
        </a:p>
      </dsp:txBody>
      <dsp:txXfrm>
        <a:off x="437825" y="84824"/>
        <a:ext cx="7963922" cy="665948"/>
      </dsp:txXfrm>
    </dsp:sp>
    <dsp:sp modelId="{F3004012-4C98-40FF-A3E9-384F34B6954A}">
      <dsp:nvSpPr>
        <dsp:cNvPr id="0" name=""/>
        <dsp:cNvSpPr/>
      </dsp:nvSpPr>
      <dsp:spPr>
        <a:xfrm>
          <a:off x="0" y="1551798"/>
          <a:ext cx="84398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401799" y="1182798"/>
          <a:ext cx="8035974" cy="7380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Уміння з достатньою швидкістю вводити інформацію з клавіатури та працювати з графічним інтерфейсом програм</a:t>
          </a:r>
        </a:p>
      </dsp:txBody>
      <dsp:txXfrm>
        <a:off x="437825" y="1218824"/>
        <a:ext cx="7963922" cy="665948"/>
      </dsp:txXfrm>
    </dsp:sp>
    <dsp:sp modelId="{46A4FEC9-AEB6-4EF4-A7C5-E8449334E783}">
      <dsp:nvSpPr>
        <dsp:cNvPr id="0" name=""/>
        <dsp:cNvSpPr/>
      </dsp:nvSpPr>
      <dsp:spPr>
        <a:xfrm>
          <a:off x="0" y="2685798"/>
          <a:ext cx="84398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73B62-7B5E-4B70-86AA-A546F3BEF944}">
      <dsp:nvSpPr>
        <dsp:cNvPr id="0" name=""/>
        <dsp:cNvSpPr/>
      </dsp:nvSpPr>
      <dsp:spPr>
        <a:xfrm>
          <a:off x="401799" y="2316798"/>
          <a:ext cx="8035974" cy="7380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Здатність використовувати інформаційне моделювання при розв’язанні завдань за допомогою комп’ютера</a:t>
          </a:r>
        </a:p>
      </dsp:txBody>
      <dsp:txXfrm>
        <a:off x="437825" y="2352824"/>
        <a:ext cx="7963922" cy="665948"/>
      </dsp:txXfrm>
    </dsp:sp>
    <dsp:sp modelId="{E939D877-CB05-4562-8FDB-91508F22AFF7}">
      <dsp:nvSpPr>
        <dsp:cNvPr id="0" name=""/>
        <dsp:cNvSpPr/>
      </dsp:nvSpPr>
      <dsp:spPr>
        <a:xfrm>
          <a:off x="0" y="3819798"/>
          <a:ext cx="84398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401799" y="3450798"/>
          <a:ext cx="8035974" cy="7380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Здатність створювати та редагувати документи, в тому числі мультимедійні презентації</a:t>
          </a:r>
        </a:p>
      </dsp:txBody>
      <dsp:txXfrm>
        <a:off x="437825" y="3486824"/>
        <a:ext cx="7963922" cy="665948"/>
      </dsp:txXfrm>
    </dsp:sp>
    <dsp:sp modelId="{D6A570F0-56D0-4F6A-9429-740A78BE3444}">
      <dsp:nvSpPr>
        <dsp:cNvPr id="0" name=""/>
        <dsp:cNvSpPr/>
      </dsp:nvSpPr>
      <dsp:spPr>
        <a:xfrm>
          <a:off x="0" y="4753364"/>
          <a:ext cx="84398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D2E7D-27F0-4041-AA10-4DF36BA526B4}">
      <dsp:nvSpPr>
        <dsp:cNvPr id="0" name=""/>
        <dsp:cNvSpPr/>
      </dsp:nvSpPr>
      <dsp:spPr>
        <a:xfrm>
          <a:off x="403867" y="4564016"/>
          <a:ext cx="8035974" cy="53756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Вміння опрацьовувати числову інформацію за допомогою електронних таблиць</a:t>
          </a:r>
        </a:p>
      </dsp:txBody>
      <dsp:txXfrm>
        <a:off x="430109" y="4590258"/>
        <a:ext cx="7983490" cy="485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C2E-53BB-481B-A0B9-EE7A01171B07}">
      <dsp:nvSpPr>
        <dsp:cNvPr id="0" name=""/>
        <dsp:cNvSpPr/>
      </dsp:nvSpPr>
      <dsp:spPr>
        <a:xfrm>
          <a:off x="0" y="413521"/>
          <a:ext cx="843984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DCA9-B8A8-46CF-B6B6-01136DA2D58F}">
      <dsp:nvSpPr>
        <dsp:cNvPr id="0" name=""/>
        <dsp:cNvSpPr/>
      </dsp:nvSpPr>
      <dsp:spPr>
        <a:xfrm>
          <a:off x="401799" y="59281"/>
          <a:ext cx="8035974" cy="70848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Здатність використовувати інформаційне моделювання при розв’язанні завдань за допомогою комп’ютера</a:t>
          </a:r>
        </a:p>
      </dsp:txBody>
      <dsp:txXfrm>
        <a:off x="436384" y="93866"/>
        <a:ext cx="7966804" cy="639310"/>
      </dsp:txXfrm>
    </dsp:sp>
    <dsp:sp modelId="{F3004012-4C98-40FF-A3E9-384F34B6954A}">
      <dsp:nvSpPr>
        <dsp:cNvPr id="0" name=""/>
        <dsp:cNvSpPr/>
      </dsp:nvSpPr>
      <dsp:spPr>
        <a:xfrm>
          <a:off x="0" y="1502161"/>
          <a:ext cx="843984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401799" y="1147921"/>
          <a:ext cx="8035974" cy="70848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Знання основ інформаційного законодавства</a:t>
          </a:r>
        </a:p>
      </dsp:txBody>
      <dsp:txXfrm>
        <a:off x="436384" y="1182506"/>
        <a:ext cx="7966804" cy="639310"/>
      </dsp:txXfrm>
    </dsp:sp>
    <dsp:sp modelId="{E939D877-CB05-4562-8FDB-91508F22AFF7}">
      <dsp:nvSpPr>
        <dsp:cNvPr id="0" name=""/>
        <dsp:cNvSpPr/>
      </dsp:nvSpPr>
      <dsp:spPr>
        <a:xfrm>
          <a:off x="0" y="2590801"/>
          <a:ext cx="843984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401799" y="2236561"/>
          <a:ext cx="8035974" cy="70848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Дотримання етичних вимог спілкування в Інтернет</a:t>
          </a:r>
        </a:p>
      </dsp:txBody>
      <dsp:txXfrm>
        <a:off x="436384" y="2271146"/>
        <a:ext cx="7966804" cy="639310"/>
      </dsp:txXfrm>
    </dsp:sp>
    <dsp:sp modelId="{D6A570F0-56D0-4F6A-9429-740A78BE3444}">
      <dsp:nvSpPr>
        <dsp:cNvPr id="0" name=""/>
        <dsp:cNvSpPr/>
      </dsp:nvSpPr>
      <dsp:spPr>
        <a:xfrm>
          <a:off x="0" y="3679441"/>
          <a:ext cx="843984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D2E7D-27F0-4041-AA10-4DF36BA526B4}">
      <dsp:nvSpPr>
        <dsp:cNvPr id="0" name=""/>
        <dsp:cNvSpPr/>
      </dsp:nvSpPr>
      <dsp:spPr>
        <a:xfrm>
          <a:off x="381018" y="3314808"/>
          <a:ext cx="8035974" cy="70848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Дотримання етичних вимог при публікації інформації в мережі Інтернет</a:t>
          </a:r>
        </a:p>
      </dsp:txBody>
      <dsp:txXfrm>
        <a:off x="415603" y="3349393"/>
        <a:ext cx="7966804" cy="639310"/>
      </dsp:txXfrm>
    </dsp:sp>
    <dsp:sp modelId="{50CA1273-21A9-4DDE-800B-C7F6A88027D9}">
      <dsp:nvSpPr>
        <dsp:cNvPr id="0" name=""/>
        <dsp:cNvSpPr/>
      </dsp:nvSpPr>
      <dsp:spPr>
        <a:xfrm>
          <a:off x="0" y="4768081"/>
          <a:ext cx="843984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B190A-0159-4BCB-8A2B-361DC9318AC9}">
      <dsp:nvSpPr>
        <dsp:cNvPr id="0" name=""/>
        <dsp:cNvSpPr/>
      </dsp:nvSpPr>
      <dsp:spPr>
        <a:xfrm>
          <a:off x="403867" y="4413841"/>
          <a:ext cx="8035974" cy="70848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3304" tIns="0" rIns="2233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Вміння використовувати інформаційні ресурси комп’ютерної мережі</a:t>
          </a:r>
        </a:p>
      </dsp:txBody>
      <dsp:txXfrm>
        <a:off x="438452" y="4448426"/>
        <a:ext cx="7966804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D6E1-5167-4C7D-A656-CDDD21825B5E}">
      <dsp:nvSpPr>
        <dsp:cNvPr id="0" name=""/>
        <dsp:cNvSpPr/>
      </dsp:nvSpPr>
      <dsp:spPr>
        <a:xfrm>
          <a:off x="3309568" y="1803550"/>
          <a:ext cx="2501266" cy="180481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/>
            <a:t>Культура поведінки у галузі інформаційних відносин</a:t>
          </a:r>
          <a:endParaRPr lang="uk-UA" sz="2000" i="0" kern="1200" noProof="0" dirty="0">
            <a:solidFill>
              <a:schemeClr val="bg1"/>
            </a:solidFill>
          </a:endParaRPr>
        </a:p>
      </dsp:txBody>
      <dsp:txXfrm>
        <a:off x="3397672" y="1891654"/>
        <a:ext cx="2325058" cy="1628607"/>
      </dsp:txXfrm>
    </dsp:sp>
    <dsp:sp modelId="{382A7B83-F3B2-4690-A177-C9763D253D79}">
      <dsp:nvSpPr>
        <dsp:cNvPr id="0" name=""/>
        <dsp:cNvSpPr/>
      </dsp:nvSpPr>
      <dsp:spPr>
        <a:xfrm rot="16170062">
          <a:off x="4265419" y="1519114"/>
          <a:ext cx="568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893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2800112-D7B3-46E4-9B8A-96F29BE64DC0}">
      <dsp:nvSpPr>
        <dsp:cNvPr id="0" name=""/>
        <dsp:cNvSpPr/>
      </dsp:nvSpPr>
      <dsp:spPr>
        <a:xfrm>
          <a:off x="2372661" y="263040"/>
          <a:ext cx="4340993" cy="97163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>
              <a:solidFill>
                <a:schemeClr val="tx1"/>
              </a:solidFill>
            </a:rPr>
            <a:t>запроваджування, насаджування, розвиток суспільних інформаційних відносин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2420092" y="310471"/>
        <a:ext cx="4246131" cy="876775"/>
      </dsp:txXfrm>
    </dsp:sp>
    <dsp:sp modelId="{2F09D667-87AB-469D-A760-777796B743CD}">
      <dsp:nvSpPr>
        <dsp:cNvPr id="0" name=""/>
        <dsp:cNvSpPr/>
      </dsp:nvSpPr>
      <dsp:spPr>
        <a:xfrm rot="21558963">
          <a:off x="5810816" y="2687787"/>
          <a:ext cx="5431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125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87DC5C3-4C7E-4F7C-BA9D-E60A29E60068}">
      <dsp:nvSpPr>
        <dsp:cNvPr id="0" name=""/>
        <dsp:cNvSpPr/>
      </dsp:nvSpPr>
      <dsp:spPr>
        <a:xfrm>
          <a:off x="6353922" y="1770687"/>
          <a:ext cx="2195375" cy="18015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chemeClr val="tx1"/>
              </a:solidFill>
            </a:rPr>
            <a:t>сприяння розвиткові рівня суспільних інформаційних відносин (культивування)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6441864" y="1858629"/>
        <a:ext cx="2019491" cy="1625624"/>
      </dsp:txXfrm>
    </dsp:sp>
    <dsp:sp modelId="{B2D0B5BB-4430-4B89-B95A-DA11A6671875}">
      <dsp:nvSpPr>
        <dsp:cNvPr id="0" name=""/>
        <dsp:cNvSpPr/>
      </dsp:nvSpPr>
      <dsp:spPr>
        <a:xfrm rot="5340241">
          <a:off x="4233762" y="3956493"/>
          <a:ext cx="69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6360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C1EB53C-90B6-4E65-8F03-108F3BE5EF85}">
      <dsp:nvSpPr>
        <dsp:cNvPr id="0" name=""/>
        <dsp:cNvSpPr/>
      </dsp:nvSpPr>
      <dsp:spPr>
        <a:xfrm>
          <a:off x="2331748" y="4304621"/>
          <a:ext cx="4526831" cy="82475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>
              <a:solidFill>
                <a:schemeClr val="tx1"/>
              </a:solidFill>
            </a:rPr>
            <a:t>розвиток поведінки суспільних інформаційних відносин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2372009" y="4344882"/>
        <a:ext cx="4446309" cy="744231"/>
      </dsp:txXfrm>
    </dsp:sp>
    <dsp:sp modelId="{BBEC7B60-1AF3-44AF-A014-00A80DF7CF50}">
      <dsp:nvSpPr>
        <dsp:cNvPr id="0" name=""/>
        <dsp:cNvSpPr/>
      </dsp:nvSpPr>
      <dsp:spPr>
        <a:xfrm rot="10849795">
          <a:off x="2973885" y="2685410"/>
          <a:ext cx="335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700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13C1438-AAE5-4D3F-A421-6AE0FCF0C411}">
      <dsp:nvSpPr>
        <dsp:cNvPr id="0" name=""/>
        <dsp:cNvSpPr/>
      </dsp:nvSpPr>
      <dsp:spPr>
        <a:xfrm>
          <a:off x="241924" y="1980544"/>
          <a:ext cx="2731978" cy="136529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>
              <a:solidFill>
                <a:schemeClr val="tx1"/>
              </a:solidFill>
            </a:rPr>
            <a:t>множина особистих і суспільних моральних вимог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308572" y="2047192"/>
        <a:ext cx="2598682" cy="1231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8B51-D12E-481C-B68E-24C2A558DD96}">
      <dsp:nvSpPr>
        <dsp:cNvPr id="0" name=""/>
        <dsp:cNvSpPr/>
      </dsp:nvSpPr>
      <dsp:spPr>
        <a:xfrm>
          <a:off x="5006594" y="1258591"/>
          <a:ext cx="1860601" cy="52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422"/>
              </a:lnTo>
              <a:lnTo>
                <a:pt x="1860601" y="525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5A704-46E8-4EFD-B76B-7E86C7BA16D9}">
      <dsp:nvSpPr>
        <dsp:cNvPr id="0" name=""/>
        <dsp:cNvSpPr/>
      </dsp:nvSpPr>
      <dsp:spPr>
        <a:xfrm>
          <a:off x="2808622" y="1258591"/>
          <a:ext cx="2197972" cy="2136957"/>
        </a:xfrm>
        <a:custGeom>
          <a:avLst/>
          <a:gdLst/>
          <a:ahLst/>
          <a:cxnLst/>
          <a:rect l="0" t="0" r="0" b="0"/>
          <a:pathLst>
            <a:path>
              <a:moveTo>
                <a:pt x="2197972" y="0"/>
              </a:moveTo>
              <a:lnTo>
                <a:pt x="2197972" y="2136957"/>
              </a:lnTo>
              <a:lnTo>
                <a:pt x="0" y="2136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FAD98-FE3A-4784-BB72-0FE6F9431719}">
      <dsp:nvSpPr>
        <dsp:cNvPr id="0" name=""/>
        <dsp:cNvSpPr/>
      </dsp:nvSpPr>
      <dsp:spPr>
        <a:xfrm>
          <a:off x="5006594" y="1258591"/>
          <a:ext cx="1886217" cy="1989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733"/>
              </a:lnTo>
              <a:lnTo>
                <a:pt x="1886217" y="1989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B5651-8BBE-439B-BD43-A2495E69EA4F}">
      <dsp:nvSpPr>
        <dsp:cNvPr id="0" name=""/>
        <dsp:cNvSpPr/>
      </dsp:nvSpPr>
      <dsp:spPr>
        <a:xfrm>
          <a:off x="3329580" y="1258591"/>
          <a:ext cx="1677014" cy="624373"/>
        </a:xfrm>
        <a:custGeom>
          <a:avLst/>
          <a:gdLst/>
          <a:ahLst/>
          <a:cxnLst/>
          <a:rect l="0" t="0" r="0" b="0"/>
          <a:pathLst>
            <a:path>
              <a:moveTo>
                <a:pt x="1677014" y="0"/>
              </a:moveTo>
              <a:lnTo>
                <a:pt x="1677014" y="624373"/>
              </a:lnTo>
              <a:lnTo>
                <a:pt x="0" y="62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57FF8-F8F3-410E-9E2B-180ABA4A3986}">
      <dsp:nvSpPr>
        <dsp:cNvPr id="0" name=""/>
        <dsp:cNvSpPr/>
      </dsp:nvSpPr>
      <dsp:spPr>
        <a:xfrm>
          <a:off x="5006594" y="1258591"/>
          <a:ext cx="2956375" cy="3155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826"/>
              </a:lnTo>
              <a:lnTo>
                <a:pt x="2956375" y="2922826"/>
              </a:lnTo>
              <a:lnTo>
                <a:pt x="2956375" y="3155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3AD61-0436-49AC-BF4A-742428BEBEA2}">
      <dsp:nvSpPr>
        <dsp:cNvPr id="0" name=""/>
        <dsp:cNvSpPr/>
      </dsp:nvSpPr>
      <dsp:spPr>
        <a:xfrm>
          <a:off x="4960874" y="1258591"/>
          <a:ext cx="91440" cy="3622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9638"/>
              </a:lnTo>
              <a:lnTo>
                <a:pt x="63269" y="3389638"/>
              </a:lnTo>
              <a:lnTo>
                <a:pt x="63269" y="3622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362A6-0115-4C04-A991-99AB76CFE4B9}">
      <dsp:nvSpPr>
        <dsp:cNvPr id="0" name=""/>
        <dsp:cNvSpPr/>
      </dsp:nvSpPr>
      <dsp:spPr>
        <a:xfrm>
          <a:off x="2143420" y="1258591"/>
          <a:ext cx="2863174" cy="3336434"/>
        </a:xfrm>
        <a:custGeom>
          <a:avLst/>
          <a:gdLst/>
          <a:ahLst/>
          <a:cxnLst/>
          <a:rect l="0" t="0" r="0" b="0"/>
          <a:pathLst>
            <a:path>
              <a:moveTo>
                <a:pt x="2863174" y="0"/>
              </a:moveTo>
              <a:lnTo>
                <a:pt x="2863174" y="3103765"/>
              </a:lnTo>
              <a:lnTo>
                <a:pt x="0" y="3103765"/>
              </a:lnTo>
              <a:lnTo>
                <a:pt x="0" y="3336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9761D-2C56-430B-BDBE-8B4103ED8E71}">
      <dsp:nvSpPr>
        <dsp:cNvPr id="0" name=""/>
        <dsp:cNvSpPr/>
      </dsp:nvSpPr>
      <dsp:spPr>
        <a:xfrm>
          <a:off x="3091093" y="131906"/>
          <a:ext cx="3831001" cy="1126684"/>
        </a:xfrm>
        <a:prstGeom prst="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Компоненти фахової інформаційної культури особистості</a:t>
          </a:r>
          <a:endParaRPr lang="uk-UA" sz="2000" kern="1200" dirty="0"/>
        </a:p>
      </dsp:txBody>
      <dsp:txXfrm>
        <a:off x="3091093" y="131906"/>
        <a:ext cx="3831001" cy="1126684"/>
      </dsp:txXfrm>
    </dsp:sp>
    <dsp:sp modelId="{27D7C05C-42BF-4D53-A4BA-CDFFE36F7791}">
      <dsp:nvSpPr>
        <dsp:cNvPr id="0" name=""/>
        <dsp:cNvSpPr/>
      </dsp:nvSpPr>
      <dsp:spPr>
        <a:xfrm>
          <a:off x="963387" y="4595026"/>
          <a:ext cx="2360065" cy="136613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>
              <a:solidFill>
                <a:schemeClr val="tx1"/>
              </a:solidFill>
            </a:rPr>
            <a:t>володіння комунікаційною компетентністю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963387" y="4595026"/>
        <a:ext cx="2360065" cy="1366135"/>
      </dsp:txXfrm>
    </dsp:sp>
    <dsp:sp modelId="{11521467-D236-4ED0-BDA4-0B5FB138C18C}">
      <dsp:nvSpPr>
        <dsp:cNvPr id="0" name=""/>
        <dsp:cNvSpPr/>
      </dsp:nvSpPr>
      <dsp:spPr>
        <a:xfrm>
          <a:off x="3847845" y="4880899"/>
          <a:ext cx="2352597" cy="115603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chemeClr val="tx1"/>
              </a:solidFill>
            </a:rPr>
            <a:t>уміння вести інформаційний пошук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847845" y="4880899"/>
        <a:ext cx="2352597" cy="1156034"/>
      </dsp:txXfrm>
    </dsp:sp>
    <dsp:sp modelId="{62E7F1F8-E4E8-48CC-9B2C-4DEEF5B20203}">
      <dsp:nvSpPr>
        <dsp:cNvPr id="0" name=""/>
        <dsp:cNvSpPr/>
      </dsp:nvSpPr>
      <dsp:spPr>
        <a:xfrm>
          <a:off x="6737267" y="4414087"/>
          <a:ext cx="2451404" cy="115893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chemeClr val="tx1"/>
              </a:solidFill>
            </a:rPr>
            <a:t>уміння критично мислити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6737267" y="4414087"/>
        <a:ext cx="2451404" cy="1158937"/>
      </dsp:txXfrm>
    </dsp:sp>
    <dsp:sp modelId="{771E0F98-EC8F-4D5A-A333-121D0F9BF0D5}">
      <dsp:nvSpPr>
        <dsp:cNvPr id="0" name=""/>
        <dsp:cNvSpPr/>
      </dsp:nvSpPr>
      <dsp:spPr>
        <a:xfrm>
          <a:off x="710653" y="1409898"/>
          <a:ext cx="2618926" cy="946133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chemeClr val="tx1"/>
              </a:solidFill>
            </a:rPr>
            <a:t>уміння виражати інформаційну потребу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710653" y="1409898"/>
        <a:ext cx="2618926" cy="946133"/>
      </dsp:txXfrm>
    </dsp:sp>
    <dsp:sp modelId="{317B3C37-11B5-40E9-A842-100C7B2DB0B2}">
      <dsp:nvSpPr>
        <dsp:cNvPr id="0" name=""/>
        <dsp:cNvSpPr/>
      </dsp:nvSpPr>
      <dsp:spPr>
        <a:xfrm>
          <a:off x="6892812" y="2678373"/>
          <a:ext cx="2215411" cy="113990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chemeClr val="tx1"/>
              </a:solidFill>
            </a:rPr>
            <a:t>уміння з опрацювання інформації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6892812" y="2678373"/>
        <a:ext cx="2215411" cy="1139902"/>
      </dsp:txXfrm>
    </dsp:sp>
    <dsp:sp modelId="{984CEB1C-0BF8-4E8B-86E7-11F99B3C0A4E}">
      <dsp:nvSpPr>
        <dsp:cNvPr id="0" name=""/>
        <dsp:cNvSpPr/>
      </dsp:nvSpPr>
      <dsp:spPr>
        <a:xfrm>
          <a:off x="593210" y="2825597"/>
          <a:ext cx="2215411" cy="113990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chemeClr val="tx1"/>
              </a:solidFill>
            </a:rPr>
            <a:t>знання інформаційних ресурсів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593210" y="2825597"/>
        <a:ext cx="2215411" cy="1139902"/>
      </dsp:txXfrm>
    </dsp:sp>
    <dsp:sp modelId="{5B68301B-A761-4ED1-954E-A369DBBE759D}">
      <dsp:nvSpPr>
        <dsp:cNvPr id="0" name=""/>
        <dsp:cNvSpPr/>
      </dsp:nvSpPr>
      <dsp:spPr>
        <a:xfrm>
          <a:off x="6867196" y="1214063"/>
          <a:ext cx="2215411" cy="113990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dirty="0">
              <a:solidFill>
                <a:schemeClr val="tx1"/>
              </a:solidFill>
            </a:rPr>
            <a:t>уміння користуватися сучасними ІКТ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6867196" y="1214063"/>
        <a:ext cx="2215411" cy="113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0A018-5E56-4D6E-82BD-320969450E4D}" type="datetimeFigureOut">
              <a:rPr lang="uk-UA" smtClean="0"/>
              <a:t>15.11.2020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88D8-760B-48A3-9F4F-B1C66AC448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7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A88D8-760B-48A3-9F4F-B1C66AC4480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2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00A89D"/>
              </a:gs>
              <a:gs pos="80000">
                <a:srgbClr val="00DCCF"/>
              </a:gs>
              <a:gs pos="100000">
                <a:srgbClr val="00E2D4"/>
              </a:gs>
            </a:gsLst>
            <a:lin ang="16200000" scaled="0"/>
          </a:gra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956318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викладача, посада, кафедра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10"/>
            <a:ext cx="12192000" cy="1624053"/>
          </a:xfrm>
          <a:prstGeom prst="rect">
            <a:avLst/>
          </a:prstGeom>
        </p:spPr>
      </p:pic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0" y="-5760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4FFB-A3D9-40BE-BF96-BCB2BAF532A6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174D-1ECB-4427-B6CA-7D67596996E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7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0936-012D-441C-9BA0-07DBE77F6BE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3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B339-4BD9-4EFA-AF50-839F9552F0B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8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99FD-0C30-4A27-BCCA-F473B1F67CF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3BD6-A8B3-435C-A78E-41D14F3DC4C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5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D1B18-97B1-4EC8-B5D3-D0F128E553E5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1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2C341-781A-4C6F-8495-EF18C1CC4E54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0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962F-0A90-44BA-9E34-1D806396C6B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7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8B256-458E-45C5-A1B9-036D11209947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400" y="286604"/>
            <a:ext cx="9972660" cy="1101600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800"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9681C8C-7C28-4513-8096-5838EC134296}" type="datetime1">
              <a:rPr lang="uk-UA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15.11.2020</a:t>
            </a:fld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4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193E-791C-435C-AEBB-9A5798D0BA18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497485"/>
            <a:ext cx="10058400" cy="2274416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152900"/>
            <a:ext cx="10058400" cy="14432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kern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A8F5-28BB-4F81-987B-40E6BF7C6B00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/>
          <p:cNvSpPr/>
          <p:nvPr userDrawn="1"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00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66400" y="286604"/>
            <a:ext cx="9972000" cy="110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2B8-44F0-4ADD-AD0A-DF5B761D63BE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8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66400" y="286603"/>
            <a:ext cx="9972000" cy="110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671" y="162974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671" y="2366024"/>
            <a:ext cx="4937760" cy="337820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311" y="162974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1311" y="2366024"/>
            <a:ext cx="4937760" cy="337820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E09A-6146-4799-8313-831C7D88FC2A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6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400" y="286603"/>
            <a:ext cx="9972000" cy="110115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86A-F184-4AE2-A503-898B9AA499B4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9D3-BB77-4753-AA41-FDDA89B8E9C6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 userDrawn="1"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9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3868" y="0"/>
            <a:ext cx="1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87757"/>
            <a:ext cx="3200400" cy="1492601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40774"/>
            <a:ext cx="6492240" cy="576443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322" y="64583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A69F22-D3F3-402A-94AF-750DFDF673F1}" type="datetime1">
              <a:rPr lang="uk-UA" smtClean="0">
                <a:solidFill>
                  <a:srgbClr val="000000"/>
                </a:solidFill>
              </a:rPr>
              <a:pPr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ПІБ викладача, посада, кафедра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8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якую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2353" y="1938867"/>
            <a:ext cx="6930467" cy="939024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uk-UA" sz="4800" dirty="0"/>
              <a:t>Дякую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520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400" y="286603"/>
            <a:ext cx="10044000" cy="110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24000"/>
            <a:ext cx="1005840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E13E4B18-39FE-454E-B11B-93BF3415501E}" type="datetime1">
              <a:rPr lang="uk-UA" smtClean="0">
                <a:solidFill>
                  <a:srgbClr val="000000"/>
                </a:solidFill>
              </a:rPr>
              <a:pPr defTabSz="457200"/>
              <a:t>15.11.2020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defTabSz="457200"/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ПІБ </a:t>
            </a:r>
            <a:r>
              <a:rPr lang="ru-RU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викладача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457200"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</p:sldLayoutIdLst>
  <p:hf sldNum="0"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158BE-6D26-4636-A63E-F29817D4FF52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1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2265218" y="3231573"/>
            <a:ext cx="8447035" cy="2599211"/>
          </a:xfrm>
          <a:prstGeom prst="roundRect">
            <a:avLst/>
          </a:prstGeom>
          <a:solidFill>
            <a:srgbClr val="30ACEC"/>
          </a:solidFill>
          <a:ln w="22225" cap="rnd" cmpd="sng" algn="ctr">
            <a:solidFill>
              <a:sysClr val="window" lastClr="FEFEF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uk-UA" sz="2800" b="1" dirty="0"/>
              <a:t>Інформаційна культура: сутність та проблемне поле </a:t>
            </a:r>
          </a:p>
        </p:txBody>
      </p:sp>
    </p:spTree>
    <p:extLst>
      <p:ext uri="{BB962C8B-B14F-4D97-AF65-F5344CB8AC3E}">
        <p14:creationId xmlns:p14="http://schemas.microsoft.com/office/powerpoint/2010/main" val="54872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4257946"/>
              </p:ext>
            </p:extLst>
          </p:nvPr>
        </p:nvGraphicFramePr>
        <p:xfrm>
          <a:off x="1629623" y="244444"/>
          <a:ext cx="9852182" cy="617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51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EAB31E-1CCB-4252-80BC-7FBAC59AEB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558103" y="1995051"/>
            <a:ext cx="23799025" cy="5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44F3453-2B2A-43A2-93C5-CD3DEBE7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740920"/>
            <a:ext cx="7834745" cy="50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5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1163783" y="1194955"/>
            <a:ext cx="9466118" cy="8624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Законодавство України в галузі інформаційних відносин</a:t>
            </a:r>
            <a:endParaRPr lang="ru-RU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4F84CE-A686-4F92-8F24-D13E20480C0C}"/>
              </a:ext>
            </a:extLst>
          </p:cNvPr>
          <p:cNvSpPr/>
          <p:nvPr/>
        </p:nvSpPr>
        <p:spPr>
          <a:xfrm>
            <a:off x="1163782" y="2317174"/>
            <a:ext cx="9466118" cy="38758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інформацію  : Закон України.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https://zakon.rada.gov.ua/laws/show/2657-12#Text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наукову технічну інформацію : Закон України. 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https://zakon.rada.gov.ua/laws/show/3322-12#Text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електронні документи та електронний документообіг: Закон України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https://zakon.rada.gov.ua/laws/show/851-15#Text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державну таємницю:  Закон України.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https://zakon.rada.gov.ua/laws/show/3855-12#Text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друковані засоби масової інформації (пресу) в Україні  закон України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URL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https://zakon.rada.gov.ua/laws/show/2782-12#Text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77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кутник 3"/>
          <p:cNvSpPr/>
          <p:nvPr/>
        </p:nvSpPr>
        <p:spPr>
          <a:xfrm>
            <a:off x="3539905" y="2462543"/>
            <a:ext cx="5088047" cy="1928388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91217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2315580" y="1844824"/>
            <a:ext cx="6804756" cy="3528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 досконалості людини, суспільства або певної його частини у всіх можливих видах робіт з інформацією: її одержанні, накопиченні, кодуванні й опрацюванні будь-якого виду, у створенні на цій основі якісно нової інформації, її передачі, практичному використанні.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AA1158-4386-4F7F-B7E1-97CDCA246DF5}"/>
              </a:ext>
            </a:extLst>
          </p:cNvPr>
          <p:cNvSpPr/>
          <p:nvPr/>
        </p:nvSpPr>
        <p:spPr>
          <a:xfrm>
            <a:off x="2315580" y="1052736"/>
            <a:ext cx="6804756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культура: </a:t>
            </a:r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2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38234849"/>
              </p:ext>
            </p:extLst>
          </p:nvPr>
        </p:nvGraphicFramePr>
        <p:xfrm>
          <a:off x="2084658" y="256831"/>
          <a:ext cx="9855200" cy="565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95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3055541" y="217287"/>
            <a:ext cx="7641125" cy="65185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/>
            <a:r>
              <a:rPr lang="uk-UA" sz="2400" b="1" dirty="0">
                <a:solidFill>
                  <a:prstClr val="white"/>
                </a:solidFill>
              </a:rPr>
              <a:t>Сторони інформаційної культури</a:t>
            </a:r>
            <a:endParaRPr lang="uk-UA" sz="2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55541" y="1853192"/>
            <a:ext cx="13212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05" y="1394704"/>
            <a:ext cx="8467661" cy="45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3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4002771"/>
              </p:ext>
            </p:extLst>
          </p:nvPr>
        </p:nvGraphicFramePr>
        <p:xfrm>
          <a:off x="1537855" y="1176951"/>
          <a:ext cx="9941940" cy="535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2946899" y="190125"/>
            <a:ext cx="7641125" cy="8691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uk-UA" sz="2400" b="1" dirty="0"/>
              <a:t>Базові компоненти інформаційної культури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5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2455604" y="113377"/>
            <a:ext cx="8763957" cy="811413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effectLst/>
                <a:latin typeface="+mj-lt"/>
                <a:ea typeface="Times New Roman" panose="02020603050405020304" pitchFamily="18" charset="0"/>
              </a:rPr>
              <a:t>Рівень володіння технологічною інформаційною культурою визначають наступні фактори: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19461661"/>
              </p:ext>
            </p:extLst>
          </p:nvPr>
        </p:nvGraphicFramePr>
        <p:xfrm>
          <a:off x="2525917" y="1104523"/>
          <a:ext cx="8439842" cy="54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51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2455604" y="113377"/>
            <a:ext cx="8763957" cy="811413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effectLst/>
                <a:latin typeface="+mj-lt"/>
                <a:ea typeface="Times New Roman" panose="02020603050405020304" pitchFamily="18" charset="0"/>
              </a:rPr>
              <a:t>Рівень володіння технологічною інформаційною культурою визначають наступні фактори: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45092572"/>
              </p:ext>
            </p:extLst>
          </p:nvPr>
        </p:nvGraphicFramePr>
        <p:xfrm>
          <a:off x="2525917" y="1104523"/>
          <a:ext cx="8439842" cy="54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6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1" y="685859"/>
            <a:ext cx="9492045" cy="51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4347124"/>
              </p:ext>
            </p:extLst>
          </p:nvPr>
        </p:nvGraphicFramePr>
        <p:xfrm>
          <a:off x="2339818" y="647238"/>
          <a:ext cx="8660142" cy="579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83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-teacher-16х9">
  <a:themeElements>
    <a:clrScheme name="Тема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17918B"/>
      </a:accent1>
      <a:accent2>
        <a:srgbClr val="1AACA6"/>
      </a:accent2>
      <a:accent3>
        <a:srgbClr val="E37E00"/>
      </a:accent3>
      <a:accent4>
        <a:srgbClr val="E3D500"/>
      </a:accent4>
      <a:accent5>
        <a:srgbClr val="FD6165"/>
      </a:accent5>
      <a:accent6>
        <a:srgbClr val="587CC7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598D6BB7-0B4A-40F2-B8BB-C63EC2B06593}" vid="{AFD83D60-C8A8-47E9-844E-02DA504E6A56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EFEF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TM03457496[[fn=Паралакс]]</Template>
  <TotalTime>653</TotalTime>
  <Words>415</Words>
  <Application>Microsoft Office PowerPoint</Application>
  <PresentationFormat>Широкий екран</PresentationFormat>
  <Paragraphs>48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template-teacher-16х9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Богдан</dc:creator>
  <cp:lastModifiedBy>Irina</cp:lastModifiedBy>
  <cp:revision>53</cp:revision>
  <dcterms:created xsi:type="dcterms:W3CDTF">2018-02-25T12:09:52Z</dcterms:created>
  <dcterms:modified xsi:type="dcterms:W3CDTF">2020-11-14T22:42:19Z</dcterms:modified>
</cp:coreProperties>
</file>