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65" r:id="rId1"/>
    <p:sldMasterId id="2147484375" r:id="rId2"/>
  </p:sldMasterIdLst>
  <p:notesMasterIdLst>
    <p:notesMasterId r:id="rId25"/>
  </p:notesMasterIdLst>
  <p:sldIdLst>
    <p:sldId id="278" r:id="rId3"/>
    <p:sldId id="438" r:id="rId4"/>
    <p:sldId id="443" r:id="rId5"/>
    <p:sldId id="450" r:id="rId6"/>
    <p:sldId id="269" r:id="rId7"/>
    <p:sldId id="451" r:id="rId8"/>
    <p:sldId id="452" r:id="rId9"/>
    <p:sldId id="276" r:id="rId10"/>
    <p:sldId id="453" r:id="rId11"/>
    <p:sldId id="441" r:id="rId12"/>
    <p:sldId id="454" r:id="rId13"/>
    <p:sldId id="444" r:id="rId14"/>
    <p:sldId id="455" r:id="rId15"/>
    <p:sldId id="456" r:id="rId16"/>
    <p:sldId id="457" r:id="rId17"/>
    <p:sldId id="445" r:id="rId18"/>
    <p:sldId id="447" r:id="rId19"/>
    <p:sldId id="442" r:id="rId20"/>
    <p:sldId id="280" r:id="rId21"/>
    <p:sldId id="458" r:id="rId22"/>
    <p:sldId id="459" r:id="rId23"/>
    <p:sldId id="259" r:id="rId24"/>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CBDF"/>
    <a:srgbClr val="AFD9FB"/>
    <a:srgbClr val="008A3E"/>
    <a:srgbClr val="004760"/>
    <a:srgbClr val="66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72" y="20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3E27291-5DE0-4132-AC4F-9C2E5B0F738E}" type="doc">
      <dgm:prSet loTypeId="urn:microsoft.com/office/officeart/2005/8/layout/vProcess5" loCatId="process" qsTypeId="urn:microsoft.com/office/officeart/2005/8/quickstyle/simple3" qsCatId="simple" csTypeId="urn:microsoft.com/office/officeart/2005/8/colors/accent6_3" csCatId="accent6" phldr="1"/>
      <dgm:spPr/>
      <dgm:t>
        <a:bodyPr/>
        <a:lstStyle/>
        <a:p>
          <a:endParaRPr lang="uk-UA"/>
        </a:p>
      </dgm:t>
    </dgm:pt>
    <dgm:pt modelId="{E9EA4D93-1933-4418-AAD9-1165554FDBF5}">
      <dgm:prSet phldrT="[Текст]" custT="1"/>
      <dgm:spPr/>
      <dgm:t>
        <a:bodyPr/>
        <a:lstStyle/>
        <a:p>
          <a:r>
            <a:rPr lang="uk-UA" sz="2000"/>
            <a:t>загальне ознайомлення  зі змістом</a:t>
          </a:r>
          <a:endParaRPr lang="uk-UA" sz="2000" b="0" i="0" noProof="0" dirty="0"/>
        </a:p>
      </dgm:t>
    </dgm:pt>
    <dgm:pt modelId="{2C57B4EA-4C4C-4E34-BCFE-8465F4AE557C}" type="parTrans" cxnId="{75787A1B-6F7C-4F05-BB5D-AD65FCB7014F}">
      <dgm:prSet/>
      <dgm:spPr/>
      <dgm:t>
        <a:bodyPr/>
        <a:lstStyle/>
        <a:p>
          <a:endParaRPr lang="uk-UA" sz="2000" b="0"/>
        </a:p>
      </dgm:t>
    </dgm:pt>
    <dgm:pt modelId="{DE13044A-9DC8-4CE9-B176-EC0C6E069975}" type="sibTrans" cxnId="{75787A1B-6F7C-4F05-BB5D-AD65FCB7014F}">
      <dgm:prSet custT="1"/>
      <dgm:spPr/>
      <dgm:t>
        <a:bodyPr/>
        <a:lstStyle/>
        <a:p>
          <a:endParaRPr lang="uk-UA" sz="2000" b="0"/>
        </a:p>
      </dgm:t>
    </dgm:pt>
    <dgm:pt modelId="{96E37174-0E98-4742-A6A1-7A2D5B2FFD16}">
      <dgm:prSet phldrT="[Текст]" custT="1"/>
      <dgm:spPr/>
      <dgm:t>
        <a:bodyPr/>
        <a:lstStyle/>
        <a:p>
          <a:r>
            <a:rPr lang="uk-UA" sz="2000"/>
            <a:t>послідовне читання матеріалу</a:t>
          </a:r>
          <a:r>
            <a:rPr lang="ru-RU" sz="2000"/>
            <a:t>.</a:t>
          </a:r>
          <a:endParaRPr lang="uk-UA" sz="2000" b="0" i="0" noProof="0" dirty="0"/>
        </a:p>
      </dgm:t>
    </dgm:pt>
    <dgm:pt modelId="{9A517848-3B8D-47B4-A78D-F6617FCC6AC7}" type="parTrans" cxnId="{06DC433F-6819-4D9A-8C3C-6DF8BDC7EEEE}">
      <dgm:prSet/>
      <dgm:spPr/>
      <dgm:t>
        <a:bodyPr/>
        <a:lstStyle/>
        <a:p>
          <a:endParaRPr lang="uk-UA" sz="2000" b="0"/>
        </a:p>
      </dgm:t>
    </dgm:pt>
    <dgm:pt modelId="{74CD0C76-98A0-4D5D-9A92-F72EA74FBDC0}" type="sibTrans" cxnId="{06DC433F-6819-4D9A-8C3C-6DF8BDC7EEEE}">
      <dgm:prSet custT="1"/>
      <dgm:spPr/>
      <dgm:t>
        <a:bodyPr/>
        <a:lstStyle/>
        <a:p>
          <a:endParaRPr lang="uk-UA" sz="2000" b="0"/>
        </a:p>
      </dgm:t>
    </dgm:pt>
    <dgm:pt modelId="{B06635DF-8E5B-4E2A-B6A9-73F28A5265E7}">
      <dgm:prSet phldrT="[Текст]" custT="1"/>
      <dgm:spPr/>
      <dgm:t>
        <a:bodyPr/>
        <a:lstStyle/>
        <a:p>
          <a:r>
            <a:rPr lang="uk-UA" sz="2000" dirty="0"/>
            <a:t>виписування матеріалів, що становлять особливий інтерес і можуть бути процитовані</a:t>
          </a:r>
          <a:endParaRPr lang="uk-UA" sz="2000" b="0" i="0" dirty="0"/>
        </a:p>
      </dgm:t>
    </dgm:pt>
    <dgm:pt modelId="{B1FFD599-3A2F-49EC-9AAF-959C63489F03}" type="parTrans" cxnId="{44408758-99EC-427C-B38E-73C2E0D664FA}">
      <dgm:prSet/>
      <dgm:spPr/>
      <dgm:t>
        <a:bodyPr/>
        <a:lstStyle/>
        <a:p>
          <a:endParaRPr lang="uk-UA" sz="2000" b="0"/>
        </a:p>
      </dgm:t>
    </dgm:pt>
    <dgm:pt modelId="{6C5AFA39-0AC6-49A7-A1FA-B9CDBB6FDFF3}" type="sibTrans" cxnId="{44408758-99EC-427C-B38E-73C2E0D664FA}">
      <dgm:prSet custT="1"/>
      <dgm:spPr/>
      <dgm:t>
        <a:bodyPr/>
        <a:lstStyle/>
        <a:p>
          <a:endParaRPr lang="uk-UA" sz="2000" b="0"/>
        </a:p>
      </dgm:t>
    </dgm:pt>
    <dgm:pt modelId="{4C11E509-1E3C-405F-9004-71A8A9A744AD}">
      <dgm:prSet phldrT="[Текст]" custT="1"/>
      <dgm:spPr/>
      <dgm:t>
        <a:bodyPr/>
        <a:lstStyle/>
        <a:p>
          <a:r>
            <a:rPr lang="uk-UA" sz="2000"/>
            <a:t>побіжний перегляд усього тексту</a:t>
          </a:r>
          <a:endParaRPr lang="uk-UA" sz="2000" b="0" i="0" noProof="0" dirty="0"/>
        </a:p>
      </dgm:t>
    </dgm:pt>
    <dgm:pt modelId="{4E5020BA-E01A-4298-818D-D97677BF8439}" type="parTrans" cxnId="{A55AF49E-6126-4B79-A7DD-54C4E93918A6}">
      <dgm:prSet/>
      <dgm:spPr/>
      <dgm:t>
        <a:bodyPr/>
        <a:lstStyle/>
        <a:p>
          <a:endParaRPr lang="uk-UA" sz="2000" b="0"/>
        </a:p>
      </dgm:t>
    </dgm:pt>
    <dgm:pt modelId="{53650E1B-1A6C-4F34-97C0-ABB90FA867CE}" type="sibTrans" cxnId="{A55AF49E-6126-4B79-A7DD-54C4E93918A6}">
      <dgm:prSet custT="1"/>
      <dgm:spPr/>
      <dgm:t>
        <a:bodyPr/>
        <a:lstStyle/>
        <a:p>
          <a:endParaRPr lang="uk-UA" sz="2000" b="0"/>
        </a:p>
      </dgm:t>
    </dgm:pt>
    <dgm:pt modelId="{11940026-7AA1-4C68-96DC-B04AF3A1C14B}">
      <dgm:prSet custT="1"/>
      <dgm:spPr/>
      <dgm:t>
        <a:bodyPr/>
        <a:lstStyle/>
        <a:p>
          <a:r>
            <a:rPr lang="uk-UA" sz="2000" dirty="0"/>
            <a:t>критичне оцінювання, редагування власних нотаток</a:t>
          </a:r>
          <a:endParaRPr lang="ru-RU" sz="2000" dirty="0"/>
        </a:p>
      </dgm:t>
    </dgm:pt>
    <dgm:pt modelId="{F8C3BAE0-3C5D-4888-BCC8-384215B80323}" type="parTrans" cxnId="{6BB9FE07-367E-43B1-9230-D0C2D1285A63}">
      <dgm:prSet/>
      <dgm:spPr/>
      <dgm:t>
        <a:bodyPr/>
        <a:lstStyle/>
        <a:p>
          <a:endParaRPr lang="ru-RU"/>
        </a:p>
      </dgm:t>
    </dgm:pt>
    <dgm:pt modelId="{AA47A868-51B2-4D1B-814F-A1006549436D}" type="sibTrans" cxnId="{6BB9FE07-367E-43B1-9230-D0C2D1285A63}">
      <dgm:prSet/>
      <dgm:spPr/>
      <dgm:t>
        <a:bodyPr/>
        <a:lstStyle/>
        <a:p>
          <a:endParaRPr lang="ru-RU"/>
        </a:p>
      </dgm:t>
    </dgm:pt>
    <dgm:pt modelId="{D15425A2-A9B9-4C10-A11E-951F3DA093C7}">
      <dgm:prSet/>
      <dgm:spPr/>
      <dgm:t>
        <a:bodyPr/>
        <a:lstStyle/>
        <a:p>
          <a:endParaRPr lang="ru-RU"/>
        </a:p>
      </dgm:t>
    </dgm:pt>
    <dgm:pt modelId="{659F7F06-B1E5-4208-8208-57D85D632349}" type="parTrans" cxnId="{6EEEA6D4-C772-4D7A-9B05-1D51083AA809}">
      <dgm:prSet/>
      <dgm:spPr/>
      <dgm:t>
        <a:bodyPr/>
        <a:lstStyle/>
        <a:p>
          <a:endParaRPr lang="ru-RU"/>
        </a:p>
      </dgm:t>
    </dgm:pt>
    <dgm:pt modelId="{4932D4AC-6756-4605-AEB7-A703E067F51B}" type="sibTrans" cxnId="{6EEEA6D4-C772-4D7A-9B05-1D51083AA809}">
      <dgm:prSet/>
      <dgm:spPr/>
      <dgm:t>
        <a:bodyPr/>
        <a:lstStyle/>
        <a:p>
          <a:endParaRPr lang="ru-RU"/>
        </a:p>
      </dgm:t>
    </dgm:pt>
    <dgm:pt modelId="{455AD2BD-D85B-4136-9781-13F669236EE9}" type="pres">
      <dgm:prSet presAssocID="{B3E27291-5DE0-4132-AC4F-9C2E5B0F738E}" presName="outerComposite" presStyleCnt="0">
        <dgm:presLayoutVars>
          <dgm:chMax val="5"/>
          <dgm:dir/>
          <dgm:resizeHandles val="exact"/>
        </dgm:presLayoutVars>
      </dgm:prSet>
      <dgm:spPr/>
    </dgm:pt>
    <dgm:pt modelId="{7AC8EAE7-EE66-43DE-BFC9-53353A6B0F07}" type="pres">
      <dgm:prSet presAssocID="{B3E27291-5DE0-4132-AC4F-9C2E5B0F738E}" presName="dummyMaxCanvas" presStyleCnt="0">
        <dgm:presLayoutVars/>
      </dgm:prSet>
      <dgm:spPr/>
    </dgm:pt>
    <dgm:pt modelId="{3C42AD2E-F4FE-4EE6-8D45-275309D621EE}" type="pres">
      <dgm:prSet presAssocID="{B3E27291-5DE0-4132-AC4F-9C2E5B0F738E}" presName="FiveNodes_1" presStyleLbl="node1" presStyleIdx="0" presStyleCnt="5" custScaleY="72572">
        <dgm:presLayoutVars>
          <dgm:bulletEnabled val="1"/>
        </dgm:presLayoutVars>
      </dgm:prSet>
      <dgm:spPr/>
    </dgm:pt>
    <dgm:pt modelId="{870520A7-0967-403D-A72E-A2B27AB2637A}" type="pres">
      <dgm:prSet presAssocID="{B3E27291-5DE0-4132-AC4F-9C2E5B0F738E}" presName="FiveNodes_2" presStyleLbl="node1" presStyleIdx="1" presStyleCnt="5">
        <dgm:presLayoutVars>
          <dgm:bulletEnabled val="1"/>
        </dgm:presLayoutVars>
      </dgm:prSet>
      <dgm:spPr/>
    </dgm:pt>
    <dgm:pt modelId="{AB4C4FC6-4202-4B1D-BB84-D80F6FF275BF}" type="pres">
      <dgm:prSet presAssocID="{B3E27291-5DE0-4132-AC4F-9C2E5B0F738E}" presName="FiveNodes_3" presStyleLbl="node1" presStyleIdx="2" presStyleCnt="5">
        <dgm:presLayoutVars>
          <dgm:bulletEnabled val="1"/>
        </dgm:presLayoutVars>
      </dgm:prSet>
      <dgm:spPr/>
    </dgm:pt>
    <dgm:pt modelId="{497D6E6B-D2EA-468A-ACDB-5B8F046B0014}" type="pres">
      <dgm:prSet presAssocID="{B3E27291-5DE0-4132-AC4F-9C2E5B0F738E}" presName="FiveNodes_4" presStyleLbl="node1" presStyleIdx="3" presStyleCnt="5">
        <dgm:presLayoutVars>
          <dgm:bulletEnabled val="1"/>
        </dgm:presLayoutVars>
      </dgm:prSet>
      <dgm:spPr/>
    </dgm:pt>
    <dgm:pt modelId="{8F4C02FC-9CE6-4E2F-A876-3495EC7CF7B8}" type="pres">
      <dgm:prSet presAssocID="{B3E27291-5DE0-4132-AC4F-9C2E5B0F738E}" presName="FiveNodes_5" presStyleLbl="node1" presStyleIdx="4" presStyleCnt="5">
        <dgm:presLayoutVars>
          <dgm:bulletEnabled val="1"/>
        </dgm:presLayoutVars>
      </dgm:prSet>
      <dgm:spPr/>
    </dgm:pt>
    <dgm:pt modelId="{C2EFBA37-B37F-4BD4-863B-4D6436876012}" type="pres">
      <dgm:prSet presAssocID="{B3E27291-5DE0-4132-AC4F-9C2E5B0F738E}" presName="FiveConn_1-2" presStyleLbl="fgAccFollowNode1" presStyleIdx="0" presStyleCnt="4">
        <dgm:presLayoutVars>
          <dgm:bulletEnabled val="1"/>
        </dgm:presLayoutVars>
      </dgm:prSet>
      <dgm:spPr/>
    </dgm:pt>
    <dgm:pt modelId="{79298252-DA68-4B3B-8CA4-BA0EDF18C901}" type="pres">
      <dgm:prSet presAssocID="{B3E27291-5DE0-4132-AC4F-9C2E5B0F738E}" presName="FiveConn_2-3" presStyleLbl="fgAccFollowNode1" presStyleIdx="1" presStyleCnt="4">
        <dgm:presLayoutVars>
          <dgm:bulletEnabled val="1"/>
        </dgm:presLayoutVars>
      </dgm:prSet>
      <dgm:spPr/>
    </dgm:pt>
    <dgm:pt modelId="{26700CF5-D6A2-4101-BDE9-82C4F20E6E15}" type="pres">
      <dgm:prSet presAssocID="{B3E27291-5DE0-4132-AC4F-9C2E5B0F738E}" presName="FiveConn_3-4" presStyleLbl="fgAccFollowNode1" presStyleIdx="2" presStyleCnt="4">
        <dgm:presLayoutVars>
          <dgm:bulletEnabled val="1"/>
        </dgm:presLayoutVars>
      </dgm:prSet>
      <dgm:spPr/>
    </dgm:pt>
    <dgm:pt modelId="{34503A7D-05D0-4E54-B3C8-456547C1298C}" type="pres">
      <dgm:prSet presAssocID="{B3E27291-5DE0-4132-AC4F-9C2E5B0F738E}" presName="FiveConn_4-5" presStyleLbl="fgAccFollowNode1" presStyleIdx="3" presStyleCnt="4">
        <dgm:presLayoutVars>
          <dgm:bulletEnabled val="1"/>
        </dgm:presLayoutVars>
      </dgm:prSet>
      <dgm:spPr/>
    </dgm:pt>
    <dgm:pt modelId="{92D945C5-EA8F-41CC-BDAC-B8B559803C60}" type="pres">
      <dgm:prSet presAssocID="{B3E27291-5DE0-4132-AC4F-9C2E5B0F738E}" presName="FiveNodes_1_text" presStyleLbl="node1" presStyleIdx="4" presStyleCnt="5">
        <dgm:presLayoutVars>
          <dgm:bulletEnabled val="1"/>
        </dgm:presLayoutVars>
      </dgm:prSet>
      <dgm:spPr/>
    </dgm:pt>
    <dgm:pt modelId="{A946E74B-9DC7-4D30-B936-EC1C4BF19EAF}" type="pres">
      <dgm:prSet presAssocID="{B3E27291-5DE0-4132-AC4F-9C2E5B0F738E}" presName="FiveNodes_2_text" presStyleLbl="node1" presStyleIdx="4" presStyleCnt="5">
        <dgm:presLayoutVars>
          <dgm:bulletEnabled val="1"/>
        </dgm:presLayoutVars>
      </dgm:prSet>
      <dgm:spPr/>
    </dgm:pt>
    <dgm:pt modelId="{126D87B0-9D57-433A-BC74-69657D76FF8F}" type="pres">
      <dgm:prSet presAssocID="{B3E27291-5DE0-4132-AC4F-9C2E5B0F738E}" presName="FiveNodes_3_text" presStyleLbl="node1" presStyleIdx="4" presStyleCnt="5">
        <dgm:presLayoutVars>
          <dgm:bulletEnabled val="1"/>
        </dgm:presLayoutVars>
      </dgm:prSet>
      <dgm:spPr/>
    </dgm:pt>
    <dgm:pt modelId="{09619C78-3B85-40E0-855B-EE041A98A3A1}" type="pres">
      <dgm:prSet presAssocID="{B3E27291-5DE0-4132-AC4F-9C2E5B0F738E}" presName="FiveNodes_4_text" presStyleLbl="node1" presStyleIdx="4" presStyleCnt="5">
        <dgm:presLayoutVars>
          <dgm:bulletEnabled val="1"/>
        </dgm:presLayoutVars>
      </dgm:prSet>
      <dgm:spPr/>
    </dgm:pt>
    <dgm:pt modelId="{F5405E8A-5095-430E-A6E0-47CCD728E20D}" type="pres">
      <dgm:prSet presAssocID="{B3E27291-5DE0-4132-AC4F-9C2E5B0F738E}" presName="FiveNodes_5_text" presStyleLbl="node1" presStyleIdx="4" presStyleCnt="5">
        <dgm:presLayoutVars>
          <dgm:bulletEnabled val="1"/>
        </dgm:presLayoutVars>
      </dgm:prSet>
      <dgm:spPr/>
    </dgm:pt>
  </dgm:ptLst>
  <dgm:cxnLst>
    <dgm:cxn modelId="{6BB9FE07-367E-43B1-9230-D0C2D1285A63}" srcId="{B3E27291-5DE0-4132-AC4F-9C2E5B0F738E}" destId="{11940026-7AA1-4C68-96DC-B04AF3A1C14B}" srcOrd="4" destOrd="0" parTransId="{F8C3BAE0-3C5D-4888-BCC8-384215B80323}" sibTransId="{AA47A868-51B2-4D1B-814F-A1006549436D}"/>
    <dgm:cxn modelId="{F8B9DA0E-4A2B-44C9-8B32-B436455D472D}" type="presOf" srcId="{11940026-7AA1-4C68-96DC-B04AF3A1C14B}" destId="{F5405E8A-5095-430E-A6E0-47CCD728E20D}" srcOrd="1" destOrd="0" presId="urn:microsoft.com/office/officeart/2005/8/layout/vProcess5"/>
    <dgm:cxn modelId="{75787A1B-6F7C-4F05-BB5D-AD65FCB7014F}" srcId="{B3E27291-5DE0-4132-AC4F-9C2E5B0F738E}" destId="{E9EA4D93-1933-4418-AAD9-1165554FDBF5}" srcOrd="0" destOrd="0" parTransId="{2C57B4EA-4C4C-4E34-BCFE-8465F4AE557C}" sibTransId="{DE13044A-9DC8-4CE9-B176-EC0C6E069975}"/>
    <dgm:cxn modelId="{E229511E-4003-4330-A77E-514A3E7E5999}" type="presOf" srcId="{E9EA4D93-1933-4418-AAD9-1165554FDBF5}" destId="{3C42AD2E-F4FE-4EE6-8D45-275309D621EE}" srcOrd="0" destOrd="0" presId="urn:microsoft.com/office/officeart/2005/8/layout/vProcess5"/>
    <dgm:cxn modelId="{B03DE82F-7B5C-4E9A-8A23-C2C964EE797A}" type="presOf" srcId="{11940026-7AA1-4C68-96DC-B04AF3A1C14B}" destId="{8F4C02FC-9CE6-4E2F-A876-3495EC7CF7B8}" srcOrd="0" destOrd="0" presId="urn:microsoft.com/office/officeart/2005/8/layout/vProcess5"/>
    <dgm:cxn modelId="{D34C603C-F1A8-4477-9EE3-636C44B9F986}" type="presOf" srcId="{B06635DF-8E5B-4E2A-B6A9-73F28A5265E7}" destId="{09619C78-3B85-40E0-855B-EE041A98A3A1}" srcOrd="1" destOrd="0" presId="urn:microsoft.com/office/officeart/2005/8/layout/vProcess5"/>
    <dgm:cxn modelId="{06DC433F-6819-4D9A-8C3C-6DF8BDC7EEEE}" srcId="{B3E27291-5DE0-4132-AC4F-9C2E5B0F738E}" destId="{96E37174-0E98-4742-A6A1-7A2D5B2FFD16}" srcOrd="2" destOrd="0" parTransId="{9A517848-3B8D-47B4-A78D-F6617FCC6AC7}" sibTransId="{74CD0C76-98A0-4D5D-9A92-F72EA74FBDC0}"/>
    <dgm:cxn modelId="{3E8FE144-98C2-4851-8FAC-9C1C680E0EA0}" type="presOf" srcId="{B06635DF-8E5B-4E2A-B6A9-73F28A5265E7}" destId="{497D6E6B-D2EA-468A-ACDB-5B8F046B0014}" srcOrd="0" destOrd="0" presId="urn:microsoft.com/office/officeart/2005/8/layout/vProcess5"/>
    <dgm:cxn modelId="{464E6849-E8E2-4358-B43B-694A5383842B}" type="presOf" srcId="{6C5AFA39-0AC6-49A7-A1FA-B9CDBB6FDFF3}" destId="{34503A7D-05D0-4E54-B3C8-456547C1298C}" srcOrd="0" destOrd="0" presId="urn:microsoft.com/office/officeart/2005/8/layout/vProcess5"/>
    <dgm:cxn modelId="{3080F94C-1CCE-454E-8247-536A833D43E3}" type="presOf" srcId="{96E37174-0E98-4742-A6A1-7A2D5B2FFD16}" destId="{126D87B0-9D57-433A-BC74-69657D76FF8F}" srcOrd="1" destOrd="0" presId="urn:microsoft.com/office/officeart/2005/8/layout/vProcess5"/>
    <dgm:cxn modelId="{679C364E-196E-40D8-8A71-1E7ABF3D1820}" type="presOf" srcId="{4C11E509-1E3C-405F-9004-71A8A9A744AD}" destId="{A946E74B-9DC7-4D30-B936-EC1C4BF19EAF}" srcOrd="1" destOrd="0" presId="urn:microsoft.com/office/officeart/2005/8/layout/vProcess5"/>
    <dgm:cxn modelId="{44408758-99EC-427C-B38E-73C2E0D664FA}" srcId="{B3E27291-5DE0-4132-AC4F-9C2E5B0F738E}" destId="{B06635DF-8E5B-4E2A-B6A9-73F28A5265E7}" srcOrd="3" destOrd="0" parTransId="{B1FFD599-3A2F-49EC-9AAF-959C63489F03}" sibTransId="{6C5AFA39-0AC6-49A7-A1FA-B9CDBB6FDFF3}"/>
    <dgm:cxn modelId="{97153996-B0D3-452B-B759-FFE6344387A9}" type="presOf" srcId="{53650E1B-1A6C-4F34-97C0-ABB90FA867CE}" destId="{79298252-DA68-4B3B-8CA4-BA0EDF18C901}" srcOrd="0" destOrd="0" presId="urn:microsoft.com/office/officeart/2005/8/layout/vProcess5"/>
    <dgm:cxn modelId="{E77C6996-4D90-460A-833A-684941164217}" type="presOf" srcId="{4C11E509-1E3C-405F-9004-71A8A9A744AD}" destId="{870520A7-0967-403D-A72E-A2B27AB2637A}" srcOrd="0" destOrd="0" presId="urn:microsoft.com/office/officeart/2005/8/layout/vProcess5"/>
    <dgm:cxn modelId="{A55AF49E-6126-4B79-A7DD-54C4E93918A6}" srcId="{B3E27291-5DE0-4132-AC4F-9C2E5B0F738E}" destId="{4C11E509-1E3C-405F-9004-71A8A9A744AD}" srcOrd="1" destOrd="0" parTransId="{4E5020BA-E01A-4298-818D-D97677BF8439}" sibTransId="{53650E1B-1A6C-4F34-97C0-ABB90FA867CE}"/>
    <dgm:cxn modelId="{348220BC-3A85-41A9-BFAA-2D02213B1B60}" type="presOf" srcId="{E9EA4D93-1933-4418-AAD9-1165554FDBF5}" destId="{92D945C5-EA8F-41CC-BDAC-B8B559803C60}" srcOrd="1" destOrd="0" presId="urn:microsoft.com/office/officeart/2005/8/layout/vProcess5"/>
    <dgm:cxn modelId="{F85DE2C5-172C-45E1-BFF4-31947E40EC71}" type="presOf" srcId="{96E37174-0E98-4742-A6A1-7A2D5B2FFD16}" destId="{AB4C4FC6-4202-4B1D-BB84-D80F6FF275BF}" srcOrd="0" destOrd="0" presId="urn:microsoft.com/office/officeart/2005/8/layout/vProcess5"/>
    <dgm:cxn modelId="{1E592FC7-03FE-4215-B720-2566804DC82E}" type="presOf" srcId="{74CD0C76-98A0-4D5D-9A92-F72EA74FBDC0}" destId="{26700CF5-D6A2-4101-BDE9-82C4F20E6E15}" srcOrd="0" destOrd="0" presId="urn:microsoft.com/office/officeart/2005/8/layout/vProcess5"/>
    <dgm:cxn modelId="{6EEEA6D4-C772-4D7A-9B05-1D51083AA809}" srcId="{B3E27291-5DE0-4132-AC4F-9C2E5B0F738E}" destId="{D15425A2-A9B9-4C10-A11E-951F3DA093C7}" srcOrd="5" destOrd="0" parTransId="{659F7F06-B1E5-4208-8208-57D85D632349}" sibTransId="{4932D4AC-6756-4605-AEB7-A703E067F51B}"/>
    <dgm:cxn modelId="{A12F57E7-1B01-4FE1-B241-D70DCC7D35A5}" type="presOf" srcId="{B3E27291-5DE0-4132-AC4F-9C2E5B0F738E}" destId="{455AD2BD-D85B-4136-9781-13F669236EE9}" srcOrd="0" destOrd="0" presId="urn:microsoft.com/office/officeart/2005/8/layout/vProcess5"/>
    <dgm:cxn modelId="{48583AFB-7F94-480D-9678-77BC891DB5D2}" type="presOf" srcId="{DE13044A-9DC8-4CE9-B176-EC0C6E069975}" destId="{C2EFBA37-B37F-4BD4-863B-4D6436876012}" srcOrd="0" destOrd="0" presId="urn:microsoft.com/office/officeart/2005/8/layout/vProcess5"/>
    <dgm:cxn modelId="{25159EBF-E5CA-4AC5-BF57-1AEB86F7324E}" type="presParOf" srcId="{455AD2BD-D85B-4136-9781-13F669236EE9}" destId="{7AC8EAE7-EE66-43DE-BFC9-53353A6B0F07}" srcOrd="0" destOrd="0" presId="urn:microsoft.com/office/officeart/2005/8/layout/vProcess5"/>
    <dgm:cxn modelId="{C9822618-8D8B-44DA-8C04-2E8C141BF67B}" type="presParOf" srcId="{455AD2BD-D85B-4136-9781-13F669236EE9}" destId="{3C42AD2E-F4FE-4EE6-8D45-275309D621EE}" srcOrd="1" destOrd="0" presId="urn:microsoft.com/office/officeart/2005/8/layout/vProcess5"/>
    <dgm:cxn modelId="{B490F910-ABA4-4228-A0EE-ADCCBCCA3BF7}" type="presParOf" srcId="{455AD2BD-D85B-4136-9781-13F669236EE9}" destId="{870520A7-0967-403D-A72E-A2B27AB2637A}" srcOrd="2" destOrd="0" presId="urn:microsoft.com/office/officeart/2005/8/layout/vProcess5"/>
    <dgm:cxn modelId="{11D57857-4E4F-4A56-B166-BBE926255D32}" type="presParOf" srcId="{455AD2BD-D85B-4136-9781-13F669236EE9}" destId="{AB4C4FC6-4202-4B1D-BB84-D80F6FF275BF}" srcOrd="3" destOrd="0" presId="urn:microsoft.com/office/officeart/2005/8/layout/vProcess5"/>
    <dgm:cxn modelId="{08867991-06EF-40A2-9C1E-77548C022B55}" type="presParOf" srcId="{455AD2BD-D85B-4136-9781-13F669236EE9}" destId="{497D6E6B-D2EA-468A-ACDB-5B8F046B0014}" srcOrd="4" destOrd="0" presId="urn:microsoft.com/office/officeart/2005/8/layout/vProcess5"/>
    <dgm:cxn modelId="{41F55D95-EEDA-4E05-A2BA-C29CA03E469E}" type="presParOf" srcId="{455AD2BD-D85B-4136-9781-13F669236EE9}" destId="{8F4C02FC-9CE6-4E2F-A876-3495EC7CF7B8}" srcOrd="5" destOrd="0" presId="urn:microsoft.com/office/officeart/2005/8/layout/vProcess5"/>
    <dgm:cxn modelId="{9F9936BE-9BE1-42A2-86AC-9FF0653476FB}" type="presParOf" srcId="{455AD2BD-D85B-4136-9781-13F669236EE9}" destId="{C2EFBA37-B37F-4BD4-863B-4D6436876012}" srcOrd="6" destOrd="0" presId="urn:microsoft.com/office/officeart/2005/8/layout/vProcess5"/>
    <dgm:cxn modelId="{06289136-B011-45A7-BC90-F97486A4B397}" type="presParOf" srcId="{455AD2BD-D85B-4136-9781-13F669236EE9}" destId="{79298252-DA68-4B3B-8CA4-BA0EDF18C901}" srcOrd="7" destOrd="0" presId="urn:microsoft.com/office/officeart/2005/8/layout/vProcess5"/>
    <dgm:cxn modelId="{9633B8AF-C013-4B00-BE38-12DE197A04D8}" type="presParOf" srcId="{455AD2BD-D85B-4136-9781-13F669236EE9}" destId="{26700CF5-D6A2-4101-BDE9-82C4F20E6E15}" srcOrd="8" destOrd="0" presId="urn:microsoft.com/office/officeart/2005/8/layout/vProcess5"/>
    <dgm:cxn modelId="{01190943-8078-407C-9A6A-12202F556018}" type="presParOf" srcId="{455AD2BD-D85B-4136-9781-13F669236EE9}" destId="{34503A7D-05D0-4E54-B3C8-456547C1298C}" srcOrd="9" destOrd="0" presId="urn:microsoft.com/office/officeart/2005/8/layout/vProcess5"/>
    <dgm:cxn modelId="{02804B78-F228-43BC-ACAA-2B001944DEDA}" type="presParOf" srcId="{455AD2BD-D85B-4136-9781-13F669236EE9}" destId="{92D945C5-EA8F-41CC-BDAC-B8B559803C60}" srcOrd="10" destOrd="0" presId="urn:microsoft.com/office/officeart/2005/8/layout/vProcess5"/>
    <dgm:cxn modelId="{0E70D0D0-29B2-4C91-BEDD-4B201B257B41}" type="presParOf" srcId="{455AD2BD-D85B-4136-9781-13F669236EE9}" destId="{A946E74B-9DC7-4D30-B936-EC1C4BF19EAF}" srcOrd="11" destOrd="0" presId="urn:microsoft.com/office/officeart/2005/8/layout/vProcess5"/>
    <dgm:cxn modelId="{DDE2513E-BC01-4554-9C04-BE02594A9241}" type="presParOf" srcId="{455AD2BD-D85B-4136-9781-13F669236EE9}" destId="{126D87B0-9D57-433A-BC74-69657D76FF8F}" srcOrd="12" destOrd="0" presId="urn:microsoft.com/office/officeart/2005/8/layout/vProcess5"/>
    <dgm:cxn modelId="{44A45246-0F1E-46D6-8C5D-2E2F357C5F61}" type="presParOf" srcId="{455AD2BD-D85B-4136-9781-13F669236EE9}" destId="{09619C78-3B85-40E0-855B-EE041A98A3A1}" srcOrd="13" destOrd="0" presId="urn:microsoft.com/office/officeart/2005/8/layout/vProcess5"/>
    <dgm:cxn modelId="{37670C90-697C-460C-93C4-D23CFF0B36D6}" type="presParOf" srcId="{455AD2BD-D85B-4136-9781-13F669236EE9}" destId="{F5405E8A-5095-430E-A6E0-47CCD728E20D}"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FE20847-35AC-4F1C-849F-41BD47650D57}" type="doc">
      <dgm:prSet loTypeId="urn:microsoft.com/office/officeart/2008/layout/HorizontalMultiLevelHierarchy" loCatId="hierarchy" qsTypeId="urn:microsoft.com/office/officeart/2005/8/quickstyle/3d2" qsCatId="3D" csTypeId="urn:microsoft.com/office/officeart/2005/8/colors/accent2_5" csCatId="accent2" phldr="1"/>
      <dgm:spPr/>
      <dgm:t>
        <a:bodyPr/>
        <a:lstStyle/>
        <a:p>
          <a:endParaRPr lang="ru-RU"/>
        </a:p>
      </dgm:t>
    </dgm:pt>
    <dgm:pt modelId="{535A48D6-3847-4EBA-9A7E-9FDBF12465B6}">
      <dgm:prSet phldrT="[Текст]" custT="1"/>
      <dgm:spPr/>
      <dgm:t>
        <a:bodyPr/>
        <a:lstStyle/>
        <a:p>
          <a:r>
            <a:rPr lang="uk-UA" sz="2400" b="1" dirty="0">
              <a:latin typeface="Times New Roman" panose="02020603050405020304" pitchFamily="18" charset="0"/>
              <a:ea typeface="Times New Roman" panose="02020603050405020304" pitchFamily="18" charset="0"/>
            </a:rPr>
            <a:t>ВИМОГИ ДО СТРУКТУРИ РОБОТИ</a:t>
          </a:r>
          <a:endParaRPr lang="ru-RU" sz="2400" dirty="0"/>
        </a:p>
      </dgm:t>
    </dgm:pt>
    <dgm:pt modelId="{8EA9A3BD-2150-4A97-AB64-7C064F3CAFF7}" type="parTrans" cxnId="{1D78A346-70C5-4BB3-91B4-805D74F4D39B}">
      <dgm:prSet/>
      <dgm:spPr/>
      <dgm:t>
        <a:bodyPr/>
        <a:lstStyle/>
        <a:p>
          <a:endParaRPr lang="ru-RU"/>
        </a:p>
      </dgm:t>
    </dgm:pt>
    <dgm:pt modelId="{6E096EE7-F04D-4487-9730-E482F44A5802}" type="sibTrans" cxnId="{1D78A346-70C5-4BB3-91B4-805D74F4D39B}">
      <dgm:prSet/>
      <dgm:spPr/>
      <dgm:t>
        <a:bodyPr/>
        <a:lstStyle/>
        <a:p>
          <a:endParaRPr lang="ru-RU"/>
        </a:p>
      </dgm:t>
    </dgm:pt>
    <dgm:pt modelId="{9D70A9A1-234A-4AAD-833A-A1308B05C65A}">
      <dgm:prSet phldrT="[Текст]"/>
      <dgm:spPr/>
      <dgm:t>
        <a:bodyPr/>
        <a:lstStyle/>
        <a:p>
          <a:r>
            <a:rPr lang="uk-UA" dirty="0"/>
            <a:t>титульний лист</a:t>
          </a:r>
          <a:endParaRPr lang="ru-RU" dirty="0"/>
        </a:p>
      </dgm:t>
    </dgm:pt>
    <dgm:pt modelId="{F39E693F-F2B8-4733-BD57-6AF8E851093A}" type="parTrans" cxnId="{28326707-8082-4213-94E3-9FEC490AD9C4}">
      <dgm:prSet/>
      <dgm:spPr/>
      <dgm:t>
        <a:bodyPr/>
        <a:lstStyle/>
        <a:p>
          <a:endParaRPr lang="ru-RU"/>
        </a:p>
      </dgm:t>
    </dgm:pt>
    <dgm:pt modelId="{93DBE073-C0B7-4AB0-BC5A-3092F70695B3}" type="sibTrans" cxnId="{28326707-8082-4213-94E3-9FEC490AD9C4}">
      <dgm:prSet/>
      <dgm:spPr/>
      <dgm:t>
        <a:bodyPr/>
        <a:lstStyle/>
        <a:p>
          <a:endParaRPr lang="ru-RU"/>
        </a:p>
      </dgm:t>
    </dgm:pt>
    <dgm:pt modelId="{6A544DC3-5EA8-49C1-8187-4761BB008134}">
      <dgm:prSet phldrT="[Текст]"/>
      <dgm:spPr/>
      <dgm:t>
        <a:bodyPr/>
        <a:lstStyle/>
        <a:p>
          <a:r>
            <a:rPr lang="uk-UA" dirty="0"/>
            <a:t>зміст</a:t>
          </a:r>
          <a:endParaRPr lang="ru-RU" dirty="0"/>
        </a:p>
      </dgm:t>
    </dgm:pt>
    <dgm:pt modelId="{8BCBD98C-9B0D-424A-8275-18FB83AB6D41}" type="parTrans" cxnId="{2F67DAA5-AE86-4B92-AC54-438429FB6911}">
      <dgm:prSet/>
      <dgm:spPr/>
      <dgm:t>
        <a:bodyPr/>
        <a:lstStyle/>
        <a:p>
          <a:endParaRPr lang="ru-RU"/>
        </a:p>
      </dgm:t>
    </dgm:pt>
    <dgm:pt modelId="{08B56265-C30A-41A1-A9E1-A4963D8453FB}" type="sibTrans" cxnId="{2F67DAA5-AE86-4B92-AC54-438429FB6911}">
      <dgm:prSet/>
      <dgm:spPr/>
      <dgm:t>
        <a:bodyPr/>
        <a:lstStyle/>
        <a:p>
          <a:endParaRPr lang="ru-RU"/>
        </a:p>
      </dgm:t>
    </dgm:pt>
    <dgm:pt modelId="{A11A2113-AF0D-4DE5-8ADF-CD09A00CE3B6}">
      <dgm:prSet phldrT="[Текст]"/>
      <dgm:spPr/>
      <dgm:t>
        <a:bodyPr/>
        <a:lstStyle/>
        <a:p>
          <a:r>
            <a:rPr lang="uk-UA" dirty="0"/>
            <a:t>вступ</a:t>
          </a:r>
          <a:endParaRPr lang="ru-RU" dirty="0"/>
        </a:p>
      </dgm:t>
    </dgm:pt>
    <dgm:pt modelId="{95D32E6B-452B-4A56-AAAB-903D5CE053B0}" type="parTrans" cxnId="{387F94BC-528E-4190-9C21-294D799DA732}">
      <dgm:prSet/>
      <dgm:spPr/>
      <dgm:t>
        <a:bodyPr/>
        <a:lstStyle/>
        <a:p>
          <a:endParaRPr lang="ru-RU"/>
        </a:p>
      </dgm:t>
    </dgm:pt>
    <dgm:pt modelId="{D39F032E-897D-4C3E-886E-C84702E7C98D}" type="sibTrans" cxnId="{387F94BC-528E-4190-9C21-294D799DA732}">
      <dgm:prSet/>
      <dgm:spPr/>
      <dgm:t>
        <a:bodyPr/>
        <a:lstStyle/>
        <a:p>
          <a:endParaRPr lang="ru-RU"/>
        </a:p>
      </dgm:t>
    </dgm:pt>
    <dgm:pt modelId="{0D4EF04A-E3F6-4D71-AED0-591F67B3E476}">
      <dgm:prSet/>
      <dgm:spPr/>
      <dgm:t>
        <a:bodyPr/>
        <a:lstStyle/>
        <a:p>
          <a:r>
            <a:rPr lang="uk-UA" dirty="0"/>
            <a:t>основна частина</a:t>
          </a:r>
          <a:endParaRPr lang="ru-RU" dirty="0"/>
        </a:p>
      </dgm:t>
    </dgm:pt>
    <dgm:pt modelId="{E329A4E0-B1C7-4851-AEC1-93EFDBE8B283}" type="parTrans" cxnId="{1AB3497C-E153-4BFC-8C8A-3B4D06DD7113}">
      <dgm:prSet/>
      <dgm:spPr/>
      <dgm:t>
        <a:bodyPr/>
        <a:lstStyle/>
        <a:p>
          <a:endParaRPr lang="ru-RU"/>
        </a:p>
      </dgm:t>
    </dgm:pt>
    <dgm:pt modelId="{67B41437-2D75-4BA8-9C6A-27BAE7393FC7}" type="sibTrans" cxnId="{1AB3497C-E153-4BFC-8C8A-3B4D06DD7113}">
      <dgm:prSet/>
      <dgm:spPr/>
      <dgm:t>
        <a:bodyPr/>
        <a:lstStyle/>
        <a:p>
          <a:endParaRPr lang="ru-RU"/>
        </a:p>
      </dgm:t>
    </dgm:pt>
    <dgm:pt modelId="{A3E129FA-C5AD-46E8-8391-75FC91489220}">
      <dgm:prSet/>
      <dgm:spPr/>
      <dgm:t>
        <a:bodyPr/>
        <a:lstStyle/>
        <a:p>
          <a:r>
            <a:rPr lang="uk-UA" dirty="0"/>
            <a:t>висновки</a:t>
          </a:r>
          <a:endParaRPr lang="ru-RU" dirty="0"/>
        </a:p>
      </dgm:t>
    </dgm:pt>
    <dgm:pt modelId="{A60430F6-0AF6-4702-8182-20E4ACBE8489}" type="parTrans" cxnId="{E67E35EF-8B43-413B-BC2F-B64855FCEA09}">
      <dgm:prSet/>
      <dgm:spPr/>
      <dgm:t>
        <a:bodyPr/>
        <a:lstStyle/>
        <a:p>
          <a:endParaRPr lang="ru-RU"/>
        </a:p>
      </dgm:t>
    </dgm:pt>
    <dgm:pt modelId="{93CCE3A8-6532-4805-90B8-311C7CC2E1BB}" type="sibTrans" cxnId="{E67E35EF-8B43-413B-BC2F-B64855FCEA09}">
      <dgm:prSet/>
      <dgm:spPr/>
      <dgm:t>
        <a:bodyPr/>
        <a:lstStyle/>
        <a:p>
          <a:endParaRPr lang="ru-RU"/>
        </a:p>
      </dgm:t>
    </dgm:pt>
    <dgm:pt modelId="{D9952867-F914-4763-B743-ACC03757FE36}">
      <dgm:prSet/>
      <dgm:spPr/>
      <dgm:t>
        <a:bodyPr/>
        <a:lstStyle/>
        <a:p>
          <a:r>
            <a:rPr lang="uk-UA" dirty="0"/>
            <a:t>список використаних джерел</a:t>
          </a:r>
          <a:endParaRPr lang="ru-RU" dirty="0"/>
        </a:p>
      </dgm:t>
    </dgm:pt>
    <dgm:pt modelId="{0EFC8702-2FB1-4D4C-9DF4-D7C9C99ECF71}" type="parTrans" cxnId="{DF03D3C4-7B04-4198-B64D-AF796D643281}">
      <dgm:prSet/>
      <dgm:spPr/>
      <dgm:t>
        <a:bodyPr/>
        <a:lstStyle/>
        <a:p>
          <a:endParaRPr lang="ru-RU"/>
        </a:p>
      </dgm:t>
    </dgm:pt>
    <dgm:pt modelId="{347A581E-423C-48CD-9BFF-85505815461F}" type="sibTrans" cxnId="{DF03D3C4-7B04-4198-B64D-AF796D643281}">
      <dgm:prSet/>
      <dgm:spPr/>
      <dgm:t>
        <a:bodyPr/>
        <a:lstStyle/>
        <a:p>
          <a:endParaRPr lang="ru-RU"/>
        </a:p>
      </dgm:t>
    </dgm:pt>
    <dgm:pt modelId="{F2C9F2C4-08E9-41A6-92D7-E31F45F20714}">
      <dgm:prSet/>
      <dgm:spPr/>
      <dgm:t>
        <a:bodyPr/>
        <a:lstStyle/>
        <a:p>
          <a:r>
            <a:rPr lang="uk-UA" dirty="0"/>
            <a:t>додатки</a:t>
          </a:r>
          <a:endParaRPr lang="ru-RU" dirty="0"/>
        </a:p>
      </dgm:t>
    </dgm:pt>
    <dgm:pt modelId="{9A464E06-68E0-4592-A0B2-0626FD054C2C}" type="parTrans" cxnId="{16C65E3C-564E-4091-A3A7-2331A8ECEDD3}">
      <dgm:prSet/>
      <dgm:spPr/>
      <dgm:t>
        <a:bodyPr/>
        <a:lstStyle/>
        <a:p>
          <a:endParaRPr lang="ru-RU"/>
        </a:p>
      </dgm:t>
    </dgm:pt>
    <dgm:pt modelId="{8A6EC929-31E1-4DEC-82D7-D01708EB9DDD}" type="sibTrans" cxnId="{16C65E3C-564E-4091-A3A7-2331A8ECEDD3}">
      <dgm:prSet/>
      <dgm:spPr/>
      <dgm:t>
        <a:bodyPr/>
        <a:lstStyle/>
        <a:p>
          <a:endParaRPr lang="ru-RU"/>
        </a:p>
      </dgm:t>
    </dgm:pt>
    <dgm:pt modelId="{1456B178-ED32-4ADF-B8E9-19A6D449A372}" type="pres">
      <dgm:prSet presAssocID="{6FE20847-35AC-4F1C-849F-41BD47650D57}" presName="Name0" presStyleCnt="0">
        <dgm:presLayoutVars>
          <dgm:chPref val="1"/>
          <dgm:dir/>
          <dgm:animOne val="branch"/>
          <dgm:animLvl val="lvl"/>
          <dgm:resizeHandles val="exact"/>
        </dgm:presLayoutVars>
      </dgm:prSet>
      <dgm:spPr/>
    </dgm:pt>
    <dgm:pt modelId="{70E002B7-4D7E-4A79-86D6-AB7E3782C553}" type="pres">
      <dgm:prSet presAssocID="{535A48D6-3847-4EBA-9A7E-9FDBF12465B6}" presName="root1" presStyleCnt="0"/>
      <dgm:spPr/>
    </dgm:pt>
    <dgm:pt modelId="{AF134907-5B4E-49D1-9CDD-CD96A2F2CEE3}" type="pres">
      <dgm:prSet presAssocID="{535A48D6-3847-4EBA-9A7E-9FDBF12465B6}" presName="LevelOneTextNode" presStyleLbl="node0" presStyleIdx="0" presStyleCnt="1" custScaleX="155631" custScaleY="133568">
        <dgm:presLayoutVars>
          <dgm:chPref val="3"/>
        </dgm:presLayoutVars>
      </dgm:prSet>
      <dgm:spPr/>
    </dgm:pt>
    <dgm:pt modelId="{D327597C-F54A-45CC-B21C-4EB023662D6D}" type="pres">
      <dgm:prSet presAssocID="{535A48D6-3847-4EBA-9A7E-9FDBF12465B6}" presName="level2hierChild" presStyleCnt="0"/>
      <dgm:spPr/>
    </dgm:pt>
    <dgm:pt modelId="{413F46BF-E2E2-4BBD-90C1-F16A4FBB6103}" type="pres">
      <dgm:prSet presAssocID="{F39E693F-F2B8-4733-BD57-6AF8E851093A}" presName="conn2-1" presStyleLbl="parChTrans1D2" presStyleIdx="0" presStyleCnt="7"/>
      <dgm:spPr/>
    </dgm:pt>
    <dgm:pt modelId="{9B2BA3FA-02DF-4FE1-9EDA-0E224D910D19}" type="pres">
      <dgm:prSet presAssocID="{F39E693F-F2B8-4733-BD57-6AF8E851093A}" presName="connTx" presStyleLbl="parChTrans1D2" presStyleIdx="0" presStyleCnt="7"/>
      <dgm:spPr/>
    </dgm:pt>
    <dgm:pt modelId="{BD9FDCB4-9B7F-49F8-B65F-5DC2EF1BB230}" type="pres">
      <dgm:prSet presAssocID="{9D70A9A1-234A-4AAD-833A-A1308B05C65A}" presName="root2" presStyleCnt="0"/>
      <dgm:spPr/>
    </dgm:pt>
    <dgm:pt modelId="{DA09D8C9-2569-46F5-B240-452441CEB4FD}" type="pres">
      <dgm:prSet presAssocID="{9D70A9A1-234A-4AAD-833A-A1308B05C65A}" presName="LevelTwoTextNode" presStyleLbl="node2" presStyleIdx="0" presStyleCnt="7" custScaleX="137629">
        <dgm:presLayoutVars>
          <dgm:chPref val="3"/>
        </dgm:presLayoutVars>
      </dgm:prSet>
      <dgm:spPr/>
    </dgm:pt>
    <dgm:pt modelId="{0B4D4BF5-9817-4448-AC3F-FCD452EF158D}" type="pres">
      <dgm:prSet presAssocID="{9D70A9A1-234A-4AAD-833A-A1308B05C65A}" presName="level3hierChild" presStyleCnt="0"/>
      <dgm:spPr/>
    </dgm:pt>
    <dgm:pt modelId="{FD095316-ED18-4AAE-AD4A-D05CDFED5517}" type="pres">
      <dgm:prSet presAssocID="{8BCBD98C-9B0D-424A-8275-18FB83AB6D41}" presName="conn2-1" presStyleLbl="parChTrans1D2" presStyleIdx="1" presStyleCnt="7"/>
      <dgm:spPr/>
    </dgm:pt>
    <dgm:pt modelId="{7FD467E0-A0BF-443E-BB71-4B12AE14DB8B}" type="pres">
      <dgm:prSet presAssocID="{8BCBD98C-9B0D-424A-8275-18FB83AB6D41}" presName="connTx" presStyleLbl="parChTrans1D2" presStyleIdx="1" presStyleCnt="7"/>
      <dgm:spPr/>
    </dgm:pt>
    <dgm:pt modelId="{5B76157C-86A6-41AE-8C27-8A279B56714D}" type="pres">
      <dgm:prSet presAssocID="{6A544DC3-5EA8-49C1-8187-4761BB008134}" presName="root2" presStyleCnt="0"/>
      <dgm:spPr/>
    </dgm:pt>
    <dgm:pt modelId="{1BAD5CC4-24FF-430E-AE02-30CF862F78A5}" type="pres">
      <dgm:prSet presAssocID="{6A544DC3-5EA8-49C1-8187-4761BB008134}" presName="LevelTwoTextNode" presStyleLbl="node2" presStyleIdx="1" presStyleCnt="7" custScaleX="139265">
        <dgm:presLayoutVars>
          <dgm:chPref val="3"/>
        </dgm:presLayoutVars>
      </dgm:prSet>
      <dgm:spPr/>
    </dgm:pt>
    <dgm:pt modelId="{E1ECC07E-AF01-4728-8787-4DF5BDC61641}" type="pres">
      <dgm:prSet presAssocID="{6A544DC3-5EA8-49C1-8187-4761BB008134}" presName="level3hierChild" presStyleCnt="0"/>
      <dgm:spPr/>
    </dgm:pt>
    <dgm:pt modelId="{A1AEDB27-CD47-44CA-AC36-4D5C2DD33F6C}" type="pres">
      <dgm:prSet presAssocID="{95D32E6B-452B-4A56-AAAB-903D5CE053B0}" presName="conn2-1" presStyleLbl="parChTrans1D2" presStyleIdx="2" presStyleCnt="7"/>
      <dgm:spPr/>
    </dgm:pt>
    <dgm:pt modelId="{6D313C40-780A-425B-A19E-DC7CC52977A8}" type="pres">
      <dgm:prSet presAssocID="{95D32E6B-452B-4A56-AAAB-903D5CE053B0}" presName="connTx" presStyleLbl="parChTrans1D2" presStyleIdx="2" presStyleCnt="7"/>
      <dgm:spPr/>
    </dgm:pt>
    <dgm:pt modelId="{7270579E-5BE3-4DCA-9CFE-231F34CB2C73}" type="pres">
      <dgm:prSet presAssocID="{A11A2113-AF0D-4DE5-8ADF-CD09A00CE3B6}" presName="root2" presStyleCnt="0"/>
      <dgm:spPr/>
    </dgm:pt>
    <dgm:pt modelId="{31E9E030-50B6-456A-8CC1-AAAA579D0A5E}" type="pres">
      <dgm:prSet presAssocID="{A11A2113-AF0D-4DE5-8ADF-CD09A00CE3B6}" presName="LevelTwoTextNode" presStyleLbl="node2" presStyleIdx="2" presStyleCnt="7" custScaleX="138450">
        <dgm:presLayoutVars>
          <dgm:chPref val="3"/>
        </dgm:presLayoutVars>
      </dgm:prSet>
      <dgm:spPr/>
    </dgm:pt>
    <dgm:pt modelId="{465E14D3-2D55-4B6E-8B00-F578928D3686}" type="pres">
      <dgm:prSet presAssocID="{A11A2113-AF0D-4DE5-8ADF-CD09A00CE3B6}" presName="level3hierChild" presStyleCnt="0"/>
      <dgm:spPr/>
    </dgm:pt>
    <dgm:pt modelId="{24E66DE2-71AE-4AF3-9E5F-175528B20FF7}" type="pres">
      <dgm:prSet presAssocID="{E329A4E0-B1C7-4851-AEC1-93EFDBE8B283}" presName="conn2-1" presStyleLbl="parChTrans1D2" presStyleIdx="3" presStyleCnt="7"/>
      <dgm:spPr/>
    </dgm:pt>
    <dgm:pt modelId="{C4866D99-9BD3-4FF7-9C64-C5B3F1DAEF17}" type="pres">
      <dgm:prSet presAssocID="{E329A4E0-B1C7-4851-AEC1-93EFDBE8B283}" presName="connTx" presStyleLbl="parChTrans1D2" presStyleIdx="3" presStyleCnt="7"/>
      <dgm:spPr/>
    </dgm:pt>
    <dgm:pt modelId="{B1A4A4F7-81CE-4FF6-A834-96BACA00FEF4}" type="pres">
      <dgm:prSet presAssocID="{0D4EF04A-E3F6-4D71-AED0-591F67B3E476}" presName="root2" presStyleCnt="0"/>
      <dgm:spPr/>
    </dgm:pt>
    <dgm:pt modelId="{B2FD536C-AB5E-4AE5-A2DF-F7CD9C426615}" type="pres">
      <dgm:prSet presAssocID="{0D4EF04A-E3F6-4D71-AED0-591F67B3E476}" presName="LevelTwoTextNode" presStyleLbl="node2" presStyleIdx="3" presStyleCnt="7" custScaleX="140897">
        <dgm:presLayoutVars>
          <dgm:chPref val="3"/>
        </dgm:presLayoutVars>
      </dgm:prSet>
      <dgm:spPr/>
    </dgm:pt>
    <dgm:pt modelId="{EB6CDA76-05C6-4748-ACA3-879ECFC88ED7}" type="pres">
      <dgm:prSet presAssocID="{0D4EF04A-E3F6-4D71-AED0-591F67B3E476}" presName="level3hierChild" presStyleCnt="0"/>
      <dgm:spPr/>
    </dgm:pt>
    <dgm:pt modelId="{30C55F52-1292-4385-915B-A8555C357DC7}" type="pres">
      <dgm:prSet presAssocID="{A60430F6-0AF6-4702-8182-20E4ACBE8489}" presName="conn2-1" presStyleLbl="parChTrans1D2" presStyleIdx="4" presStyleCnt="7"/>
      <dgm:spPr/>
    </dgm:pt>
    <dgm:pt modelId="{4E19E419-8F32-47B7-BC6E-A7FB7ABAB597}" type="pres">
      <dgm:prSet presAssocID="{A60430F6-0AF6-4702-8182-20E4ACBE8489}" presName="connTx" presStyleLbl="parChTrans1D2" presStyleIdx="4" presStyleCnt="7"/>
      <dgm:spPr/>
    </dgm:pt>
    <dgm:pt modelId="{F71836A6-839F-4C8B-B73D-19DF8C3028B7}" type="pres">
      <dgm:prSet presAssocID="{A3E129FA-C5AD-46E8-8391-75FC91489220}" presName="root2" presStyleCnt="0"/>
      <dgm:spPr/>
    </dgm:pt>
    <dgm:pt modelId="{B28A1C24-AE60-48E8-8FA1-186D97D8A7D1}" type="pres">
      <dgm:prSet presAssocID="{A3E129FA-C5AD-46E8-8391-75FC91489220}" presName="LevelTwoTextNode" presStyleLbl="node2" presStyleIdx="4" presStyleCnt="7" custScaleX="141719">
        <dgm:presLayoutVars>
          <dgm:chPref val="3"/>
        </dgm:presLayoutVars>
      </dgm:prSet>
      <dgm:spPr/>
    </dgm:pt>
    <dgm:pt modelId="{186DB9D3-3DED-42DD-8F9C-469F4515CDB7}" type="pres">
      <dgm:prSet presAssocID="{A3E129FA-C5AD-46E8-8391-75FC91489220}" presName="level3hierChild" presStyleCnt="0"/>
      <dgm:spPr/>
    </dgm:pt>
    <dgm:pt modelId="{D1E88342-517E-4E8D-8860-03A767B99BA9}" type="pres">
      <dgm:prSet presAssocID="{0EFC8702-2FB1-4D4C-9DF4-D7C9C99ECF71}" presName="conn2-1" presStyleLbl="parChTrans1D2" presStyleIdx="5" presStyleCnt="7"/>
      <dgm:spPr/>
    </dgm:pt>
    <dgm:pt modelId="{90AFD67D-03DE-4ED2-9AF3-A786011AFE7F}" type="pres">
      <dgm:prSet presAssocID="{0EFC8702-2FB1-4D4C-9DF4-D7C9C99ECF71}" presName="connTx" presStyleLbl="parChTrans1D2" presStyleIdx="5" presStyleCnt="7"/>
      <dgm:spPr/>
    </dgm:pt>
    <dgm:pt modelId="{216FA5F7-9796-44D9-996F-9D359C9E8AE2}" type="pres">
      <dgm:prSet presAssocID="{D9952867-F914-4763-B743-ACC03757FE36}" presName="root2" presStyleCnt="0"/>
      <dgm:spPr/>
    </dgm:pt>
    <dgm:pt modelId="{4186CB4A-906E-48B4-B55B-988F0A88B66A}" type="pres">
      <dgm:prSet presAssocID="{D9952867-F914-4763-B743-ACC03757FE36}" presName="LevelTwoTextNode" presStyleLbl="node2" presStyleIdx="5" presStyleCnt="7" custScaleX="142540">
        <dgm:presLayoutVars>
          <dgm:chPref val="3"/>
        </dgm:presLayoutVars>
      </dgm:prSet>
      <dgm:spPr/>
    </dgm:pt>
    <dgm:pt modelId="{4F16B223-D8A4-4D69-B492-FE26A70520E0}" type="pres">
      <dgm:prSet presAssocID="{D9952867-F914-4763-B743-ACC03757FE36}" presName="level3hierChild" presStyleCnt="0"/>
      <dgm:spPr/>
    </dgm:pt>
    <dgm:pt modelId="{724CF726-3F50-40EB-85CC-934390AB4C97}" type="pres">
      <dgm:prSet presAssocID="{9A464E06-68E0-4592-A0B2-0626FD054C2C}" presName="conn2-1" presStyleLbl="parChTrans1D2" presStyleIdx="6" presStyleCnt="7"/>
      <dgm:spPr/>
    </dgm:pt>
    <dgm:pt modelId="{867573E5-CC3B-445C-BE8A-BE39125E64CB}" type="pres">
      <dgm:prSet presAssocID="{9A464E06-68E0-4592-A0B2-0626FD054C2C}" presName="connTx" presStyleLbl="parChTrans1D2" presStyleIdx="6" presStyleCnt="7"/>
      <dgm:spPr/>
    </dgm:pt>
    <dgm:pt modelId="{D23B9530-991E-4980-979C-5957D94245E7}" type="pres">
      <dgm:prSet presAssocID="{F2C9F2C4-08E9-41A6-92D7-E31F45F20714}" presName="root2" presStyleCnt="0"/>
      <dgm:spPr/>
    </dgm:pt>
    <dgm:pt modelId="{B36A96E0-51B9-42D2-AD36-4E9429E7C455}" type="pres">
      <dgm:prSet presAssocID="{F2C9F2C4-08E9-41A6-92D7-E31F45F20714}" presName="LevelTwoTextNode" presStyleLbl="node2" presStyleIdx="6" presStyleCnt="7" custScaleX="144658">
        <dgm:presLayoutVars>
          <dgm:chPref val="3"/>
        </dgm:presLayoutVars>
      </dgm:prSet>
      <dgm:spPr/>
    </dgm:pt>
    <dgm:pt modelId="{50197713-D5F4-45FD-813F-92D6F9528424}" type="pres">
      <dgm:prSet presAssocID="{F2C9F2C4-08E9-41A6-92D7-E31F45F20714}" presName="level3hierChild" presStyleCnt="0"/>
      <dgm:spPr/>
    </dgm:pt>
  </dgm:ptLst>
  <dgm:cxnLst>
    <dgm:cxn modelId="{28326707-8082-4213-94E3-9FEC490AD9C4}" srcId="{535A48D6-3847-4EBA-9A7E-9FDBF12465B6}" destId="{9D70A9A1-234A-4AAD-833A-A1308B05C65A}" srcOrd="0" destOrd="0" parTransId="{F39E693F-F2B8-4733-BD57-6AF8E851093A}" sibTransId="{93DBE073-C0B7-4AB0-BC5A-3092F70695B3}"/>
    <dgm:cxn modelId="{21408909-8C5F-4361-AC96-3370B83EC3D2}" type="presOf" srcId="{A3E129FA-C5AD-46E8-8391-75FC91489220}" destId="{B28A1C24-AE60-48E8-8FA1-186D97D8A7D1}" srcOrd="0" destOrd="0" presId="urn:microsoft.com/office/officeart/2008/layout/HorizontalMultiLevelHierarchy"/>
    <dgm:cxn modelId="{0522B90E-CC95-46DF-8A66-D2CC50E3314F}" type="presOf" srcId="{E329A4E0-B1C7-4851-AEC1-93EFDBE8B283}" destId="{C4866D99-9BD3-4FF7-9C64-C5B3F1DAEF17}" srcOrd="1" destOrd="0" presId="urn:microsoft.com/office/officeart/2008/layout/HorizontalMultiLevelHierarchy"/>
    <dgm:cxn modelId="{B920B723-540F-462D-A0CD-AB2775232032}" type="presOf" srcId="{6A544DC3-5EA8-49C1-8187-4761BB008134}" destId="{1BAD5CC4-24FF-430E-AE02-30CF862F78A5}" srcOrd="0" destOrd="0" presId="urn:microsoft.com/office/officeart/2008/layout/HorizontalMultiLevelHierarchy"/>
    <dgm:cxn modelId="{2DCFB429-1D83-41B5-AA92-5CF63123B746}" type="presOf" srcId="{D9952867-F914-4763-B743-ACC03757FE36}" destId="{4186CB4A-906E-48B4-B55B-988F0A88B66A}" srcOrd="0" destOrd="0" presId="urn:microsoft.com/office/officeart/2008/layout/HorizontalMultiLevelHierarchy"/>
    <dgm:cxn modelId="{724DC62E-9912-46D6-9D76-425F645E0605}" type="presOf" srcId="{F2C9F2C4-08E9-41A6-92D7-E31F45F20714}" destId="{B36A96E0-51B9-42D2-AD36-4E9429E7C455}" srcOrd="0" destOrd="0" presId="urn:microsoft.com/office/officeart/2008/layout/HorizontalMultiLevelHierarchy"/>
    <dgm:cxn modelId="{B3F1032F-AA23-4240-8948-2A4B8F303ABF}" type="presOf" srcId="{A60430F6-0AF6-4702-8182-20E4ACBE8489}" destId="{4E19E419-8F32-47B7-BC6E-A7FB7ABAB597}" srcOrd="1" destOrd="0" presId="urn:microsoft.com/office/officeart/2008/layout/HorizontalMultiLevelHierarchy"/>
    <dgm:cxn modelId="{BC02C033-C212-4409-AF6D-EF9D999BE66D}" type="presOf" srcId="{8BCBD98C-9B0D-424A-8275-18FB83AB6D41}" destId="{7FD467E0-A0BF-443E-BB71-4B12AE14DB8B}" srcOrd="1" destOrd="0" presId="urn:microsoft.com/office/officeart/2008/layout/HorizontalMultiLevelHierarchy"/>
    <dgm:cxn modelId="{16C65E3C-564E-4091-A3A7-2331A8ECEDD3}" srcId="{535A48D6-3847-4EBA-9A7E-9FDBF12465B6}" destId="{F2C9F2C4-08E9-41A6-92D7-E31F45F20714}" srcOrd="6" destOrd="0" parTransId="{9A464E06-68E0-4592-A0B2-0626FD054C2C}" sibTransId="{8A6EC929-31E1-4DEC-82D7-D01708EB9DDD}"/>
    <dgm:cxn modelId="{3275F060-7184-4498-B714-E1D503416862}" type="presOf" srcId="{F39E693F-F2B8-4733-BD57-6AF8E851093A}" destId="{9B2BA3FA-02DF-4FE1-9EDA-0E224D910D19}" srcOrd="1" destOrd="0" presId="urn:microsoft.com/office/officeart/2008/layout/HorizontalMultiLevelHierarchy"/>
    <dgm:cxn modelId="{4B141C42-CEC4-4892-9818-C2B746591E58}" type="presOf" srcId="{9D70A9A1-234A-4AAD-833A-A1308B05C65A}" destId="{DA09D8C9-2569-46F5-B240-452441CEB4FD}" srcOrd="0" destOrd="0" presId="urn:microsoft.com/office/officeart/2008/layout/HorizontalMultiLevelHierarchy"/>
    <dgm:cxn modelId="{17363F65-8E05-4E54-8858-B9A4940F098A}" type="presOf" srcId="{9A464E06-68E0-4592-A0B2-0626FD054C2C}" destId="{867573E5-CC3B-445C-BE8A-BE39125E64CB}" srcOrd="1" destOrd="0" presId="urn:microsoft.com/office/officeart/2008/layout/HorizontalMultiLevelHierarchy"/>
    <dgm:cxn modelId="{1D78A346-70C5-4BB3-91B4-805D74F4D39B}" srcId="{6FE20847-35AC-4F1C-849F-41BD47650D57}" destId="{535A48D6-3847-4EBA-9A7E-9FDBF12465B6}" srcOrd="0" destOrd="0" parTransId="{8EA9A3BD-2150-4A97-AB64-7C064F3CAFF7}" sibTransId="{6E096EE7-F04D-4487-9730-E482F44A5802}"/>
    <dgm:cxn modelId="{6A14E366-1DC5-4B0B-B275-1880B15B0E30}" type="presOf" srcId="{535A48D6-3847-4EBA-9A7E-9FDBF12465B6}" destId="{AF134907-5B4E-49D1-9CDD-CD96A2F2CEE3}" srcOrd="0" destOrd="0" presId="urn:microsoft.com/office/officeart/2008/layout/HorizontalMultiLevelHierarchy"/>
    <dgm:cxn modelId="{96871551-E5DA-4068-89A5-78EC9ED1D94D}" type="presOf" srcId="{9A464E06-68E0-4592-A0B2-0626FD054C2C}" destId="{724CF726-3F50-40EB-85CC-934390AB4C97}" srcOrd="0" destOrd="0" presId="urn:microsoft.com/office/officeart/2008/layout/HorizontalMultiLevelHierarchy"/>
    <dgm:cxn modelId="{1AB3497C-E153-4BFC-8C8A-3B4D06DD7113}" srcId="{535A48D6-3847-4EBA-9A7E-9FDBF12465B6}" destId="{0D4EF04A-E3F6-4D71-AED0-591F67B3E476}" srcOrd="3" destOrd="0" parTransId="{E329A4E0-B1C7-4851-AEC1-93EFDBE8B283}" sibTransId="{67B41437-2D75-4BA8-9C6A-27BAE7393FC7}"/>
    <dgm:cxn modelId="{AAF84C7E-822D-4044-B680-A995F3FE2BFA}" type="presOf" srcId="{E329A4E0-B1C7-4851-AEC1-93EFDBE8B283}" destId="{24E66DE2-71AE-4AF3-9E5F-175528B20FF7}" srcOrd="0" destOrd="0" presId="urn:microsoft.com/office/officeart/2008/layout/HorizontalMultiLevelHierarchy"/>
    <dgm:cxn modelId="{9F867583-895E-479B-892E-E7B66E7FDE67}" type="presOf" srcId="{0D4EF04A-E3F6-4D71-AED0-591F67B3E476}" destId="{B2FD536C-AB5E-4AE5-A2DF-F7CD9C426615}" srcOrd="0" destOrd="0" presId="urn:microsoft.com/office/officeart/2008/layout/HorizontalMultiLevelHierarchy"/>
    <dgm:cxn modelId="{C7553893-DA14-4B33-9B61-EC5BAA83CB65}" type="presOf" srcId="{A60430F6-0AF6-4702-8182-20E4ACBE8489}" destId="{30C55F52-1292-4385-915B-A8555C357DC7}" srcOrd="0" destOrd="0" presId="urn:microsoft.com/office/officeart/2008/layout/HorizontalMultiLevelHierarchy"/>
    <dgm:cxn modelId="{8C32F194-CC91-4FB1-81C8-251DEBD57A43}" type="presOf" srcId="{95D32E6B-452B-4A56-AAAB-903D5CE053B0}" destId="{A1AEDB27-CD47-44CA-AC36-4D5C2DD33F6C}" srcOrd="0" destOrd="0" presId="urn:microsoft.com/office/officeart/2008/layout/HorizontalMultiLevelHierarchy"/>
    <dgm:cxn modelId="{2F67DAA5-AE86-4B92-AC54-438429FB6911}" srcId="{535A48D6-3847-4EBA-9A7E-9FDBF12465B6}" destId="{6A544DC3-5EA8-49C1-8187-4761BB008134}" srcOrd="1" destOrd="0" parTransId="{8BCBD98C-9B0D-424A-8275-18FB83AB6D41}" sibTransId="{08B56265-C30A-41A1-A9E1-A4963D8453FB}"/>
    <dgm:cxn modelId="{387F94BC-528E-4190-9C21-294D799DA732}" srcId="{535A48D6-3847-4EBA-9A7E-9FDBF12465B6}" destId="{A11A2113-AF0D-4DE5-8ADF-CD09A00CE3B6}" srcOrd="2" destOrd="0" parTransId="{95D32E6B-452B-4A56-AAAB-903D5CE053B0}" sibTransId="{D39F032E-897D-4C3E-886E-C84702E7C98D}"/>
    <dgm:cxn modelId="{5C1FA5C1-D112-494E-B08A-DB4055E4F673}" type="presOf" srcId="{8BCBD98C-9B0D-424A-8275-18FB83AB6D41}" destId="{FD095316-ED18-4AAE-AD4A-D05CDFED5517}" srcOrd="0" destOrd="0" presId="urn:microsoft.com/office/officeart/2008/layout/HorizontalMultiLevelHierarchy"/>
    <dgm:cxn modelId="{2AEF6BC4-CBBC-4224-9078-5F1545FFD1C7}" type="presOf" srcId="{0EFC8702-2FB1-4D4C-9DF4-D7C9C99ECF71}" destId="{90AFD67D-03DE-4ED2-9AF3-A786011AFE7F}" srcOrd="1" destOrd="0" presId="urn:microsoft.com/office/officeart/2008/layout/HorizontalMultiLevelHierarchy"/>
    <dgm:cxn modelId="{DF03D3C4-7B04-4198-B64D-AF796D643281}" srcId="{535A48D6-3847-4EBA-9A7E-9FDBF12465B6}" destId="{D9952867-F914-4763-B743-ACC03757FE36}" srcOrd="5" destOrd="0" parTransId="{0EFC8702-2FB1-4D4C-9DF4-D7C9C99ECF71}" sibTransId="{347A581E-423C-48CD-9BFF-85505815461F}"/>
    <dgm:cxn modelId="{C8557BC7-1642-4BBF-9637-4D30A6FEF748}" type="presOf" srcId="{6FE20847-35AC-4F1C-849F-41BD47650D57}" destId="{1456B178-ED32-4ADF-B8E9-19A6D449A372}" srcOrd="0" destOrd="0" presId="urn:microsoft.com/office/officeart/2008/layout/HorizontalMultiLevelHierarchy"/>
    <dgm:cxn modelId="{CA8D60D1-384B-4667-9395-37A422269613}" type="presOf" srcId="{0EFC8702-2FB1-4D4C-9DF4-D7C9C99ECF71}" destId="{D1E88342-517E-4E8D-8860-03A767B99BA9}" srcOrd="0" destOrd="0" presId="urn:microsoft.com/office/officeart/2008/layout/HorizontalMultiLevelHierarchy"/>
    <dgm:cxn modelId="{57789FD2-3A28-43EC-B580-BEC4D9276C8F}" type="presOf" srcId="{95D32E6B-452B-4A56-AAAB-903D5CE053B0}" destId="{6D313C40-780A-425B-A19E-DC7CC52977A8}" srcOrd="1" destOrd="0" presId="urn:microsoft.com/office/officeart/2008/layout/HorizontalMultiLevelHierarchy"/>
    <dgm:cxn modelId="{055F78DE-E5AD-4BEE-B23B-FD1A88707F52}" type="presOf" srcId="{F39E693F-F2B8-4733-BD57-6AF8E851093A}" destId="{413F46BF-E2E2-4BBD-90C1-F16A4FBB6103}" srcOrd="0" destOrd="0" presId="urn:microsoft.com/office/officeart/2008/layout/HorizontalMultiLevelHierarchy"/>
    <dgm:cxn modelId="{2241DBE6-9488-4BBB-A142-47E296685A77}" type="presOf" srcId="{A11A2113-AF0D-4DE5-8ADF-CD09A00CE3B6}" destId="{31E9E030-50B6-456A-8CC1-AAAA579D0A5E}" srcOrd="0" destOrd="0" presId="urn:microsoft.com/office/officeart/2008/layout/HorizontalMultiLevelHierarchy"/>
    <dgm:cxn modelId="{E67E35EF-8B43-413B-BC2F-B64855FCEA09}" srcId="{535A48D6-3847-4EBA-9A7E-9FDBF12465B6}" destId="{A3E129FA-C5AD-46E8-8391-75FC91489220}" srcOrd="4" destOrd="0" parTransId="{A60430F6-0AF6-4702-8182-20E4ACBE8489}" sibTransId="{93CCE3A8-6532-4805-90B8-311C7CC2E1BB}"/>
    <dgm:cxn modelId="{F2960CB6-AEA9-40AD-8459-49EC2383FD5D}" type="presParOf" srcId="{1456B178-ED32-4ADF-B8E9-19A6D449A372}" destId="{70E002B7-4D7E-4A79-86D6-AB7E3782C553}" srcOrd="0" destOrd="0" presId="urn:microsoft.com/office/officeart/2008/layout/HorizontalMultiLevelHierarchy"/>
    <dgm:cxn modelId="{6F84FE3B-E15B-46E8-ADA0-893E5DCD97E8}" type="presParOf" srcId="{70E002B7-4D7E-4A79-86D6-AB7E3782C553}" destId="{AF134907-5B4E-49D1-9CDD-CD96A2F2CEE3}" srcOrd="0" destOrd="0" presId="urn:microsoft.com/office/officeart/2008/layout/HorizontalMultiLevelHierarchy"/>
    <dgm:cxn modelId="{03F7F34C-052A-41D8-9729-8C995454E7F8}" type="presParOf" srcId="{70E002B7-4D7E-4A79-86D6-AB7E3782C553}" destId="{D327597C-F54A-45CC-B21C-4EB023662D6D}" srcOrd="1" destOrd="0" presId="urn:microsoft.com/office/officeart/2008/layout/HorizontalMultiLevelHierarchy"/>
    <dgm:cxn modelId="{3CEBB5BF-5923-443D-A9E8-BC185B849FF8}" type="presParOf" srcId="{D327597C-F54A-45CC-B21C-4EB023662D6D}" destId="{413F46BF-E2E2-4BBD-90C1-F16A4FBB6103}" srcOrd="0" destOrd="0" presId="urn:microsoft.com/office/officeart/2008/layout/HorizontalMultiLevelHierarchy"/>
    <dgm:cxn modelId="{2ADB02A1-D28F-4752-8074-0E03E377C8C0}" type="presParOf" srcId="{413F46BF-E2E2-4BBD-90C1-F16A4FBB6103}" destId="{9B2BA3FA-02DF-4FE1-9EDA-0E224D910D19}" srcOrd="0" destOrd="0" presId="urn:microsoft.com/office/officeart/2008/layout/HorizontalMultiLevelHierarchy"/>
    <dgm:cxn modelId="{5097FE67-4F4E-489A-9D4D-458B3483D354}" type="presParOf" srcId="{D327597C-F54A-45CC-B21C-4EB023662D6D}" destId="{BD9FDCB4-9B7F-49F8-B65F-5DC2EF1BB230}" srcOrd="1" destOrd="0" presId="urn:microsoft.com/office/officeart/2008/layout/HorizontalMultiLevelHierarchy"/>
    <dgm:cxn modelId="{79EFE27A-C25F-48D9-A0FD-BDDF2E0C4574}" type="presParOf" srcId="{BD9FDCB4-9B7F-49F8-B65F-5DC2EF1BB230}" destId="{DA09D8C9-2569-46F5-B240-452441CEB4FD}" srcOrd="0" destOrd="0" presId="urn:microsoft.com/office/officeart/2008/layout/HorizontalMultiLevelHierarchy"/>
    <dgm:cxn modelId="{AC8CDC39-7019-401D-B765-BC3A40A27A4A}" type="presParOf" srcId="{BD9FDCB4-9B7F-49F8-B65F-5DC2EF1BB230}" destId="{0B4D4BF5-9817-4448-AC3F-FCD452EF158D}" srcOrd="1" destOrd="0" presId="urn:microsoft.com/office/officeart/2008/layout/HorizontalMultiLevelHierarchy"/>
    <dgm:cxn modelId="{D39B8258-137A-4260-9A24-DF719A5F3DEA}" type="presParOf" srcId="{D327597C-F54A-45CC-B21C-4EB023662D6D}" destId="{FD095316-ED18-4AAE-AD4A-D05CDFED5517}" srcOrd="2" destOrd="0" presId="urn:microsoft.com/office/officeart/2008/layout/HorizontalMultiLevelHierarchy"/>
    <dgm:cxn modelId="{0D9FF70C-D738-4622-9223-CD5C4360E72B}" type="presParOf" srcId="{FD095316-ED18-4AAE-AD4A-D05CDFED5517}" destId="{7FD467E0-A0BF-443E-BB71-4B12AE14DB8B}" srcOrd="0" destOrd="0" presId="urn:microsoft.com/office/officeart/2008/layout/HorizontalMultiLevelHierarchy"/>
    <dgm:cxn modelId="{735DF501-C300-4C6B-BB09-3843F6426CC8}" type="presParOf" srcId="{D327597C-F54A-45CC-B21C-4EB023662D6D}" destId="{5B76157C-86A6-41AE-8C27-8A279B56714D}" srcOrd="3" destOrd="0" presId="urn:microsoft.com/office/officeart/2008/layout/HorizontalMultiLevelHierarchy"/>
    <dgm:cxn modelId="{97A6EAC0-104A-45D2-938E-C7A08F5AA93C}" type="presParOf" srcId="{5B76157C-86A6-41AE-8C27-8A279B56714D}" destId="{1BAD5CC4-24FF-430E-AE02-30CF862F78A5}" srcOrd="0" destOrd="0" presId="urn:microsoft.com/office/officeart/2008/layout/HorizontalMultiLevelHierarchy"/>
    <dgm:cxn modelId="{A6030CE3-9C3A-4802-8DD7-EBFED77A225D}" type="presParOf" srcId="{5B76157C-86A6-41AE-8C27-8A279B56714D}" destId="{E1ECC07E-AF01-4728-8787-4DF5BDC61641}" srcOrd="1" destOrd="0" presId="urn:microsoft.com/office/officeart/2008/layout/HorizontalMultiLevelHierarchy"/>
    <dgm:cxn modelId="{7EC4C708-4270-41E6-80BE-AF5339496A57}" type="presParOf" srcId="{D327597C-F54A-45CC-B21C-4EB023662D6D}" destId="{A1AEDB27-CD47-44CA-AC36-4D5C2DD33F6C}" srcOrd="4" destOrd="0" presId="urn:microsoft.com/office/officeart/2008/layout/HorizontalMultiLevelHierarchy"/>
    <dgm:cxn modelId="{9CF8F659-34E2-4871-AF80-9BA750781E0E}" type="presParOf" srcId="{A1AEDB27-CD47-44CA-AC36-4D5C2DD33F6C}" destId="{6D313C40-780A-425B-A19E-DC7CC52977A8}" srcOrd="0" destOrd="0" presId="urn:microsoft.com/office/officeart/2008/layout/HorizontalMultiLevelHierarchy"/>
    <dgm:cxn modelId="{61051FC7-0F62-4AA5-86BF-6C949E487E80}" type="presParOf" srcId="{D327597C-F54A-45CC-B21C-4EB023662D6D}" destId="{7270579E-5BE3-4DCA-9CFE-231F34CB2C73}" srcOrd="5" destOrd="0" presId="urn:microsoft.com/office/officeart/2008/layout/HorizontalMultiLevelHierarchy"/>
    <dgm:cxn modelId="{2846F9A6-F5BF-471E-ABE7-C8EEEB06EE3C}" type="presParOf" srcId="{7270579E-5BE3-4DCA-9CFE-231F34CB2C73}" destId="{31E9E030-50B6-456A-8CC1-AAAA579D0A5E}" srcOrd="0" destOrd="0" presId="urn:microsoft.com/office/officeart/2008/layout/HorizontalMultiLevelHierarchy"/>
    <dgm:cxn modelId="{99BCAC7B-26BE-43CE-A787-4970FCF15BE1}" type="presParOf" srcId="{7270579E-5BE3-4DCA-9CFE-231F34CB2C73}" destId="{465E14D3-2D55-4B6E-8B00-F578928D3686}" srcOrd="1" destOrd="0" presId="urn:microsoft.com/office/officeart/2008/layout/HorizontalMultiLevelHierarchy"/>
    <dgm:cxn modelId="{5A083370-13A7-49E5-B484-6362C60C5951}" type="presParOf" srcId="{D327597C-F54A-45CC-B21C-4EB023662D6D}" destId="{24E66DE2-71AE-4AF3-9E5F-175528B20FF7}" srcOrd="6" destOrd="0" presId="urn:microsoft.com/office/officeart/2008/layout/HorizontalMultiLevelHierarchy"/>
    <dgm:cxn modelId="{8DEB1D5F-FB5C-4DAE-A4F8-E55AAE1FC788}" type="presParOf" srcId="{24E66DE2-71AE-4AF3-9E5F-175528B20FF7}" destId="{C4866D99-9BD3-4FF7-9C64-C5B3F1DAEF17}" srcOrd="0" destOrd="0" presId="urn:microsoft.com/office/officeart/2008/layout/HorizontalMultiLevelHierarchy"/>
    <dgm:cxn modelId="{39233CB4-A257-464B-8F7D-5CC89B6B1585}" type="presParOf" srcId="{D327597C-F54A-45CC-B21C-4EB023662D6D}" destId="{B1A4A4F7-81CE-4FF6-A834-96BACA00FEF4}" srcOrd="7" destOrd="0" presId="urn:microsoft.com/office/officeart/2008/layout/HorizontalMultiLevelHierarchy"/>
    <dgm:cxn modelId="{EB5D22E5-B2F0-4945-914D-B098A45BD5DF}" type="presParOf" srcId="{B1A4A4F7-81CE-4FF6-A834-96BACA00FEF4}" destId="{B2FD536C-AB5E-4AE5-A2DF-F7CD9C426615}" srcOrd="0" destOrd="0" presId="urn:microsoft.com/office/officeart/2008/layout/HorizontalMultiLevelHierarchy"/>
    <dgm:cxn modelId="{BF1702B1-96FC-4947-9E09-2D40FCD49E99}" type="presParOf" srcId="{B1A4A4F7-81CE-4FF6-A834-96BACA00FEF4}" destId="{EB6CDA76-05C6-4748-ACA3-879ECFC88ED7}" srcOrd="1" destOrd="0" presId="urn:microsoft.com/office/officeart/2008/layout/HorizontalMultiLevelHierarchy"/>
    <dgm:cxn modelId="{BDACB9A2-8041-4A2E-9C75-D5585D86F0A4}" type="presParOf" srcId="{D327597C-F54A-45CC-B21C-4EB023662D6D}" destId="{30C55F52-1292-4385-915B-A8555C357DC7}" srcOrd="8" destOrd="0" presId="urn:microsoft.com/office/officeart/2008/layout/HorizontalMultiLevelHierarchy"/>
    <dgm:cxn modelId="{B4D8BD33-490B-4BC6-97E5-86FF764BFC3D}" type="presParOf" srcId="{30C55F52-1292-4385-915B-A8555C357DC7}" destId="{4E19E419-8F32-47B7-BC6E-A7FB7ABAB597}" srcOrd="0" destOrd="0" presId="urn:microsoft.com/office/officeart/2008/layout/HorizontalMultiLevelHierarchy"/>
    <dgm:cxn modelId="{5CE794E5-9B64-499D-AA2B-5EB6E499AF1F}" type="presParOf" srcId="{D327597C-F54A-45CC-B21C-4EB023662D6D}" destId="{F71836A6-839F-4C8B-B73D-19DF8C3028B7}" srcOrd="9" destOrd="0" presId="urn:microsoft.com/office/officeart/2008/layout/HorizontalMultiLevelHierarchy"/>
    <dgm:cxn modelId="{5C57F7A2-9179-44B2-88FC-BB2751854C43}" type="presParOf" srcId="{F71836A6-839F-4C8B-B73D-19DF8C3028B7}" destId="{B28A1C24-AE60-48E8-8FA1-186D97D8A7D1}" srcOrd="0" destOrd="0" presId="urn:microsoft.com/office/officeart/2008/layout/HorizontalMultiLevelHierarchy"/>
    <dgm:cxn modelId="{C8C80C00-6D49-41EF-BBE7-34F8724309F9}" type="presParOf" srcId="{F71836A6-839F-4C8B-B73D-19DF8C3028B7}" destId="{186DB9D3-3DED-42DD-8F9C-469F4515CDB7}" srcOrd="1" destOrd="0" presId="urn:microsoft.com/office/officeart/2008/layout/HorizontalMultiLevelHierarchy"/>
    <dgm:cxn modelId="{FD349B13-A5AE-495C-8D82-C240DAC83F87}" type="presParOf" srcId="{D327597C-F54A-45CC-B21C-4EB023662D6D}" destId="{D1E88342-517E-4E8D-8860-03A767B99BA9}" srcOrd="10" destOrd="0" presId="urn:microsoft.com/office/officeart/2008/layout/HorizontalMultiLevelHierarchy"/>
    <dgm:cxn modelId="{B0B0135C-1346-4A90-8F24-74DDBD8BF1E9}" type="presParOf" srcId="{D1E88342-517E-4E8D-8860-03A767B99BA9}" destId="{90AFD67D-03DE-4ED2-9AF3-A786011AFE7F}" srcOrd="0" destOrd="0" presId="urn:microsoft.com/office/officeart/2008/layout/HorizontalMultiLevelHierarchy"/>
    <dgm:cxn modelId="{D02363B8-EF12-4F77-A944-02974398B419}" type="presParOf" srcId="{D327597C-F54A-45CC-B21C-4EB023662D6D}" destId="{216FA5F7-9796-44D9-996F-9D359C9E8AE2}" srcOrd="11" destOrd="0" presId="urn:microsoft.com/office/officeart/2008/layout/HorizontalMultiLevelHierarchy"/>
    <dgm:cxn modelId="{CE680991-72AD-47E5-88E8-4C74F0B28B5D}" type="presParOf" srcId="{216FA5F7-9796-44D9-996F-9D359C9E8AE2}" destId="{4186CB4A-906E-48B4-B55B-988F0A88B66A}" srcOrd="0" destOrd="0" presId="urn:microsoft.com/office/officeart/2008/layout/HorizontalMultiLevelHierarchy"/>
    <dgm:cxn modelId="{955DC0BC-DC2B-4472-9505-D5E235437097}" type="presParOf" srcId="{216FA5F7-9796-44D9-996F-9D359C9E8AE2}" destId="{4F16B223-D8A4-4D69-B492-FE26A70520E0}" srcOrd="1" destOrd="0" presId="urn:microsoft.com/office/officeart/2008/layout/HorizontalMultiLevelHierarchy"/>
    <dgm:cxn modelId="{BF05D83D-3CAF-46DB-8CD8-8682B02ACC1E}" type="presParOf" srcId="{D327597C-F54A-45CC-B21C-4EB023662D6D}" destId="{724CF726-3F50-40EB-85CC-934390AB4C97}" srcOrd="12" destOrd="0" presId="urn:microsoft.com/office/officeart/2008/layout/HorizontalMultiLevelHierarchy"/>
    <dgm:cxn modelId="{7F57EF99-36B8-469A-BF78-039E098B333A}" type="presParOf" srcId="{724CF726-3F50-40EB-85CC-934390AB4C97}" destId="{867573E5-CC3B-445C-BE8A-BE39125E64CB}" srcOrd="0" destOrd="0" presId="urn:microsoft.com/office/officeart/2008/layout/HorizontalMultiLevelHierarchy"/>
    <dgm:cxn modelId="{D16BD19D-6C8C-469E-954F-F4533294F3D9}" type="presParOf" srcId="{D327597C-F54A-45CC-B21C-4EB023662D6D}" destId="{D23B9530-991E-4980-979C-5957D94245E7}" srcOrd="13" destOrd="0" presId="urn:microsoft.com/office/officeart/2008/layout/HorizontalMultiLevelHierarchy"/>
    <dgm:cxn modelId="{B359F679-BA64-48B9-B81B-1C1D2D4402D9}" type="presParOf" srcId="{D23B9530-991E-4980-979C-5957D94245E7}" destId="{B36A96E0-51B9-42D2-AD36-4E9429E7C455}" srcOrd="0" destOrd="0" presId="urn:microsoft.com/office/officeart/2008/layout/HorizontalMultiLevelHierarchy"/>
    <dgm:cxn modelId="{2E9A557D-E7E9-47ED-801E-3AA8EA62A0CB}" type="presParOf" srcId="{D23B9530-991E-4980-979C-5957D94245E7}" destId="{50197713-D5F4-45FD-813F-92D6F9528424}"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31B38FC-B7CF-4A4D-AF84-253D20193E4F}"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uk-UA"/>
        </a:p>
      </dgm:t>
    </dgm:pt>
    <dgm:pt modelId="{4FDF482E-143A-42C2-973B-87DD64A5268A}">
      <dgm:prSet phldrT="[Текст]" custT="1">
        <dgm:style>
          <a:lnRef idx="0">
            <a:schemeClr val="accent2"/>
          </a:lnRef>
          <a:fillRef idx="3">
            <a:schemeClr val="accent2"/>
          </a:fillRef>
          <a:effectRef idx="3">
            <a:schemeClr val="accent2"/>
          </a:effectRef>
          <a:fontRef idx="minor">
            <a:schemeClr val="lt1"/>
          </a:fontRef>
        </dgm:style>
      </dgm:prSet>
      <dgm:spPr/>
      <dgm:t>
        <a:bodyPr/>
        <a:lstStyle/>
        <a:p>
          <a:r>
            <a:rPr lang="uk-UA" sz="2000" dirty="0"/>
            <a:t>повна назва міністерства і ЗВО, факультету, кафедри (вгорі);</a:t>
          </a:r>
        </a:p>
      </dgm:t>
    </dgm:pt>
    <dgm:pt modelId="{E1346476-244A-433C-BCBF-EF15A504A5A9}" type="parTrans" cxnId="{1449E49C-D802-4B2D-91A1-79988A5D9DAD}">
      <dgm:prSet/>
      <dgm:spPr/>
      <dgm:t>
        <a:bodyPr/>
        <a:lstStyle/>
        <a:p>
          <a:endParaRPr lang="uk-UA" sz="2000"/>
        </a:p>
      </dgm:t>
    </dgm:pt>
    <dgm:pt modelId="{A743A387-2F63-49CA-8678-374DB340BF6E}" type="sibTrans" cxnId="{1449E49C-D802-4B2D-91A1-79988A5D9DAD}">
      <dgm:prSet/>
      <dgm:spPr/>
      <dgm:t>
        <a:bodyPr/>
        <a:lstStyle/>
        <a:p>
          <a:endParaRPr lang="uk-UA" sz="2000"/>
        </a:p>
      </dgm:t>
    </dgm:pt>
    <dgm:pt modelId="{4F9E7B76-DAAD-4BF5-A528-2F655BB294C3}">
      <dgm:prSet phldrT="[Текст]" custT="1">
        <dgm:style>
          <a:lnRef idx="0">
            <a:schemeClr val="accent2"/>
          </a:lnRef>
          <a:fillRef idx="3">
            <a:schemeClr val="accent2"/>
          </a:fillRef>
          <a:effectRef idx="3">
            <a:schemeClr val="accent2"/>
          </a:effectRef>
          <a:fontRef idx="minor">
            <a:schemeClr val="lt1"/>
          </a:fontRef>
        </dgm:style>
      </dgm:prSet>
      <dgm:spPr/>
      <dgm:t>
        <a:bodyPr/>
        <a:lstStyle/>
        <a:p>
          <a:r>
            <a:rPr lang="uk-UA" sz="2000" dirty="0"/>
            <a:t>відомості про дату захисту роботи,</a:t>
          </a:r>
        </a:p>
      </dgm:t>
    </dgm:pt>
    <dgm:pt modelId="{62586141-06D4-4DD1-AB86-D2E118D7C64A}" type="parTrans" cxnId="{C77F3AE1-B1A6-4AE1-8EF2-B72ED222445E}">
      <dgm:prSet/>
      <dgm:spPr/>
      <dgm:t>
        <a:bodyPr/>
        <a:lstStyle/>
        <a:p>
          <a:endParaRPr lang="uk-UA" sz="2000"/>
        </a:p>
      </dgm:t>
    </dgm:pt>
    <dgm:pt modelId="{36619A4C-C6F9-467A-BC10-8F68EC1450F0}" type="sibTrans" cxnId="{C77F3AE1-B1A6-4AE1-8EF2-B72ED222445E}">
      <dgm:prSet/>
      <dgm:spPr/>
      <dgm:t>
        <a:bodyPr/>
        <a:lstStyle/>
        <a:p>
          <a:endParaRPr lang="uk-UA" sz="2000"/>
        </a:p>
      </dgm:t>
    </dgm:pt>
    <dgm:pt modelId="{8C6EAE94-7E26-4FFB-9822-F88DA690AAE7}">
      <dgm:prSet phldrT="[Текст]" custT="1">
        <dgm:style>
          <a:lnRef idx="0">
            <a:schemeClr val="accent2"/>
          </a:lnRef>
          <a:fillRef idx="3">
            <a:schemeClr val="accent2"/>
          </a:fillRef>
          <a:effectRef idx="3">
            <a:schemeClr val="accent2"/>
          </a:effectRef>
          <a:fontRef idx="minor">
            <a:schemeClr val="lt1"/>
          </a:fontRef>
        </dgm:style>
      </dgm:prSet>
      <dgm:spPr/>
      <dgm:t>
        <a:bodyPr/>
        <a:lstStyle/>
        <a:p>
          <a:r>
            <a:rPr lang="uk-UA" sz="2000" dirty="0"/>
            <a:t>відомості про оцінку роботи,</a:t>
          </a:r>
        </a:p>
      </dgm:t>
    </dgm:pt>
    <dgm:pt modelId="{03443BE8-C335-485C-A263-B184B38B145B}" type="parTrans" cxnId="{B8ED743D-1EC1-4A1B-AA94-7620A6E824E8}">
      <dgm:prSet/>
      <dgm:spPr/>
      <dgm:t>
        <a:bodyPr/>
        <a:lstStyle/>
        <a:p>
          <a:endParaRPr lang="uk-UA" sz="2000"/>
        </a:p>
      </dgm:t>
    </dgm:pt>
    <dgm:pt modelId="{DF5FB0AA-98DB-415F-A315-29BEAFC3CB18}" type="sibTrans" cxnId="{B8ED743D-1EC1-4A1B-AA94-7620A6E824E8}">
      <dgm:prSet/>
      <dgm:spPr/>
      <dgm:t>
        <a:bodyPr/>
        <a:lstStyle/>
        <a:p>
          <a:endParaRPr lang="uk-UA" sz="2000"/>
        </a:p>
      </dgm:t>
    </dgm:pt>
    <dgm:pt modelId="{A7826A25-FB5D-4F19-87FE-B9001EDF28B8}">
      <dgm:prSet phldrT="[Текст]" custT="1">
        <dgm:style>
          <a:lnRef idx="0">
            <a:schemeClr val="accent2"/>
          </a:lnRef>
          <a:fillRef idx="3">
            <a:schemeClr val="accent2"/>
          </a:fillRef>
          <a:effectRef idx="3">
            <a:schemeClr val="accent2"/>
          </a:effectRef>
          <a:fontRef idx="minor">
            <a:schemeClr val="lt1"/>
          </a:fontRef>
        </dgm:style>
      </dgm:prSet>
      <dgm:spPr/>
      <dgm:t>
        <a:bodyPr/>
        <a:lstStyle/>
        <a:p>
          <a:r>
            <a:rPr lang="uk-UA" sz="2000" dirty="0"/>
            <a:t>місто і навчальний рік захисту (внизу сторінки).</a:t>
          </a:r>
        </a:p>
      </dgm:t>
    </dgm:pt>
    <dgm:pt modelId="{9D126EE9-6487-4D2D-AA8D-AB2C9807C7CA}" type="parTrans" cxnId="{A3ACD3E8-DA34-4F2B-9037-46FB57B7D0A8}">
      <dgm:prSet/>
      <dgm:spPr/>
      <dgm:t>
        <a:bodyPr/>
        <a:lstStyle/>
        <a:p>
          <a:endParaRPr lang="uk-UA" sz="2000"/>
        </a:p>
      </dgm:t>
    </dgm:pt>
    <dgm:pt modelId="{FC874D20-D90B-45E3-AEF7-94D2BF3DEF44}" type="sibTrans" cxnId="{A3ACD3E8-DA34-4F2B-9037-46FB57B7D0A8}">
      <dgm:prSet/>
      <dgm:spPr/>
      <dgm:t>
        <a:bodyPr/>
        <a:lstStyle/>
        <a:p>
          <a:endParaRPr lang="uk-UA" sz="2000"/>
        </a:p>
      </dgm:t>
    </dgm:pt>
    <dgm:pt modelId="{4BC5BE8D-062A-41D5-91CB-3100606D2018}">
      <dgm:prSet custT="1">
        <dgm:style>
          <a:lnRef idx="0">
            <a:schemeClr val="accent2"/>
          </a:lnRef>
          <a:fillRef idx="3">
            <a:schemeClr val="accent2"/>
          </a:fillRef>
          <a:effectRef idx="3">
            <a:schemeClr val="accent2"/>
          </a:effectRef>
          <a:fontRef idx="minor">
            <a:schemeClr val="lt1"/>
          </a:fontRef>
        </dgm:style>
      </dgm:prSet>
      <dgm:spPr/>
      <dgm:t>
        <a:bodyPr/>
        <a:lstStyle/>
        <a:p>
          <a:pPr>
            <a:buFont typeface="Symbol" panose="05050102010706020507" pitchFamily="18" charset="2"/>
            <a:buChar char=""/>
          </a:pPr>
          <a:r>
            <a:rPr lang="uk-UA" sz="2000" dirty="0"/>
            <a:t>найменування роботи (курсова),</a:t>
          </a:r>
          <a:endParaRPr lang="ru-RU" sz="2000" dirty="0"/>
        </a:p>
      </dgm:t>
    </dgm:pt>
    <dgm:pt modelId="{D7599FB5-85C6-43D2-9BB8-002CF000F829}" type="parTrans" cxnId="{84B7146D-6535-4B3E-8748-2836781E262F}">
      <dgm:prSet/>
      <dgm:spPr/>
      <dgm:t>
        <a:bodyPr/>
        <a:lstStyle/>
        <a:p>
          <a:endParaRPr lang="ru-RU"/>
        </a:p>
      </dgm:t>
    </dgm:pt>
    <dgm:pt modelId="{CC9B95AA-3587-42FC-8EC7-C736475FE574}" type="sibTrans" cxnId="{84B7146D-6535-4B3E-8748-2836781E262F}">
      <dgm:prSet/>
      <dgm:spPr/>
      <dgm:t>
        <a:bodyPr/>
        <a:lstStyle/>
        <a:p>
          <a:endParaRPr lang="ru-RU"/>
        </a:p>
      </dgm:t>
    </dgm:pt>
    <dgm:pt modelId="{64ADF299-B71D-49AE-AE7D-0542FF84B782}">
      <dgm:prSet custT="1">
        <dgm:style>
          <a:lnRef idx="0">
            <a:schemeClr val="accent2"/>
          </a:lnRef>
          <a:fillRef idx="3">
            <a:schemeClr val="accent2"/>
          </a:fillRef>
          <a:effectRef idx="3">
            <a:schemeClr val="accent2"/>
          </a:effectRef>
          <a:fontRef idx="minor">
            <a:schemeClr val="lt1"/>
          </a:fontRef>
        </dgm:style>
      </dgm:prSet>
      <dgm:spPr/>
      <dgm:t>
        <a:bodyPr/>
        <a:lstStyle/>
        <a:p>
          <a:pPr>
            <a:buFont typeface="Symbol" panose="05050102010706020507" pitchFamily="18" charset="2"/>
            <a:buChar char=""/>
          </a:pPr>
          <a:r>
            <a:rPr lang="uk-UA" sz="2000" dirty="0"/>
            <a:t>тема роботи (посередині);</a:t>
          </a:r>
          <a:endParaRPr lang="ru-RU" sz="2000" dirty="0"/>
        </a:p>
      </dgm:t>
    </dgm:pt>
    <dgm:pt modelId="{040CE467-0137-43ED-8B36-0D2095ECF273}" type="parTrans" cxnId="{27530BEF-8D8C-4882-A004-A29D42EC51FD}">
      <dgm:prSet/>
      <dgm:spPr/>
      <dgm:t>
        <a:bodyPr/>
        <a:lstStyle/>
        <a:p>
          <a:endParaRPr lang="ru-RU"/>
        </a:p>
      </dgm:t>
    </dgm:pt>
    <dgm:pt modelId="{3594DD79-6CD3-4052-9A3B-C71CD636BE5B}" type="sibTrans" cxnId="{27530BEF-8D8C-4882-A004-A29D42EC51FD}">
      <dgm:prSet/>
      <dgm:spPr/>
      <dgm:t>
        <a:bodyPr/>
        <a:lstStyle/>
        <a:p>
          <a:endParaRPr lang="ru-RU"/>
        </a:p>
      </dgm:t>
    </dgm:pt>
    <dgm:pt modelId="{CA26F714-53F2-4DB7-A3B9-EEBD91C08C02}">
      <dgm:prSet custT="1">
        <dgm:style>
          <a:lnRef idx="0">
            <a:schemeClr val="accent2"/>
          </a:lnRef>
          <a:fillRef idx="3">
            <a:schemeClr val="accent2"/>
          </a:fillRef>
          <a:effectRef idx="3">
            <a:schemeClr val="accent2"/>
          </a:effectRef>
          <a:fontRef idx="minor">
            <a:schemeClr val="lt1"/>
          </a:fontRef>
        </dgm:style>
      </dgm:prSet>
      <dgm:spPr/>
      <dgm:t>
        <a:bodyPr/>
        <a:lstStyle/>
        <a:p>
          <a:pPr>
            <a:buFont typeface="Symbol" panose="05050102010706020507" pitchFamily="18" charset="2"/>
            <a:buChar char=""/>
          </a:pPr>
          <a:r>
            <a:rPr lang="uk-UA" sz="2000" dirty="0"/>
            <a:t>прізвище, ім’я та по батькові наукового керівника – вчене звання, науковий ступінь та посада (у називному відмінку);</a:t>
          </a:r>
          <a:endParaRPr lang="ru-RU" sz="2000" dirty="0"/>
        </a:p>
      </dgm:t>
    </dgm:pt>
    <dgm:pt modelId="{1A768FA4-539C-4DC4-A4BD-3F2FA3CF477C}" type="parTrans" cxnId="{22755A55-4C52-41D0-8E58-D6B170670732}">
      <dgm:prSet/>
      <dgm:spPr/>
      <dgm:t>
        <a:bodyPr/>
        <a:lstStyle/>
        <a:p>
          <a:endParaRPr lang="ru-RU"/>
        </a:p>
      </dgm:t>
    </dgm:pt>
    <dgm:pt modelId="{6BD140A4-1426-41A3-A602-E9F81C5799B6}" type="sibTrans" cxnId="{22755A55-4C52-41D0-8E58-D6B170670732}">
      <dgm:prSet/>
      <dgm:spPr/>
      <dgm:t>
        <a:bodyPr/>
        <a:lstStyle/>
        <a:p>
          <a:endParaRPr lang="ru-RU"/>
        </a:p>
      </dgm:t>
    </dgm:pt>
    <dgm:pt modelId="{0A91E275-DAA5-4B04-B9E9-F037070F0208}">
      <dgm:prSet custT="1">
        <dgm:style>
          <a:lnRef idx="0">
            <a:schemeClr val="accent2"/>
          </a:lnRef>
          <a:fillRef idx="3">
            <a:schemeClr val="accent2"/>
          </a:fillRef>
          <a:effectRef idx="3">
            <a:schemeClr val="accent2"/>
          </a:effectRef>
          <a:fontRef idx="minor">
            <a:schemeClr val="lt1"/>
          </a:fontRef>
        </dgm:style>
      </dgm:prSet>
      <dgm:spPr/>
      <dgm:t>
        <a:bodyPr/>
        <a:lstStyle/>
        <a:p>
          <a:pPr>
            <a:buFont typeface="Symbol" panose="05050102010706020507" pitchFamily="18" charset="2"/>
            <a:buChar char=""/>
          </a:pPr>
          <a:r>
            <a:rPr lang="uk-UA" sz="2000" dirty="0"/>
            <a:t>шифр і найменування спеціальності та освітнього рівня,</a:t>
          </a:r>
          <a:endParaRPr lang="ru-RU" sz="2000" dirty="0"/>
        </a:p>
      </dgm:t>
    </dgm:pt>
    <dgm:pt modelId="{B4407A13-4E0D-48CB-9328-C993BDB28DB9}" type="parTrans" cxnId="{482610EE-046C-48A8-9054-D1E6635CA629}">
      <dgm:prSet/>
      <dgm:spPr/>
      <dgm:t>
        <a:bodyPr/>
        <a:lstStyle/>
        <a:p>
          <a:endParaRPr lang="ru-RU"/>
        </a:p>
      </dgm:t>
    </dgm:pt>
    <dgm:pt modelId="{8B93954D-67C6-44CE-A9DB-C042BD247113}" type="sibTrans" cxnId="{482610EE-046C-48A8-9054-D1E6635CA629}">
      <dgm:prSet/>
      <dgm:spPr/>
      <dgm:t>
        <a:bodyPr/>
        <a:lstStyle/>
        <a:p>
          <a:endParaRPr lang="ru-RU"/>
        </a:p>
      </dgm:t>
    </dgm:pt>
    <dgm:pt modelId="{6D413ADF-B05B-4111-8A74-28A1D8C85E27}">
      <dgm:prSet custT="1">
        <dgm:style>
          <a:lnRef idx="0">
            <a:schemeClr val="accent2"/>
          </a:lnRef>
          <a:fillRef idx="3">
            <a:schemeClr val="accent2"/>
          </a:fillRef>
          <a:effectRef idx="3">
            <a:schemeClr val="accent2"/>
          </a:effectRef>
          <a:fontRef idx="minor">
            <a:schemeClr val="lt1"/>
          </a:fontRef>
        </dgm:style>
      </dgm:prSet>
      <dgm:spPr/>
      <dgm:t>
        <a:bodyPr/>
        <a:lstStyle/>
        <a:p>
          <a:pPr>
            <a:buFont typeface="Symbol" panose="05050102010706020507" pitchFamily="18" charset="2"/>
            <a:buChar char=""/>
          </a:pPr>
          <a:r>
            <a:rPr lang="uk-UA" sz="2000" dirty="0"/>
            <a:t>прізвище, ім’я та по батькові студента (в родовому відмінку), номер (шифр) групи та курс, де він навчається (нижче);</a:t>
          </a:r>
          <a:endParaRPr lang="ru-RU" sz="2000" dirty="0"/>
        </a:p>
      </dgm:t>
    </dgm:pt>
    <dgm:pt modelId="{400DE620-104A-4D1B-9E4F-05094D37FA1F}" type="parTrans" cxnId="{D050E58A-16D0-4083-98B9-B190ED45EA60}">
      <dgm:prSet/>
      <dgm:spPr/>
      <dgm:t>
        <a:bodyPr/>
        <a:lstStyle/>
        <a:p>
          <a:endParaRPr lang="ru-RU"/>
        </a:p>
      </dgm:t>
    </dgm:pt>
    <dgm:pt modelId="{B77AF961-649E-4CAC-A06E-9A5000F033EF}" type="sibTrans" cxnId="{D050E58A-16D0-4083-98B9-B190ED45EA60}">
      <dgm:prSet/>
      <dgm:spPr/>
      <dgm:t>
        <a:bodyPr/>
        <a:lstStyle/>
        <a:p>
          <a:endParaRPr lang="ru-RU"/>
        </a:p>
      </dgm:t>
    </dgm:pt>
    <dgm:pt modelId="{B09A3514-EB2A-4E0F-86AE-668751B8D691}" type="pres">
      <dgm:prSet presAssocID="{831B38FC-B7CF-4A4D-AF84-253D20193E4F}" presName="linear" presStyleCnt="0">
        <dgm:presLayoutVars>
          <dgm:dir/>
          <dgm:animLvl val="lvl"/>
          <dgm:resizeHandles val="exact"/>
        </dgm:presLayoutVars>
      </dgm:prSet>
      <dgm:spPr/>
    </dgm:pt>
    <dgm:pt modelId="{1B8D3225-CD9E-4836-ACE4-C9B29010DFD1}" type="pres">
      <dgm:prSet presAssocID="{4FDF482E-143A-42C2-973B-87DD64A5268A}" presName="parentLin" presStyleCnt="0"/>
      <dgm:spPr/>
    </dgm:pt>
    <dgm:pt modelId="{5E248DBA-6CDB-438E-BCA3-3F9F49815C40}" type="pres">
      <dgm:prSet presAssocID="{4FDF482E-143A-42C2-973B-87DD64A5268A}" presName="parentLeftMargin" presStyleLbl="node1" presStyleIdx="0" presStyleCnt="9"/>
      <dgm:spPr/>
    </dgm:pt>
    <dgm:pt modelId="{3013DCA9-B8A8-46CF-B6B6-01136DA2D58F}" type="pres">
      <dgm:prSet presAssocID="{4FDF482E-143A-42C2-973B-87DD64A5268A}" presName="parentText" presStyleLbl="node1" presStyleIdx="0" presStyleCnt="9" custScaleX="142857">
        <dgm:presLayoutVars>
          <dgm:chMax val="0"/>
          <dgm:bulletEnabled val="1"/>
        </dgm:presLayoutVars>
      </dgm:prSet>
      <dgm:spPr/>
    </dgm:pt>
    <dgm:pt modelId="{1EB1D044-AD1E-47DE-9610-29C766B7B029}" type="pres">
      <dgm:prSet presAssocID="{4FDF482E-143A-42C2-973B-87DD64A5268A}" presName="negativeSpace" presStyleCnt="0"/>
      <dgm:spPr/>
    </dgm:pt>
    <dgm:pt modelId="{37450C2E-53BB-481B-A0B9-EE7A01171B07}" type="pres">
      <dgm:prSet presAssocID="{4FDF482E-143A-42C2-973B-87DD64A5268A}" presName="childText" presStyleLbl="conFgAcc1" presStyleIdx="0" presStyleCnt="9">
        <dgm:presLayoutVars>
          <dgm:bulletEnabled val="1"/>
        </dgm:presLayoutVars>
      </dgm:prSet>
      <dgm:spPr/>
    </dgm:pt>
    <dgm:pt modelId="{E4B692A3-E62F-4D52-8B9C-C9B2A6A2907E}" type="pres">
      <dgm:prSet presAssocID="{A743A387-2F63-49CA-8678-374DB340BF6E}" presName="spaceBetweenRectangles" presStyleCnt="0"/>
      <dgm:spPr/>
    </dgm:pt>
    <dgm:pt modelId="{8D606E8A-83A3-4D7C-8A2D-7854C7536101}" type="pres">
      <dgm:prSet presAssocID="{4BC5BE8D-062A-41D5-91CB-3100606D2018}" presName="parentLin" presStyleCnt="0"/>
      <dgm:spPr/>
    </dgm:pt>
    <dgm:pt modelId="{953459B6-457D-415D-8255-CB7DF5ED2FDC}" type="pres">
      <dgm:prSet presAssocID="{4BC5BE8D-062A-41D5-91CB-3100606D2018}" presName="parentLeftMargin" presStyleLbl="node1" presStyleIdx="0" presStyleCnt="9"/>
      <dgm:spPr/>
    </dgm:pt>
    <dgm:pt modelId="{8393764E-201A-4D80-B42E-C4F46B383216}" type="pres">
      <dgm:prSet presAssocID="{4BC5BE8D-062A-41D5-91CB-3100606D2018}" presName="parentText" presStyleLbl="node1" presStyleIdx="1" presStyleCnt="9" custScaleX="142857">
        <dgm:presLayoutVars>
          <dgm:chMax val="0"/>
          <dgm:bulletEnabled val="1"/>
        </dgm:presLayoutVars>
      </dgm:prSet>
      <dgm:spPr/>
    </dgm:pt>
    <dgm:pt modelId="{3CA51C2E-1B7A-4B3F-9D5C-2DDD9BE3EA8A}" type="pres">
      <dgm:prSet presAssocID="{4BC5BE8D-062A-41D5-91CB-3100606D2018}" presName="negativeSpace" presStyleCnt="0"/>
      <dgm:spPr/>
    </dgm:pt>
    <dgm:pt modelId="{6ED0C736-DF30-4DE9-9508-C17A45940131}" type="pres">
      <dgm:prSet presAssocID="{4BC5BE8D-062A-41D5-91CB-3100606D2018}" presName="childText" presStyleLbl="conFgAcc1" presStyleIdx="1" presStyleCnt="9">
        <dgm:presLayoutVars>
          <dgm:bulletEnabled val="1"/>
        </dgm:presLayoutVars>
      </dgm:prSet>
      <dgm:spPr/>
    </dgm:pt>
    <dgm:pt modelId="{18A8F08E-B463-4796-9404-3695C44EB7EC}" type="pres">
      <dgm:prSet presAssocID="{CC9B95AA-3587-42FC-8EC7-C736475FE574}" presName="spaceBetweenRectangles" presStyleCnt="0"/>
      <dgm:spPr/>
    </dgm:pt>
    <dgm:pt modelId="{F245CE57-FC11-41C2-95D0-420518B04A44}" type="pres">
      <dgm:prSet presAssocID="{0A91E275-DAA5-4B04-B9E9-F037070F0208}" presName="parentLin" presStyleCnt="0"/>
      <dgm:spPr/>
    </dgm:pt>
    <dgm:pt modelId="{B677D584-C69C-4D9F-87C9-4D0F8DDC46DC}" type="pres">
      <dgm:prSet presAssocID="{0A91E275-DAA5-4B04-B9E9-F037070F0208}" presName="parentLeftMargin" presStyleLbl="node1" presStyleIdx="1" presStyleCnt="9"/>
      <dgm:spPr/>
    </dgm:pt>
    <dgm:pt modelId="{E7924381-AC44-4690-87D3-9675B5DF9E9C}" type="pres">
      <dgm:prSet presAssocID="{0A91E275-DAA5-4B04-B9E9-F037070F0208}" presName="parentText" presStyleLbl="node1" presStyleIdx="2" presStyleCnt="9" custScaleX="142857">
        <dgm:presLayoutVars>
          <dgm:chMax val="0"/>
          <dgm:bulletEnabled val="1"/>
        </dgm:presLayoutVars>
      </dgm:prSet>
      <dgm:spPr/>
    </dgm:pt>
    <dgm:pt modelId="{1FFE35DC-2017-4367-8A77-94B9B7A0B58B}" type="pres">
      <dgm:prSet presAssocID="{0A91E275-DAA5-4B04-B9E9-F037070F0208}" presName="negativeSpace" presStyleCnt="0"/>
      <dgm:spPr/>
    </dgm:pt>
    <dgm:pt modelId="{15AA89C5-9CFB-4940-AC61-2D2BE9BDEE5F}" type="pres">
      <dgm:prSet presAssocID="{0A91E275-DAA5-4B04-B9E9-F037070F0208}" presName="childText" presStyleLbl="conFgAcc1" presStyleIdx="2" presStyleCnt="9">
        <dgm:presLayoutVars>
          <dgm:bulletEnabled val="1"/>
        </dgm:presLayoutVars>
      </dgm:prSet>
      <dgm:spPr/>
    </dgm:pt>
    <dgm:pt modelId="{A916010B-5F40-4CB1-9FF1-92D4E6FE768C}" type="pres">
      <dgm:prSet presAssocID="{8B93954D-67C6-44CE-A9DB-C042BD247113}" presName="spaceBetweenRectangles" presStyleCnt="0"/>
      <dgm:spPr/>
    </dgm:pt>
    <dgm:pt modelId="{50C6EFCF-821F-440A-9B21-68679E44C1B8}" type="pres">
      <dgm:prSet presAssocID="{64ADF299-B71D-49AE-AE7D-0542FF84B782}" presName="parentLin" presStyleCnt="0"/>
      <dgm:spPr/>
    </dgm:pt>
    <dgm:pt modelId="{E8B7450E-2834-4BE8-BEC6-C1A99BB6EEAD}" type="pres">
      <dgm:prSet presAssocID="{64ADF299-B71D-49AE-AE7D-0542FF84B782}" presName="parentLeftMargin" presStyleLbl="node1" presStyleIdx="2" presStyleCnt="9"/>
      <dgm:spPr/>
    </dgm:pt>
    <dgm:pt modelId="{DBBE3CD9-AE7D-4B3E-ADA2-E332AC356B18}" type="pres">
      <dgm:prSet presAssocID="{64ADF299-B71D-49AE-AE7D-0542FF84B782}" presName="parentText" presStyleLbl="node1" presStyleIdx="3" presStyleCnt="9" custScaleX="142857">
        <dgm:presLayoutVars>
          <dgm:chMax val="0"/>
          <dgm:bulletEnabled val="1"/>
        </dgm:presLayoutVars>
      </dgm:prSet>
      <dgm:spPr/>
    </dgm:pt>
    <dgm:pt modelId="{7A4F2EC2-42A0-4348-AF92-77BD427EF1BA}" type="pres">
      <dgm:prSet presAssocID="{64ADF299-B71D-49AE-AE7D-0542FF84B782}" presName="negativeSpace" presStyleCnt="0"/>
      <dgm:spPr/>
    </dgm:pt>
    <dgm:pt modelId="{1211168A-ECAE-40BC-BC63-F68B36B55D6C}" type="pres">
      <dgm:prSet presAssocID="{64ADF299-B71D-49AE-AE7D-0542FF84B782}" presName="childText" presStyleLbl="conFgAcc1" presStyleIdx="3" presStyleCnt="9">
        <dgm:presLayoutVars>
          <dgm:bulletEnabled val="1"/>
        </dgm:presLayoutVars>
      </dgm:prSet>
      <dgm:spPr/>
    </dgm:pt>
    <dgm:pt modelId="{1E9C5772-BF07-4B24-9053-6BCCEA452672}" type="pres">
      <dgm:prSet presAssocID="{3594DD79-6CD3-4052-9A3B-C71CD636BE5B}" presName="spaceBetweenRectangles" presStyleCnt="0"/>
      <dgm:spPr/>
    </dgm:pt>
    <dgm:pt modelId="{E02090A6-F0B0-40FB-B737-855E3B5C5A12}" type="pres">
      <dgm:prSet presAssocID="{6D413ADF-B05B-4111-8A74-28A1D8C85E27}" presName="parentLin" presStyleCnt="0"/>
      <dgm:spPr/>
    </dgm:pt>
    <dgm:pt modelId="{7F9C107F-77B0-48A2-AB67-B5F629231534}" type="pres">
      <dgm:prSet presAssocID="{6D413ADF-B05B-4111-8A74-28A1D8C85E27}" presName="parentLeftMargin" presStyleLbl="node1" presStyleIdx="3" presStyleCnt="9"/>
      <dgm:spPr/>
    </dgm:pt>
    <dgm:pt modelId="{178C6C16-90E2-4BD2-BB68-7C621DD2B5FA}" type="pres">
      <dgm:prSet presAssocID="{6D413ADF-B05B-4111-8A74-28A1D8C85E27}" presName="parentText" presStyleLbl="node1" presStyleIdx="4" presStyleCnt="9" custScaleX="142857" custScaleY="135339">
        <dgm:presLayoutVars>
          <dgm:chMax val="0"/>
          <dgm:bulletEnabled val="1"/>
        </dgm:presLayoutVars>
      </dgm:prSet>
      <dgm:spPr/>
    </dgm:pt>
    <dgm:pt modelId="{E6658BDC-A106-4DFF-A0A1-583F4C28EDCD}" type="pres">
      <dgm:prSet presAssocID="{6D413ADF-B05B-4111-8A74-28A1D8C85E27}" presName="negativeSpace" presStyleCnt="0"/>
      <dgm:spPr/>
    </dgm:pt>
    <dgm:pt modelId="{74949728-50F9-48E7-91FA-73584CB22632}" type="pres">
      <dgm:prSet presAssocID="{6D413ADF-B05B-4111-8A74-28A1D8C85E27}" presName="childText" presStyleLbl="conFgAcc1" presStyleIdx="4" presStyleCnt="9">
        <dgm:presLayoutVars>
          <dgm:bulletEnabled val="1"/>
        </dgm:presLayoutVars>
      </dgm:prSet>
      <dgm:spPr/>
    </dgm:pt>
    <dgm:pt modelId="{6B9E7651-C230-493A-9D1F-298F15FD39B0}" type="pres">
      <dgm:prSet presAssocID="{B77AF961-649E-4CAC-A06E-9A5000F033EF}" presName="spaceBetweenRectangles" presStyleCnt="0"/>
      <dgm:spPr/>
    </dgm:pt>
    <dgm:pt modelId="{4B958655-CF40-4F35-ABB0-B2DFFB5F08C9}" type="pres">
      <dgm:prSet presAssocID="{CA26F714-53F2-4DB7-A3B9-EEBD91C08C02}" presName="parentLin" presStyleCnt="0"/>
      <dgm:spPr/>
    </dgm:pt>
    <dgm:pt modelId="{7D06EAE1-A896-46B7-874F-C6EEB460BD59}" type="pres">
      <dgm:prSet presAssocID="{CA26F714-53F2-4DB7-A3B9-EEBD91C08C02}" presName="parentLeftMargin" presStyleLbl="node1" presStyleIdx="4" presStyleCnt="9"/>
      <dgm:spPr/>
    </dgm:pt>
    <dgm:pt modelId="{296BAF11-0338-4422-8C68-74C3D012DDE4}" type="pres">
      <dgm:prSet presAssocID="{CA26F714-53F2-4DB7-A3B9-EEBD91C08C02}" presName="parentText" presStyleLbl="node1" presStyleIdx="5" presStyleCnt="9" custScaleX="142857" custScaleY="153163">
        <dgm:presLayoutVars>
          <dgm:chMax val="0"/>
          <dgm:bulletEnabled val="1"/>
        </dgm:presLayoutVars>
      </dgm:prSet>
      <dgm:spPr/>
    </dgm:pt>
    <dgm:pt modelId="{BD7B7487-945B-47A9-99D6-1A0D8F7389C0}" type="pres">
      <dgm:prSet presAssocID="{CA26F714-53F2-4DB7-A3B9-EEBD91C08C02}" presName="negativeSpace" presStyleCnt="0"/>
      <dgm:spPr/>
    </dgm:pt>
    <dgm:pt modelId="{AB9F1056-65B2-4390-AFBA-F14EA669336E}" type="pres">
      <dgm:prSet presAssocID="{CA26F714-53F2-4DB7-A3B9-EEBD91C08C02}" presName="childText" presStyleLbl="conFgAcc1" presStyleIdx="5" presStyleCnt="9">
        <dgm:presLayoutVars>
          <dgm:bulletEnabled val="1"/>
        </dgm:presLayoutVars>
      </dgm:prSet>
      <dgm:spPr/>
    </dgm:pt>
    <dgm:pt modelId="{7FB9F1F8-6DE6-49CC-A460-F3570CB1DB20}" type="pres">
      <dgm:prSet presAssocID="{6BD140A4-1426-41A3-A602-E9F81C5799B6}" presName="spaceBetweenRectangles" presStyleCnt="0"/>
      <dgm:spPr/>
    </dgm:pt>
    <dgm:pt modelId="{4453538C-D7BC-4B04-B216-EB1C96EEE9D4}" type="pres">
      <dgm:prSet presAssocID="{4F9E7B76-DAAD-4BF5-A528-2F655BB294C3}" presName="parentLin" presStyleCnt="0"/>
      <dgm:spPr/>
    </dgm:pt>
    <dgm:pt modelId="{616A5F2D-BED1-434E-A7BC-74D0662EDC7D}" type="pres">
      <dgm:prSet presAssocID="{4F9E7B76-DAAD-4BF5-A528-2F655BB294C3}" presName="parentLeftMargin" presStyleLbl="node1" presStyleIdx="5" presStyleCnt="9"/>
      <dgm:spPr/>
    </dgm:pt>
    <dgm:pt modelId="{6C70C8FE-5E07-488F-8D72-33F9AE326D68}" type="pres">
      <dgm:prSet presAssocID="{4F9E7B76-DAAD-4BF5-A528-2F655BB294C3}" presName="parentText" presStyleLbl="node1" presStyleIdx="6" presStyleCnt="9" custScaleX="142857">
        <dgm:presLayoutVars>
          <dgm:chMax val="0"/>
          <dgm:bulletEnabled val="1"/>
        </dgm:presLayoutVars>
      </dgm:prSet>
      <dgm:spPr/>
    </dgm:pt>
    <dgm:pt modelId="{F67AA25C-C9A0-49E6-A29A-52AE6291E93C}" type="pres">
      <dgm:prSet presAssocID="{4F9E7B76-DAAD-4BF5-A528-2F655BB294C3}" presName="negativeSpace" presStyleCnt="0"/>
      <dgm:spPr/>
    </dgm:pt>
    <dgm:pt modelId="{F3004012-4C98-40FF-A3E9-384F34B6954A}" type="pres">
      <dgm:prSet presAssocID="{4F9E7B76-DAAD-4BF5-A528-2F655BB294C3}" presName="childText" presStyleLbl="conFgAcc1" presStyleIdx="6" presStyleCnt="9">
        <dgm:presLayoutVars>
          <dgm:bulletEnabled val="1"/>
        </dgm:presLayoutVars>
      </dgm:prSet>
      <dgm:spPr/>
    </dgm:pt>
    <dgm:pt modelId="{6493AB18-66B4-40F9-BF6D-033B57BA9AAC}" type="pres">
      <dgm:prSet presAssocID="{36619A4C-C6F9-467A-BC10-8F68EC1450F0}" presName="spaceBetweenRectangles" presStyleCnt="0"/>
      <dgm:spPr/>
    </dgm:pt>
    <dgm:pt modelId="{C2828C10-169C-4C4D-A8AD-57BB1B8D9DE3}" type="pres">
      <dgm:prSet presAssocID="{8C6EAE94-7E26-4FFB-9822-F88DA690AAE7}" presName="parentLin" presStyleCnt="0"/>
      <dgm:spPr/>
    </dgm:pt>
    <dgm:pt modelId="{206E17F0-EAE9-4D73-9DB6-CF3FF3705BA7}" type="pres">
      <dgm:prSet presAssocID="{8C6EAE94-7E26-4FFB-9822-F88DA690AAE7}" presName="parentLeftMargin" presStyleLbl="node1" presStyleIdx="6" presStyleCnt="9"/>
      <dgm:spPr/>
    </dgm:pt>
    <dgm:pt modelId="{5F373B62-7B5E-4B70-86AA-A546F3BEF944}" type="pres">
      <dgm:prSet presAssocID="{8C6EAE94-7E26-4FFB-9822-F88DA690AAE7}" presName="parentText" presStyleLbl="node1" presStyleIdx="7" presStyleCnt="9" custScaleX="142857">
        <dgm:presLayoutVars>
          <dgm:chMax val="0"/>
          <dgm:bulletEnabled val="1"/>
        </dgm:presLayoutVars>
      </dgm:prSet>
      <dgm:spPr/>
    </dgm:pt>
    <dgm:pt modelId="{22A60710-0361-41C3-92CB-702EE416EE38}" type="pres">
      <dgm:prSet presAssocID="{8C6EAE94-7E26-4FFB-9822-F88DA690AAE7}" presName="negativeSpace" presStyleCnt="0"/>
      <dgm:spPr/>
    </dgm:pt>
    <dgm:pt modelId="{46A4FEC9-AEB6-4EF4-A7C5-E8449334E783}" type="pres">
      <dgm:prSet presAssocID="{8C6EAE94-7E26-4FFB-9822-F88DA690AAE7}" presName="childText" presStyleLbl="conFgAcc1" presStyleIdx="7" presStyleCnt="9">
        <dgm:presLayoutVars>
          <dgm:bulletEnabled val="1"/>
        </dgm:presLayoutVars>
      </dgm:prSet>
      <dgm:spPr/>
    </dgm:pt>
    <dgm:pt modelId="{C37E1C7A-7196-4A86-8AAD-6F90FB18AF2A}" type="pres">
      <dgm:prSet presAssocID="{DF5FB0AA-98DB-415F-A315-29BEAFC3CB18}" presName="spaceBetweenRectangles" presStyleCnt="0"/>
      <dgm:spPr/>
    </dgm:pt>
    <dgm:pt modelId="{FAE5E048-D7DE-41D4-AE19-AF62CDFCAC18}" type="pres">
      <dgm:prSet presAssocID="{A7826A25-FB5D-4F19-87FE-B9001EDF28B8}" presName="parentLin" presStyleCnt="0"/>
      <dgm:spPr/>
    </dgm:pt>
    <dgm:pt modelId="{D92727D9-3E6C-40E6-AEDF-03761C9A501B}" type="pres">
      <dgm:prSet presAssocID="{A7826A25-FB5D-4F19-87FE-B9001EDF28B8}" presName="parentLeftMargin" presStyleLbl="node1" presStyleIdx="7" presStyleCnt="9"/>
      <dgm:spPr/>
    </dgm:pt>
    <dgm:pt modelId="{B019717F-B22E-4937-93B6-40BD07A81928}" type="pres">
      <dgm:prSet presAssocID="{A7826A25-FB5D-4F19-87FE-B9001EDF28B8}" presName="parentText" presStyleLbl="node1" presStyleIdx="8" presStyleCnt="9" custScaleX="142857">
        <dgm:presLayoutVars>
          <dgm:chMax val="0"/>
          <dgm:bulletEnabled val="1"/>
        </dgm:presLayoutVars>
      </dgm:prSet>
      <dgm:spPr/>
    </dgm:pt>
    <dgm:pt modelId="{09E83066-C761-4082-A0DC-0B0097D8C829}" type="pres">
      <dgm:prSet presAssocID="{A7826A25-FB5D-4F19-87FE-B9001EDF28B8}" presName="negativeSpace" presStyleCnt="0"/>
      <dgm:spPr/>
    </dgm:pt>
    <dgm:pt modelId="{E939D877-CB05-4562-8FDB-91508F22AFF7}" type="pres">
      <dgm:prSet presAssocID="{A7826A25-FB5D-4F19-87FE-B9001EDF28B8}" presName="childText" presStyleLbl="conFgAcc1" presStyleIdx="8" presStyleCnt="9">
        <dgm:presLayoutVars>
          <dgm:bulletEnabled val="1"/>
        </dgm:presLayoutVars>
      </dgm:prSet>
      <dgm:spPr/>
    </dgm:pt>
  </dgm:ptLst>
  <dgm:cxnLst>
    <dgm:cxn modelId="{3A3F0109-623E-413D-8A05-AA96439BA8F5}" type="presOf" srcId="{8C6EAE94-7E26-4FFB-9822-F88DA690AAE7}" destId="{5F373B62-7B5E-4B70-86AA-A546F3BEF944}" srcOrd="1" destOrd="0" presId="urn:microsoft.com/office/officeart/2005/8/layout/list1"/>
    <dgm:cxn modelId="{A4691318-6C85-4917-A996-BEEF3BC4BCAD}" type="presOf" srcId="{4FDF482E-143A-42C2-973B-87DD64A5268A}" destId="{3013DCA9-B8A8-46CF-B6B6-01136DA2D58F}" srcOrd="1" destOrd="0" presId="urn:microsoft.com/office/officeart/2005/8/layout/list1"/>
    <dgm:cxn modelId="{B8ED743D-1EC1-4A1B-AA94-7620A6E824E8}" srcId="{831B38FC-B7CF-4A4D-AF84-253D20193E4F}" destId="{8C6EAE94-7E26-4FFB-9822-F88DA690AAE7}" srcOrd="7" destOrd="0" parTransId="{03443BE8-C335-485C-A263-B184B38B145B}" sibTransId="{DF5FB0AA-98DB-415F-A315-29BEAFC3CB18}"/>
    <dgm:cxn modelId="{EC605A64-03DC-42E9-887C-E75D7FC1453B}" type="presOf" srcId="{4BC5BE8D-062A-41D5-91CB-3100606D2018}" destId="{8393764E-201A-4D80-B42E-C4F46B383216}" srcOrd="1" destOrd="0" presId="urn:microsoft.com/office/officeart/2005/8/layout/list1"/>
    <dgm:cxn modelId="{98650048-8792-46F1-8B42-420A5C97ABE7}" type="presOf" srcId="{CA26F714-53F2-4DB7-A3B9-EEBD91C08C02}" destId="{296BAF11-0338-4422-8C68-74C3D012DDE4}" srcOrd="1" destOrd="0" presId="urn:microsoft.com/office/officeart/2005/8/layout/list1"/>
    <dgm:cxn modelId="{84B7146D-6535-4B3E-8748-2836781E262F}" srcId="{831B38FC-B7CF-4A4D-AF84-253D20193E4F}" destId="{4BC5BE8D-062A-41D5-91CB-3100606D2018}" srcOrd="1" destOrd="0" parTransId="{D7599FB5-85C6-43D2-9BB8-002CF000F829}" sibTransId="{CC9B95AA-3587-42FC-8EC7-C736475FE574}"/>
    <dgm:cxn modelId="{2AD71550-090E-40DD-8CFB-E63571E9E996}" type="presOf" srcId="{4FDF482E-143A-42C2-973B-87DD64A5268A}" destId="{5E248DBA-6CDB-438E-BCA3-3F9F49815C40}" srcOrd="0" destOrd="0" presId="urn:microsoft.com/office/officeart/2005/8/layout/list1"/>
    <dgm:cxn modelId="{7F902572-FB76-41ED-9C22-4B9E79EC6BC8}" type="presOf" srcId="{64ADF299-B71D-49AE-AE7D-0542FF84B782}" destId="{E8B7450E-2834-4BE8-BEC6-C1A99BB6EEAD}" srcOrd="0" destOrd="0" presId="urn:microsoft.com/office/officeart/2005/8/layout/list1"/>
    <dgm:cxn modelId="{22755A55-4C52-41D0-8E58-D6B170670732}" srcId="{831B38FC-B7CF-4A4D-AF84-253D20193E4F}" destId="{CA26F714-53F2-4DB7-A3B9-EEBD91C08C02}" srcOrd="5" destOrd="0" parTransId="{1A768FA4-539C-4DC4-A4BD-3F2FA3CF477C}" sibTransId="{6BD140A4-1426-41A3-A602-E9F81C5799B6}"/>
    <dgm:cxn modelId="{15533378-527E-4848-83D1-D8776C6CE9BF}" type="presOf" srcId="{0A91E275-DAA5-4B04-B9E9-F037070F0208}" destId="{E7924381-AC44-4690-87D3-9675B5DF9E9C}" srcOrd="1" destOrd="0" presId="urn:microsoft.com/office/officeart/2005/8/layout/list1"/>
    <dgm:cxn modelId="{0F61E382-83B9-42DC-8516-784784E18C51}" type="presOf" srcId="{6D413ADF-B05B-4111-8A74-28A1D8C85E27}" destId="{7F9C107F-77B0-48A2-AB67-B5F629231534}" srcOrd="0" destOrd="0" presId="urn:microsoft.com/office/officeart/2005/8/layout/list1"/>
    <dgm:cxn modelId="{D050E58A-16D0-4083-98B9-B190ED45EA60}" srcId="{831B38FC-B7CF-4A4D-AF84-253D20193E4F}" destId="{6D413ADF-B05B-4111-8A74-28A1D8C85E27}" srcOrd="4" destOrd="0" parTransId="{400DE620-104A-4D1B-9E4F-05094D37FA1F}" sibTransId="{B77AF961-649E-4CAC-A06E-9A5000F033EF}"/>
    <dgm:cxn modelId="{CDB3668F-5C96-4066-97E2-F8476121844C}" type="presOf" srcId="{A7826A25-FB5D-4F19-87FE-B9001EDF28B8}" destId="{D92727D9-3E6C-40E6-AEDF-03761C9A501B}" srcOrd="0" destOrd="0" presId="urn:microsoft.com/office/officeart/2005/8/layout/list1"/>
    <dgm:cxn modelId="{1449E49C-D802-4B2D-91A1-79988A5D9DAD}" srcId="{831B38FC-B7CF-4A4D-AF84-253D20193E4F}" destId="{4FDF482E-143A-42C2-973B-87DD64A5268A}" srcOrd="0" destOrd="0" parTransId="{E1346476-244A-433C-BCBF-EF15A504A5A9}" sibTransId="{A743A387-2F63-49CA-8678-374DB340BF6E}"/>
    <dgm:cxn modelId="{C806969F-0027-4A26-B423-BAF0B8F8A43F}" type="presOf" srcId="{831B38FC-B7CF-4A4D-AF84-253D20193E4F}" destId="{B09A3514-EB2A-4E0F-86AE-668751B8D691}" srcOrd="0" destOrd="0" presId="urn:microsoft.com/office/officeart/2005/8/layout/list1"/>
    <dgm:cxn modelId="{4886D8A2-BEDE-4F1E-A90F-0F43CD8D4961}" type="presOf" srcId="{64ADF299-B71D-49AE-AE7D-0542FF84B782}" destId="{DBBE3CD9-AE7D-4B3E-ADA2-E332AC356B18}" srcOrd="1" destOrd="0" presId="urn:microsoft.com/office/officeart/2005/8/layout/list1"/>
    <dgm:cxn modelId="{9DD29EBD-BF51-412B-A0B1-DDA62536A610}" type="presOf" srcId="{8C6EAE94-7E26-4FFB-9822-F88DA690AAE7}" destId="{206E17F0-EAE9-4D73-9DB6-CF3FF3705BA7}" srcOrd="0" destOrd="0" presId="urn:microsoft.com/office/officeart/2005/8/layout/list1"/>
    <dgm:cxn modelId="{10619DC8-CF9D-4080-B68A-7C8B2D499AE1}" type="presOf" srcId="{4BC5BE8D-062A-41D5-91CB-3100606D2018}" destId="{953459B6-457D-415D-8255-CB7DF5ED2FDC}" srcOrd="0" destOrd="0" presId="urn:microsoft.com/office/officeart/2005/8/layout/list1"/>
    <dgm:cxn modelId="{07D06ECA-86B6-44B6-91A1-73515F6C824E}" type="presOf" srcId="{A7826A25-FB5D-4F19-87FE-B9001EDF28B8}" destId="{B019717F-B22E-4937-93B6-40BD07A81928}" srcOrd="1" destOrd="0" presId="urn:microsoft.com/office/officeart/2005/8/layout/list1"/>
    <dgm:cxn modelId="{308194CE-BED9-4ACC-957B-F39009290A1C}" type="presOf" srcId="{CA26F714-53F2-4DB7-A3B9-EEBD91C08C02}" destId="{7D06EAE1-A896-46B7-874F-C6EEB460BD59}" srcOrd="0" destOrd="0" presId="urn:microsoft.com/office/officeart/2005/8/layout/list1"/>
    <dgm:cxn modelId="{444F52D1-4F57-46EE-B37B-8927BB872B97}" type="presOf" srcId="{4F9E7B76-DAAD-4BF5-A528-2F655BB294C3}" destId="{6C70C8FE-5E07-488F-8D72-33F9AE326D68}" srcOrd="1" destOrd="0" presId="urn:microsoft.com/office/officeart/2005/8/layout/list1"/>
    <dgm:cxn modelId="{93DAEBD4-BE82-4EE1-96C4-3D5CD1732108}" type="presOf" srcId="{4F9E7B76-DAAD-4BF5-A528-2F655BB294C3}" destId="{616A5F2D-BED1-434E-A7BC-74D0662EDC7D}" srcOrd="0" destOrd="0" presId="urn:microsoft.com/office/officeart/2005/8/layout/list1"/>
    <dgm:cxn modelId="{C77F3AE1-B1A6-4AE1-8EF2-B72ED222445E}" srcId="{831B38FC-B7CF-4A4D-AF84-253D20193E4F}" destId="{4F9E7B76-DAAD-4BF5-A528-2F655BB294C3}" srcOrd="6" destOrd="0" parTransId="{62586141-06D4-4DD1-AB86-D2E118D7C64A}" sibTransId="{36619A4C-C6F9-467A-BC10-8F68EC1450F0}"/>
    <dgm:cxn modelId="{A3ACD3E8-DA34-4F2B-9037-46FB57B7D0A8}" srcId="{831B38FC-B7CF-4A4D-AF84-253D20193E4F}" destId="{A7826A25-FB5D-4F19-87FE-B9001EDF28B8}" srcOrd="8" destOrd="0" parTransId="{9D126EE9-6487-4D2D-AA8D-AB2C9807C7CA}" sibTransId="{FC874D20-D90B-45E3-AEF7-94D2BF3DEF44}"/>
    <dgm:cxn modelId="{482610EE-046C-48A8-9054-D1E6635CA629}" srcId="{831B38FC-B7CF-4A4D-AF84-253D20193E4F}" destId="{0A91E275-DAA5-4B04-B9E9-F037070F0208}" srcOrd="2" destOrd="0" parTransId="{B4407A13-4E0D-48CB-9328-C993BDB28DB9}" sibTransId="{8B93954D-67C6-44CE-A9DB-C042BD247113}"/>
    <dgm:cxn modelId="{27530BEF-8D8C-4882-A004-A29D42EC51FD}" srcId="{831B38FC-B7CF-4A4D-AF84-253D20193E4F}" destId="{64ADF299-B71D-49AE-AE7D-0542FF84B782}" srcOrd="3" destOrd="0" parTransId="{040CE467-0137-43ED-8B36-0D2095ECF273}" sibTransId="{3594DD79-6CD3-4052-9A3B-C71CD636BE5B}"/>
    <dgm:cxn modelId="{17016DF5-B349-4C07-A096-93582F879CC5}" type="presOf" srcId="{6D413ADF-B05B-4111-8A74-28A1D8C85E27}" destId="{178C6C16-90E2-4BD2-BB68-7C621DD2B5FA}" srcOrd="1" destOrd="0" presId="urn:microsoft.com/office/officeart/2005/8/layout/list1"/>
    <dgm:cxn modelId="{A14245FD-2494-4910-875E-9FBEC64A7AC1}" type="presOf" srcId="{0A91E275-DAA5-4B04-B9E9-F037070F0208}" destId="{B677D584-C69C-4D9F-87C9-4D0F8DDC46DC}" srcOrd="0" destOrd="0" presId="urn:microsoft.com/office/officeart/2005/8/layout/list1"/>
    <dgm:cxn modelId="{DFC4DA8A-BD0E-4E5D-BC27-7D7CB1647F8B}" type="presParOf" srcId="{B09A3514-EB2A-4E0F-86AE-668751B8D691}" destId="{1B8D3225-CD9E-4836-ACE4-C9B29010DFD1}" srcOrd="0" destOrd="0" presId="urn:microsoft.com/office/officeart/2005/8/layout/list1"/>
    <dgm:cxn modelId="{E45F1B30-03FC-49A3-BC77-6C0E7A9C2D98}" type="presParOf" srcId="{1B8D3225-CD9E-4836-ACE4-C9B29010DFD1}" destId="{5E248DBA-6CDB-438E-BCA3-3F9F49815C40}" srcOrd="0" destOrd="0" presId="urn:microsoft.com/office/officeart/2005/8/layout/list1"/>
    <dgm:cxn modelId="{1E2A4CF6-8B0C-4DD3-AE74-B50752DCBB58}" type="presParOf" srcId="{1B8D3225-CD9E-4836-ACE4-C9B29010DFD1}" destId="{3013DCA9-B8A8-46CF-B6B6-01136DA2D58F}" srcOrd="1" destOrd="0" presId="urn:microsoft.com/office/officeart/2005/8/layout/list1"/>
    <dgm:cxn modelId="{B4571AD1-B65B-4973-ACAA-ECE7A63FD8E0}" type="presParOf" srcId="{B09A3514-EB2A-4E0F-86AE-668751B8D691}" destId="{1EB1D044-AD1E-47DE-9610-29C766B7B029}" srcOrd="1" destOrd="0" presId="urn:microsoft.com/office/officeart/2005/8/layout/list1"/>
    <dgm:cxn modelId="{DE3D1047-86C8-4B54-9F82-FA96059375AC}" type="presParOf" srcId="{B09A3514-EB2A-4E0F-86AE-668751B8D691}" destId="{37450C2E-53BB-481B-A0B9-EE7A01171B07}" srcOrd="2" destOrd="0" presId="urn:microsoft.com/office/officeart/2005/8/layout/list1"/>
    <dgm:cxn modelId="{F2E8A9E5-614A-4112-AC4F-F9C64139FE6F}" type="presParOf" srcId="{B09A3514-EB2A-4E0F-86AE-668751B8D691}" destId="{E4B692A3-E62F-4D52-8B9C-C9B2A6A2907E}" srcOrd="3" destOrd="0" presId="urn:microsoft.com/office/officeart/2005/8/layout/list1"/>
    <dgm:cxn modelId="{FE9B2295-4E03-4406-9318-4B9E9C450BC6}" type="presParOf" srcId="{B09A3514-EB2A-4E0F-86AE-668751B8D691}" destId="{8D606E8A-83A3-4D7C-8A2D-7854C7536101}" srcOrd="4" destOrd="0" presId="urn:microsoft.com/office/officeart/2005/8/layout/list1"/>
    <dgm:cxn modelId="{E8ABCD25-68B7-4DA6-B804-3D82CADE7F7E}" type="presParOf" srcId="{8D606E8A-83A3-4D7C-8A2D-7854C7536101}" destId="{953459B6-457D-415D-8255-CB7DF5ED2FDC}" srcOrd="0" destOrd="0" presId="urn:microsoft.com/office/officeart/2005/8/layout/list1"/>
    <dgm:cxn modelId="{F4D8110B-8957-4F6E-A46F-1FD998BA59D2}" type="presParOf" srcId="{8D606E8A-83A3-4D7C-8A2D-7854C7536101}" destId="{8393764E-201A-4D80-B42E-C4F46B383216}" srcOrd="1" destOrd="0" presId="urn:microsoft.com/office/officeart/2005/8/layout/list1"/>
    <dgm:cxn modelId="{7B8E06DF-1B65-4083-B6D4-7062EAD12F79}" type="presParOf" srcId="{B09A3514-EB2A-4E0F-86AE-668751B8D691}" destId="{3CA51C2E-1B7A-4B3F-9D5C-2DDD9BE3EA8A}" srcOrd="5" destOrd="0" presId="urn:microsoft.com/office/officeart/2005/8/layout/list1"/>
    <dgm:cxn modelId="{62620DDE-283F-4D52-B3FC-A29981F8BA89}" type="presParOf" srcId="{B09A3514-EB2A-4E0F-86AE-668751B8D691}" destId="{6ED0C736-DF30-4DE9-9508-C17A45940131}" srcOrd="6" destOrd="0" presId="urn:microsoft.com/office/officeart/2005/8/layout/list1"/>
    <dgm:cxn modelId="{74FF124A-FDA1-487F-A820-3A04C1157063}" type="presParOf" srcId="{B09A3514-EB2A-4E0F-86AE-668751B8D691}" destId="{18A8F08E-B463-4796-9404-3695C44EB7EC}" srcOrd="7" destOrd="0" presId="urn:microsoft.com/office/officeart/2005/8/layout/list1"/>
    <dgm:cxn modelId="{ED1F2EFA-2554-4FB2-9DA4-C208D9B6C807}" type="presParOf" srcId="{B09A3514-EB2A-4E0F-86AE-668751B8D691}" destId="{F245CE57-FC11-41C2-95D0-420518B04A44}" srcOrd="8" destOrd="0" presId="urn:microsoft.com/office/officeart/2005/8/layout/list1"/>
    <dgm:cxn modelId="{FBC91FB3-3D12-4602-908A-3C181892A019}" type="presParOf" srcId="{F245CE57-FC11-41C2-95D0-420518B04A44}" destId="{B677D584-C69C-4D9F-87C9-4D0F8DDC46DC}" srcOrd="0" destOrd="0" presId="urn:microsoft.com/office/officeart/2005/8/layout/list1"/>
    <dgm:cxn modelId="{EFB5F84B-6831-4230-B513-1F200A9188DA}" type="presParOf" srcId="{F245CE57-FC11-41C2-95D0-420518B04A44}" destId="{E7924381-AC44-4690-87D3-9675B5DF9E9C}" srcOrd="1" destOrd="0" presId="urn:microsoft.com/office/officeart/2005/8/layout/list1"/>
    <dgm:cxn modelId="{8270A744-96C4-4410-B7A1-7C6C828668CD}" type="presParOf" srcId="{B09A3514-EB2A-4E0F-86AE-668751B8D691}" destId="{1FFE35DC-2017-4367-8A77-94B9B7A0B58B}" srcOrd="9" destOrd="0" presId="urn:microsoft.com/office/officeart/2005/8/layout/list1"/>
    <dgm:cxn modelId="{043C9AB0-27B7-4B20-BBEF-57B54E475C3C}" type="presParOf" srcId="{B09A3514-EB2A-4E0F-86AE-668751B8D691}" destId="{15AA89C5-9CFB-4940-AC61-2D2BE9BDEE5F}" srcOrd="10" destOrd="0" presId="urn:microsoft.com/office/officeart/2005/8/layout/list1"/>
    <dgm:cxn modelId="{DFDB2A37-370A-48AE-8B66-437F80CD0058}" type="presParOf" srcId="{B09A3514-EB2A-4E0F-86AE-668751B8D691}" destId="{A916010B-5F40-4CB1-9FF1-92D4E6FE768C}" srcOrd="11" destOrd="0" presId="urn:microsoft.com/office/officeart/2005/8/layout/list1"/>
    <dgm:cxn modelId="{C466FCF3-ECE7-46B9-9839-A5299D4C88B7}" type="presParOf" srcId="{B09A3514-EB2A-4E0F-86AE-668751B8D691}" destId="{50C6EFCF-821F-440A-9B21-68679E44C1B8}" srcOrd="12" destOrd="0" presId="urn:microsoft.com/office/officeart/2005/8/layout/list1"/>
    <dgm:cxn modelId="{4875EAA9-F4D1-46BE-8938-5D9282B3A465}" type="presParOf" srcId="{50C6EFCF-821F-440A-9B21-68679E44C1B8}" destId="{E8B7450E-2834-4BE8-BEC6-C1A99BB6EEAD}" srcOrd="0" destOrd="0" presId="urn:microsoft.com/office/officeart/2005/8/layout/list1"/>
    <dgm:cxn modelId="{81794626-41FD-44B4-B406-49489BCA8F69}" type="presParOf" srcId="{50C6EFCF-821F-440A-9B21-68679E44C1B8}" destId="{DBBE3CD9-AE7D-4B3E-ADA2-E332AC356B18}" srcOrd="1" destOrd="0" presId="urn:microsoft.com/office/officeart/2005/8/layout/list1"/>
    <dgm:cxn modelId="{54C7D9E9-8FA8-4355-97EE-90AAE331E33F}" type="presParOf" srcId="{B09A3514-EB2A-4E0F-86AE-668751B8D691}" destId="{7A4F2EC2-42A0-4348-AF92-77BD427EF1BA}" srcOrd="13" destOrd="0" presId="urn:microsoft.com/office/officeart/2005/8/layout/list1"/>
    <dgm:cxn modelId="{86E72EC8-D1F5-4948-BB23-AAEFC31CCA8E}" type="presParOf" srcId="{B09A3514-EB2A-4E0F-86AE-668751B8D691}" destId="{1211168A-ECAE-40BC-BC63-F68B36B55D6C}" srcOrd="14" destOrd="0" presId="urn:microsoft.com/office/officeart/2005/8/layout/list1"/>
    <dgm:cxn modelId="{C5F1D8E2-F57E-4D52-93D9-3681E131EDF2}" type="presParOf" srcId="{B09A3514-EB2A-4E0F-86AE-668751B8D691}" destId="{1E9C5772-BF07-4B24-9053-6BCCEA452672}" srcOrd="15" destOrd="0" presId="urn:microsoft.com/office/officeart/2005/8/layout/list1"/>
    <dgm:cxn modelId="{9CA212B5-439C-4806-A9FB-A8849EFA35AB}" type="presParOf" srcId="{B09A3514-EB2A-4E0F-86AE-668751B8D691}" destId="{E02090A6-F0B0-40FB-B737-855E3B5C5A12}" srcOrd="16" destOrd="0" presId="urn:microsoft.com/office/officeart/2005/8/layout/list1"/>
    <dgm:cxn modelId="{F065830D-AD40-4083-A10A-9625404BE650}" type="presParOf" srcId="{E02090A6-F0B0-40FB-B737-855E3B5C5A12}" destId="{7F9C107F-77B0-48A2-AB67-B5F629231534}" srcOrd="0" destOrd="0" presId="urn:microsoft.com/office/officeart/2005/8/layout/list1"/>
    <dgm:cxn modelId="{995EF11B-5AF1-4B1F-A174-C2564CECFCC0}" type="presParOf" srcId="{E02090A6-F0B0-40FB-B737-855E3B5C5A12}" destId="{178C6C16-90E2-4BD2-BB68-7C621DD2B5FA}" srcOrd="1" destOrd="0" presId="urn:microsoft.com/office/officeart/2005/8/layout/list1"/>
    <dgm:cxn modelId="{13B4F953-8F92-4EF6-8950-C1614F6ADD1D}" type="presParOf" srcId="{B09A3514-EB2A-4E0F-86AE-668751B8D691}" destId="{E6658BDC-A106-4DFF-A0A1-583F4C28EDCD}" srcOrd="17" destOrd="0" presId="urn:microsoft.com/office/officeart/2005/8/layout/list1"/>
    <dgm:cxn modelId="{6607BBA7-8D55-4E74-AE2A-9E3E57B7430A}" type="presParOf" srcId="{B09A3514-EB2A-4E0F-86AE-668751B8D691}" destId="{74949728-50F9-48E7-91FA-73584CB22632}" srcOrd="18" destOrd="0" presId="urn:microsoft.com/office/officeart/2005/8/layout/list1"/>
    <dgm:cxn modelId="{A80C631F-0837-4216-9945-A527F7302AF2}" type="presParOf" srcId="{B09A3514-EB2A-4E0F-86AE-668751B8D691}" destId="{6B9E7651-C230-493A-9D1F-298F15FD39B0}" srcOrd="19" destOrd="0" presId="urn:microsoft.com/office/officeart/2005/8/layout/list1"/>
    <dgm:cxn modelId="{8392C266-26EC-4213-96ED-BD6F1667809E}" type="presParOf" srcId="{B09A3514-EB2A-4E0F-86AE-668751B8D691}" destId="{4B958655-CF40-4F35-ABB0-B2DFFB5F08C9}" srcOrd="20" destOrd="0" presId="urn:microsoft.com/office/officeart/2005/8/layout/list1"/>
    <dgm:cxn modelId="{F6D05A5D-F6FD-424C-8633-FDB5F49B93C7}" type="presParOf" srcId="{4B958655-CF40-4F35-ABB0-B2DFFB5F08C9}" destId="{7D06EAE1-A896-46B7-874F-C6EEB460BD59}" srcOrd="0" destOrd="0" presId="urn:microsoft.com/office/officeart/2005/8/layout/list1"/>
    <dgm:cxn modelId="{9E27411E-AFEB-4331-8AFF-397785ACC3D5}" type="presParOf" srcId="{4B958655-CF40-4F35-ABB0-B2DFFB5F08C9}" destId="{296BAF11-0338-4422-8C68-74C3D012DDE4}" srcOrd="1" destOrd="0" presId="urn:microsoft.com/office/officeart/2005/8/layout/list1"/>
    <dgm:cxn modelId="{11D415B4-9C80-48C9-9BFC-A07FAD1E60CA}" type="presParOf" srcId="{B09A3514-EB2A-4E0F-86AE-668751B8D691}" destId="{BD7B7487-945B-47A9-99D6-1A0D8F7389C0}" srcOrd="21" destOrd="0" presId="urn:microsoft.com/office/officeart/2005/8/layout/list1"/>
    <dgm:cxn modelId="{CA538234-4F66-40DC-9233-1DEF59095F12}" type="presParOf" srcId="{B09A3514-EB2A-4E0F-86AE-668751B8D691}" destId="{AB9F1056-65B2-4390-AFBA-F14EA669336E}" srcOrd="22" destOrd="0" presId="urn:microsoft.com/office/officeart/2005/8/layout/list1"/>
    <dgm:cxn modelId="{CDC9E667-7A93-4DF3-9DA3-87B132AE684B}" type="presParOf" srcId="{B09A3514-EB2A-4E0F-86AE-668751B8D691}" destId="{7FB9F1F8-6DE6-49CC-A460-F3570CB1DB20}" srcOrd="23" destOrd="0" presId="urn:microsoft.com/office/officeart/2005/8/layout/list1"/>
    <dgm:cxn modelId="{2A6754D4-9EC4-49DC-9552-E92E71E87AFD}" type="presParOf" srcId="{B09A3514-EB2A-4E0F-86AE-668751B8D691}" destId="{4453538C-D7BC-4B04-B216-EB1C96EEE9D4}" srcOrd="24" destOrd="0" presId="urn:microsoft.com/office/officeart/2005/8/layout/list1"/>
    <dgm:cxn modelId="{14F72FDA-178B-459E-BE74-FC1FAEA860CB}" type="presParOf" srcId="{4453538C-D7BC-4B04-B216-EB1C96EEE9D4}" destId="{616A5F2D-BED1-434E-A7BC-74D0662EDC7D}" srcOrd="0" destOrd="0" presId="urn:microsoft.com/office/officeart/2005/8/layout/list1"/>
    <dgm:cxn modelId="{092D21E7-97BC-4B49-BCBD-59A7CF1267DE}" type="presParOf" srcId="{4453538C-D7BC-4B04-B216-EB1C96EEE9D4}" destId="{6C70C8FE-5E07-488F-8D72-33F9AE326D68}" srcOrd="1" destOrd="0" presId="urn:microsoft.com/office/officeart/2005/8/layout/list1"/>
    <dgm:cxn modelId="{59E082AD-281F-4104-8C77-CEAE87236389}" type="presParOf" srcId="{B09A3514-EB2A-4E0F-86AE-668751B8D691}" destId="{F67AA25C-C9A0-49E6-A29A-52AE6291E93C}" srcOrd="25" destOrd="0" presId="urn:microsoft.com/office/officeart/2005/8/layout/list1"/>
    <dgm:cxn modelId="{D7BDEC99-D26F-4C42-8C68-83934E397E52}" type="presParOf" srcId="{B09A3514-EB2A-4E0F-86AE-668751B8D691}" destId="{F3004012-4C98-40FF-A3E9-384F34B6954A}" srcOrd="26" destOrd="0" presId="urn:microsoft.com/office/officeart/2005/8/layout/list1"/>
    <dgm:cxn modelId="{EB03FDE9-5599-44AF-B2A2-5C0305A2E16A}" type="presParOf" srcId="{B09A3514-EB2A-4E0F-86AE-668751B8D691}" destId="{6493AB18-66B4-40F9-BF6D-033B57BA9AAC}" srcOrd="27" destOrd="0" presId="urn:microsoft.com/office/officeart/2005/8/layout/list1"/>
    <dgm:cxn modelId="{0B3A8A1A-C0ED-4F5A-979F-E7EE548027A2}" type="presParOf" srcId="{B09A3514-EB2A-4E0F-86AE-668751B8D691}" destId="{C2828C10-169C-4C4D-A8AD-57BB1B8D9DE3}" srcOrd="28" destOrd="0" presId="urn:microsoft.com/office/officeart/2005/8/layout/list1"/>
    <dgm:cxn modelId="{6531E6E2-279C-482F-B6FE-B09968D9BEE4}" type="presParOf" srcId="{C2828C10-169C-4C4D-A8AD-57BB1B8D9DE3}" destId="{206E17F0-EAE9-4D73-9DB6-CF3FF3705BA7}" srcOrd="0" destOrd="0" presId="urn:microsoft.com/office/officeart/2005/8/layout/list1"/>
    <dgm:cxn modelId="{CE37CF49-939A-46D3-AD1F-CBD390F53E00}" type="presParOf" srcId="{C2828C10-169C-4C4D-A8AD-57BB1B8D9DE3}" destId="{5F373B62-7B5E-4B70-86AA-A546F3BEF944}" srcOrd="1" destOrd="0" presId="urn:microsoft.com/office/officeart/2005/8/layout/list1"/>
    <dgm:cxn modelId="{39C02E20-16FC-4DB8-9715-9C3C277EC64C}" type="presParOf" srcId="{B09A3514-EB2A-4E0F-86AE-668751B8D691}" destId="{22A60710-0361-41C3-92CB-702EE416EE38}" srcOrd="29" destOrd="0" presId="urn:microsoft.com/office/officeart/2005/8/layout/list1"/>
    <dgm:cxn modelId="{148D2BDA-6C19-41C1-A0C0-0AF56268D715}" type="presParOf" srcId="{B09A3514-EB2A-4E0F-86AE-668751B8D691}" destId="{46A4FEC9-AEB6-4EF4-A7C5-E8449334E783}" srcOrd="30" destOrd="0" presId="urn:microsoft.com/office/officeart/2005/8/layout/list1"/>
    <dgm:cxn modelId="{330676BB-06BD-488E-9B7F-6028C285E632}" type="presParOf" srcId="{B09A3514-EB2A-4E0F-86AE-668751B8D691}" destId="{C37E1C7A-7196-4A86-8AAD-6F90FB18AF2A}" srcOrd="31" destOrd="0" presId="urn:microsoft.com/office/officeart/2005/8/layout/list1"/>
    <dgm:cxn modelId="{B5E62538-3709-4ACE-800D-DE790A3601F1}" type="presParOf" srcId="{B09A3514-EB2A-4E0F-86AE-668751B8D691}" destId="{FAE5E048-D7DE-41D4-AE19-AF62CDFCAC18}" srcOrd="32" destOrd="0" presId="urn:microsoft.com/office/officeart/2005/8/layout/list1"/>
    <dgm:cxn modelId="{93E05767-FE61-4832-8A24-F8100853A374}" type="presParOf" srcId="{FAE5E048-D7DE-41D4-AE19-AF62CDFCAC18}" destId="{D92727D9-3E6C-40E6-AEDF-03761C9A501B}" srcOrd="0" destOrd="0" presId="urn:microsoft.com/office/officeart/2005/8/layout/list1"/>
    <dgm:cxn modelId="{276E05F9-D5FD-42F9-A4F1-5E6E9D1C8251}" type="presParOf" srcId="{FAE5E048-D7DE-41D4-AE19-AF62CDFCAC18}" destId="{B019717F-B22E-4937-93B6-40BD07A81928}" srcOrd="1" destOrd="0" presId="urn:microsoft.com/office/officeart/2005/8/layout/list1"/>
    <dgm:cxn modelId="{7488DB55-3264-4E54-8E2F-A876226CE774}" type="presParOf" srcId="{B09A3514-EB2A-4E0F-86AE-668751B8D691}" destId="{09E83066-C761-4082-A0DC-0B0097D8C829}" srcOrd="33" destOrd="0" presId="urn:microsoft.com/office/officeart/2005/8/layout/list1"/>
    <dgm:cxn modelId="{FD9855E1-274B-4A86-B068-C22D0A9A7FAF}" type="presParOf" srcId="{B09A3514-EB2A-4E0F-86AE-668751B8D691}" destId="{E939D877-CB05-4562-8FDB-91508F22AFF7}" srcOrd="3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31B38FC-B7CF-4A4D-AF84-253D20193E4F}"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uk-UA"/>
        </a:p>
      </dgm:t>
    </dgm:pt>
    <dgm:pt modelId="{4FDF482E-143A-42C2-973B-87DD64A5268A}">
      <dgm:prSet phldrT="[Текст]" custT="1">
        <dgm:style>
          <a:lnRef idx="0">
            <a:schemeClr val="accent2"/>
          </a:lnRef>
          <a:fillRef idx="3">
            <a:schemeClr val="accent2"/>
          </a:fillRef>
          <a:effectRef idx="3">
            <a:schemeClr val="accent2"/>
          </a:effectRef>
          <a:fontRef idx="minor">
            <a:schemeClr val="lt1"/>
          </a:fontRef>
        </dgm:style>
      </dgm:prSet>
      <dgm:spPr>
        <a:solidFill>
          <a:srgbClr val="666633"/>
        </a:solidFill>
      </dgm:spPr>
      <dgm:t>
        <a:bodyPr/>
        <a:lstStyle/>
        <a:p>
          <a:r>
            <a:rPr lang="uk-UA" sz="2000" b="1" i="1" dirty="0"/>
            <a:t>Актуальність</a:t>
          </a:r>
          <a:r>
            <a:rPr lang="uk-UA" sz="2000" i="1" dirty="0"/>
            <a:t> </a:t>
          </a:r>
          <a:r>
            <a:rPr lang="uk-UA" sz="2000" b="1" i="1" dirty="0"/>
            <a:t>теми</a:t>
          </a:r>
          <a:r>
            <a:rPr lang="uk-UA" sz="2000" dirty="0"/>
            <a:t> зазначається шляхом критичного аналізу та порівняння з відомими розв’язаннями проблеми (наукової задачі)</a:t>
          </a:r>
          <a:endParaRPr lang="uk-UA" sz="2000" b="0" dirty="0"/>
        </a:p>
      </dgm:t>
    </dgm:pt>
    <dgm:pt modelId="{E1346476-244A-433C-BCBF-EF15A504A5A9}" type="parTrans" cxnId="{1449E49C-D802-4B2D-91A1-79988A5D9DAD}">
      <dgm:prSet/>
      <dgm:spPr/>
      <dgm:t>
        <a:bodyPr/>
        <a:lstStyle/>
        <a:p>
          <a:endParaRPr lang="uk-UA" sz="2000"/>
        </a:p>
      </dgm:t>
    </dgm:pt>
    <dgm:pt modelId="{A743A387-2F63-49CA-8678-374DB340BF6E}" type="sibTrans" cxnId="{1449E49C-D802-4B2D-91A1-79988A5D9DAD}">
      <dgm:prSet/>
      <dgm:spPr/>
      <dgm:t>
        <a:bodyPr/>
        <a:lstStyle/>
        <a:p>
          <a:endParaRPr lang="uk-UA" sz="2000"/>
        </a:p>
      </dgm:t>
    </dgm:pt>
    <dgm:pt modelId="{4F9E7B76-DAAD-4BF5-A528-2F655BB294C3}">
      <dgm:prSet phldrT="[Текст]" custT="1">
        <dgm:style>
          <a:lnRef idx="0">
            <a:schemeClr val="accent2"/>
          </a:lnRef>
          <a:fillRef idx="3">
            <a:schemeClr val="accent2"/>
          </a:fillRef>
          <a:effectRef idx="3">
            <a:schemeClr val="accent2"/>
          </a:effectRef>
          <a:fontRef idx="minor">
            <a:schemeClr val="lt1"/>
          </a:fontRef>
        </dgm:style>
      </dgm:prSet>
      <dgm:spPr>
        <a:solidFill>
          <a:srgbClr val="666633"/>
        </a:solidFill>
      </dgm:spPr>
      <dgm:t>
        <a:bodyPr/>
        <a:lstStyle/>
        <a:p>
          <a:r>
            <a:rPr lang="uk-UA" sz="2000" b="1" i="1" dirty="0"/>
            <a:t>Мета </a:t>
          </a:r>
          <a:r>
            <a:rPr lang="uk-UA" sz="2000" dirty="0"/>
            <a:t>визначає наукове передбачення результату діяльності дослідника</a:t>
          </a:r>
          <a:endParaRPr lang="uk-UA" sz="2000" b="0" dirty="0"/>
        </a:p>
      </dgm:t>
    </dgm:pt>
    <dgm:pt modelId="{62586141-06D4-4DD1-AB86-D2E118D7C64A}" type="parTrans" cxnId="{C77F3AE1-B1A6-4AE1-8EF2-B72ED222445E}">
      <dgm:prSet/>
      <dgm:spPr/>
      <dgm:t>
        <a:bodyPr/>
        <a:lstStyle/>
        <a:p>
          <a:endParaRPr lang="uk-UA" sz="2000"/>
        </a:p>
      </dgm:t>
    </dgm:pt>
    <dgm:pt modelId="{36619A4C-C6F9-467A-BC10-8F68EC1450F0}" type="sibTrans" cxnId="{C77F3AE1-B1A6-4AE1-8EF2-B72ED222445E}">
      <dgm:prSet/>
      <dgm:spPr/>
      <dgm:t>
        <a:bodyPr/>
        <a:lstStyle/>
        <a:p>
          <a:endParaRPr lang="uk-UA" sz="2000"/>
        </a:p>
      </dgm:t>
    </dgm:pt>
    <dgm:pt modelId="{A7826A25-FB5D-4F19-87FE-B9001EDF28B8}">
      <dgm:prSet phldrT="[Текст]" custT="1">
        <dgm:style>
          <a:lnRef idx="0">
            <a:schemeClr val="accent2"/>
          </a:lnRef>
          <a:fillRef idx="3">
            <a:schemeClr val="accent2"/>
          </a:fillRef>
          <a:effectRef idx="3">
            <a:schemeClr val="accent2"/>
          </a:effectRef>
          <a:fontRef idx="minor">
            <a:schemeClr val="lt1"/>
          </a:fontRef>
        </dgm:style>
      </dgm:prSet>
      <dgm:spPr>
        <a:solidFill>
          <a:srgbClr val="666633"/>
        </a:solidFill>
      </dgm:spPr>
      <dgm:t>
        <a:bodyPr/>
        <a:lstStyle/>
        <a:p>
          <a:r>
            <a:rPr lang="uk-UA" sz="2000" b="1" i="1" dirty="0"/>
            <a:t>Завдання</a:t>
          </a:r>
          <a:r>
            <a:rPr lang="uk-UA" sz="2000" dirty="0"/>
            <a:t> дослідження, які необхідно вирішити для досягнення поставленої мети</a:t>
          </a:r>
          <a:endParaRPr lang="uk-UA" sz="2000" b="0" dirty="0"/>
        </a:p>
      </dgm:t>
    </dgm:pt>
    <dgm:pt modelId="{9D126EE9-6487-4D2D-AA8D-AB2C9807C7CA}" type="parTrans" cxnId="{A3ACD3E8-DA34-4F2B-9037-46FB57B7D0A8}">
      <dgm:prSet/>
      <dgm:spPr/>
      <dgm:t>
        <a:bodyPr/>
        <a:lstStyle/>
        <a:p>
          <a:endParaRPr lang="uk-UA" sz="2000"/>
        </a:p>
      </dgm:t>
    </dgm:pt>
    <dgm:pt modelId="{FC874D20-D90B-45E3-AEF7-94D2BF3DEF44}" type="sibTrans" cxnId="{A3ACD3E8-DA34-4F2B-9037-46FB57B7D0A8}">
      <dgm:prSet/>
      <dgm:spPr/>
      <dgm:t>
        <a:bodyPr/>
        <a:lstStyle/>
        <a:p>
          <a:endParaRPr lang="uk-UA" sz="2000"/>
        </a:p>
      </dgm:t>
    </dgm:pt>
    <dgm:pt modelId="{F44C4294-35E3-422B-84D4-1F5ECD2A02D7}">
      <dgm:prSet custT="1">
        <dgm:style>
          <a:lnRef idx="0">
            <a:schemeClr val="accent2"/>
          </a:lnRef>
          <a:fillRef idx="3">
            <a:schemeClr val="accent2"/>
          </a:fillRef>
          <a:effectRef idx="3">
            <a:schemeClr val="accent2"/>
          </a:effectRef>
          <a:fontRef idx="minor">
            <a:schemeClr val="lt1"/>
          </a:fontRef>
        </dgm:style>
      </dgm:prSet>
      <dgm:spPr>
        <a:solidFill>
          <a:srgbClr val="666633"/>
        </a:solidFill>
      </dgm:spPr>
      <dgm:t>
        <a:bodyPr/>
        <a:lstStyle/>
        <a:p>
          <a:r>
            <a:rPr lang="uk-UA" sz="2000" b="1" i="1" dirty="0"/>
            <a:t>Об’єкт</a:t>
          </a:r>
          <a:r>
            <a:rPr lang="uk-UA" sz="2000" dirty="0"/>
            <a:t> дослідження – це процес або явище, що породжує проблемну ситуацію й обране для вивчення.</a:t>
          </a:r>
          <a:endParaRPr lang="uk-UA" sz="2000" b="0" dirty="0"/>
        </a:p>
      </dgm:t>
    </dgm:pt>
    <dgm:pt modelId="{AB329A76-BDEF-4E38-A27D-DD4B33077200}" type="parTrans" cxnId="{6F616A8B-B6B3-4BE3-AAF1-9616D921A484}">
      <dgm:prSet/>
      <dgm:spPr/>
      <dgm:t>
        <a:bodyPr/>
        <a:lstStyle/>
        <a:p>
          <a:endParaRPr lang="uk-UA"/>
        </a:p>
      </dgm:t>
    </dgm:pt>
    <dgm:pt modelId="{AF7DCD8C-1208-406D-B59A-266B17550A1C}" type="sibTrans" cxnId="{6F616A8B-B6B3-4BE3-AAF1-9616D921A484}">
      <dgm:prSet/>
      <dgm:spPr/>
      <dgm:t>
        <a:bodyPr/>
        <a:lstStyle/>
        <a:p>
          <a:endParaRPr lang="uk-UA"/>
        </a:p>
      </dgm:t>
    </dgm:pt>
    <dgm:pt modelId="{0AD42132-05F0-4132-B4BA-F492E15BE770}">
      <dgm:prSet custT="1">
        <dgm:style>
          <a:lnRef idx="0">
            <a:schemeClr val="accent2"/>
          </a:lnRef>
          <a:fillRef idx="3">
            <a:schemeClr val="accent2"/>
          </a:fillRef>
          <a:effectRef idx="3">
            <a:schemeClr val="accent2"/>
          </a:effectRef>
          <a:fontRef idx="minor">
            <a:schemeClr val="lt1"/>
          </a:fontRef>
        </dgm:style>
      </dgm:prSet>
      <dgm:spPr>
        <a:solidFill>
          <a:srgbClr val="666633"/>
        </a:solidFill>
      </dgm:spPr>
      <dgm:t>
        <a:bodyPr/>
        <a:lstStyle/>
        <a:p>
          <a:r>
            <a:rPr lang="uk-UA" sz="2000" b="1" i="1" dirty="0"/>
            <a:t>Предмет</a:t>
          </a:r>
          <a:r>
            <a:rPr lang="uk-UA" sz="2000" dirty="0"/>
            <a:t> дослідження визначається назвою роботи і міститься в межах об’єкта.</a:t>
          </a:r>
          <a:endParaRPr lang="uk-UA" sz="2000" b="0" dirty="0"/>
        </a:p>
      </dgm:t>
    </dgm:pt>
    <dgm:pt modelId="{0A357E25-8474-4A57-AFF8-663C1F88F81C}" type="parTrans" cxnId="{A9F67178-4551-497B-B880-085C27C7B073}">
      <dgm:prSet/>
      <dgm:spPr/>
      <dgm:t>
        <a:bodyPr/>
        <a:lstStyle/>
        <a:p>
          <a:endParaRPr lang="uk-UA"/>
        </a:p>
      </dgm:t>
    </dgm:pt>
    <dgm:pt modelId="{C6EC86D7-F537-4625-82A6-6618C465A40A}" type="sibTrans" cxnId="{A9F67178-4551-497B-B880-085C27C7B073}">
      <dgm:prSet/>
      <dgm:spPr/>
      <dgm:t>
        <a:bodyPr/>
        <a:lstStyle/>
        <a:p>
          <a:endParaRPr lang="uk-UA"/>
        </a:p>
      </dgm:t>
    </dgm:pt>
    <dgm:pt modelId="{B09A3514-EB2A-4E0F-86AE-668751B8D691}" type="pres">
      <dgm:prSet presAssocID="{831B38FC-B7CF-4A4D-AF84-253D20193E4F}" presName="linear" presStyleCnt="0">
        <dgm:presLayoutVars>
          <dgm:dir/>
          <dgm:animLvl val="lvl"/>
          <dgm:resizeHandles val="exact"/>
        </dgm:presLayoutVars>
      </dgm:prSet>
      <dgm:spPr/>
    </dgm:pt>
    <dgm:pt modelId="{1B8D3225-CD9E-4836-ACE4-C9B29010DFD1}" type="pres">
      <dgm:prSet presAssocID="{4FDF482E-143A-42C2-973B-87DD64A5268A}" presName="parentLin" presStyleCnt="0"/>
      <dgm:spPr/>
    </dgm:pt>
    <dgm:pt modelId="{5E248DBA-6CDB-438E-BCA3-3F9F49815C40}" type="pres">
      <dgm:prSet presAssocID="{4FDF482E-143A-42C2-973B-87DD64A5268A}" presName="parentLeftMargin" presStyleLbl="node1" presStyleIdx="0" presStyleCnt="5"/>
      <dgm:spPr/>
    </dgm:pt>
    <dgm:pt modelId="{3013DCA9-B8A8-46CF-B6B6-01136DA2D58F}" type="pres">
      <dgm:prSet presAssocID="{4FDF482E-143A-42C2-973B-87DD64A5268A}" presName="parentText" presStyleLbl="node1" presStyleIdx="0" presStyleCnt="5" custScaleX="142857" custScaleY="110144">
        <dgm:presLayoutVars>
          <dgm:chMax val="0"/>
          <dgm:bulletEnabled val="1"/>
        </dgm:presLayoutVars>
      </dgm:prSet>
      <dgm:spPr/>
    </dgm:pt>
    <dgm:pt modelId="{1EB1D044-AD1E-47DE-9610-29C766B7B029}" type="pres">
      <dgm:prSet presAssocID="{4FDF482E-143A-42C2-973B-87DD64A5268A}" presName="negativeSpace" presStyleCnt="0"/>
      <dgm:spPr/>
    </dgm:pt>
    <dgm:pt modelId="{37450C2E-53BB-481B-A0B9-EE7A01171B07}" type="pres">
      <dgm:prSet presAssocID="{4FDF482E-143A-42C2-973B-87DD64A5268A}" presName="childText" presStyleLbl="conFgAcc1" presStyleIdx="0" presStyleCnt="5">
        <dgm:presLayoutVars>
          <dgm:bulletEnabled val="1"/>
        </dgm:presLayoutVars>
      </dgm:prSet>
      <dgm:spPr/>
    </dgm:pt>
    <dgm:pt modelId="{E4B692A3-E62F-4D52-8B9C-C9B2A6A2907E}" type="pres">
      <dgm:prSet presAssocID="{A743A387-2F63-49CA-8678-374DB340BF6E}" presName="spaceBetweenRectangles" presStyleCnt="0"/>
      <dgm:spPr/>
    </dgm:pt>
    <dgm:pt modelId="{4453538C-D7BC-4B04-B216-EB1C96EEE9D4}" type="pres">
      <dgm:prSet presAssocID="{4F9E7B76-DAAD-4BF5-A528-2F655BB294C3}" presName="parentLin" presStyleCnt="0"/>
      <dgm:spPr/>
    </dgm:pt>
    <dgm:pt modelId="{616A5F2D-BED1-434E-A7BC-74D0662EDC7D}" type="pres">
      <dgm:prSet presAssocID="{4F9E7B76-DAAD-4BF5-A528-2F655BB294C3}" presName="parentLeftMargin" presStyleLbl="node1" presStyleIdx="0" presStyleCnt="5"/>
      <dgm:spPr/>
    </dgm:pt>
    <dgm:pt modelId="{6C70C8FE-5E07-488F-8D72-33F9AE326D68}" type="pres">
      <dgm:prSet presAssocID="{4F9E7B76-DAAD-4BF5-A528-2F655BB294C3}" presName="parentText" presStyleLbl="node1" presStyleIdx="1" presStyleCnt="5" custScaleX="142857">
        <dgm:presLayoutVars>
          <dgm:chMax val="0"/>
          <dgm:bulletEnabled val="1"/>
        </dgm:presLayoutVars>
      </dgm:prSet>
      <dgm:spPr/>
    </dgm:pt>
    <dgm:pt modelId="{F67AA25C-C9A0-49E6-A29A-52AE6291E93C}" type="pres">
      <dgm:prSet presAssocID="{4F9E7B76-DAAD-4BF5-A528-2F655BB294C3}" presName="negativeSpace" presStyleCnt="0"/>
      <dgm:spPr/>
    </dgm:pt>
    <dgm:pt modelId="{F3004012-4C98-40FF-A3E9-384F34B6954A}" type="pres">
      <dgm:prSet presAssocID="{4F9E7B76-DAAD-4BF5-A528-2F655BB294C3}" presName="childText" presStyleLbl="conFgAcc1" presStyleIdx="1" presStyleCnt="5">
        <dgm:presLayoutVars>
          <dgm:bulletEnabled val="1"/>
        </dgm:presLayoutVars>
      </dgm:prSet>
      <dgm:spPr/>
    </dgm:pt>
    <dgm:pt modelId="{6493AB18-66B4-40F9-BF6D-033B57BA9AAC}" type="pres">
      <dgm:prSet presAssocID="{36619A4C-C6F9-467A-BC10-8F68EC1450F0}" presName="spaceBetweenRectangles" presStyleCnt="0"/>
      <dgm:spPr/>
    </dgm:pt>
    <dgm:pt modelId="{FAE5E048-D7DE-41D4-AE19-AF62CDFCAC18}" type="pres">
      <dgm:prSet presAssocID="{A7826A25-FB5D-4F19-87FE-B9001EDF28B8}" presName="parentLin" presStyleCnt="0"/>
      <dgm:spPr/>
    </dgm:pt>
    <dgm:pt modelId="{D92727D9-3E6C-40E6-AEDF-03761C9A501B}" type="pres">
      <dgm:prSet presAssocID="{A7826A25-FB5D-4F19-87FE-B9001EDF28B8}" presName="parentLeftMargin" presStyleLbl="node1" presStyleIdx="1" presStyleCnt="5"/>
      <dgm:spPr/>
    </dgm:pt>
    <dgm:pt modelId="{B019717F-B22E-4937-93B6-40BD07A81928}" type="pres">
      <dgm:prSet presAssocID="{A7826A25-FB5D-4F19-87FE-B9001EDF28B8}" presName="parentText" presStyleLbl="node1" presStyleIdx="2" presStyleCnt="5" custScaleX="142857" custLinFactNeighborX="2586" custLinFactNeighborY="-5867">
        <dgm:presLayoutVars>
          <dgm:chMax val="0"/>
          <dgm:bulletEnabled val="1"/>
        </dgm:presLayoutVars>
      </dgm:prSet>
      <dgm:spPr/>
    </dgm:pt>
    <dgm:pt modelId="{09E83066-C761-4082-A0DC-0B0097D8C829}" type="pres">
      <dgm:prSet presAssocID="{A7826A25-FB5D-4F19-87FE-B9001EDF28B8}" presName="negativeSpace" presStyleCnt="0"/>
      <dgm:spPr/>
    </dgm:pt>
    <dgm:pt modelId="{E939D877-CB05-4562-8FDB-91508F22AFF7}" type="pres">
      <dgm:prSet presAssocID="{A7826A25-FB5D-4F19-87FE-B9001EDF28B8}" presName="childText" presStyleLbl="conFgAcc1" presStyleIdx="2" presStyleCnt="5">
        <dgm:presLayoutVars>
          <dgm:bulletEnabled val="1"/>
        </dgm:presLayoutVars>
      </dgm:prSet>
      <dgm:spPr/>
    </dgm:pt>
    <dgm:pt modelId="{FA7E4AB5-57C8-47AE-8A53-67FF1C721367}" type="pres">
      <dgm:prSet presAssocID="{FC874D20-D90B-45E3-AEF7-94D2BF3DEF44}" presName="spaceBetweenRectangles" presStyleCnt="0"/>
      <dgm:spPr/>
    </dgm:pt>
    <dgm:pt modelId="{CB08EAB9-2F85-4377-884B-56782034B265}" type="pres">
      <dgm:prSet presAssocID="{F44C4294-35E3-422B-84D4-1F5ECD2A02D7}" presName="parentLin" presStyleCnt="0"/>
      <dgm:spPr/>
    </dgm:pt>
    <dgm:pt modelId="{4892C65D-7D54-407D-84EF-88C90AF51802}" type="pres">
      <dgm:prSet presAssocID="{F44C4294-35E3-422B-84D4-1F5ECD2A02D7}" presName="parentLeftMargin" presStyleLbl="node1" presStyleIdx="2" presStyleCnt="5"/>
      <dgm:spPr/>
    </dgm:pt>
    <dgm:pt modelId="{19ED2E7D-27F0-4041-AA10-4DF36BA526B4}" type="pres">
      <dgm:prSet presAssocID="{F44C4294-35E3-422B-84D4-1F5ECD2A02D7}" presName="parentText" presStyleLbl="node1" presStyleIdx="3" presStyleCnt="5" custScaleX="142857" custLinFactNeighborX="-5172" custLinFactNeighborY="-1467">
        <dgm:presLayoutVars>
          <dgm:chMax val="0"/>
          <dgm:bulletEnabled val="1"/>
        </dgm:presLayoutVars>
      </dgm:prSet>
      <dgm:spPr/>
    </dgm:pt>
    <dgm:pt modelId="{301B71F2-A545-459F-965A-03041B4BB69B}" type="pres">
      <dgm:prSet presAssocID="{F44C4294-35E3-422B-84D4-1F5ECD2A02D7}" presName="negativeSpace" presStyleCnt="0"/>
      <dgm:spPr/>
    </dgm:pt>
    <dgm:pt modelId="{D6A570F0-56D0-4F6A-9429-740A78BE3444}" type="pres">
      <dgm:prSet presAssocID="{F44C4294-35E3-422B-84D4-1F5ECD2A02D7}" presName="childText" presStyleLbl="conFgAcc1" presStyleIdx="3" presStyleCnt="5">
        <dgm:presLayoutVars>
          <dgm:bulletEnabled val="1"/>
        </dgm:presLayoutVars>
      </dgm:prSet>
      <dgm:spPr/>
    </dgm:pt>
    <dgm:pt modelId="{4B8D76E8-5C5D-4D09-A7D2-B8BBEC2B680F}" type="pres">
      <dgm:prSet presAssocID="{AF7DCD8C-1208-406D-B59A-266B17550A1C}" presName="spaceBetweenRectangles" presStyleCnt="0"/>
      <dgm:spPr/>
    </dgm:pt>
    <dgm:pt modelId="{601490C8-8C83-4E66-B477-FB4FE4F4636D}" type="pres">
      <dgm:prSet presAssocID="{0AD42132-05F0-4132-B4BA-F492E15BE770}" presName="parentLin" presStyleCnt="0"/>
      <dgm:spPr/>
    </dgm:pt>
    <dgm:pt modelId="{13E14EB7-870C-4FA8-9EFB-59EE74F76A25}" type="pres">
      <dgm:prSet presAssocID="{0AD42132-05F0-4132-B4BA-F492E15BE770}" presName="parentLeftMargin" presStyleLbl="node1" presStyleIdx="3" presStyleCnt="5"/>
      <dgm:spPr/>
    </dgm:pt>
    <dgm:pt modelId="{AE0B190A-0159-4BCB-8A2B-361DC9318AC9}" type="pres">
      <dgm:prSet presAssocID="{0AD42132-05F0-4132-B4BA-F492E15BE770}" presName="parentText" presStyleLbl="node1" presStyleIdx="4" presStyleCnt="5" custScaleX="142857" custLinFactNeighborX="-7244" custLinFactNeighborY="5866">
        <dgm:presLayoutVars>
          <dgm:chMax val="0"/>
          <dgm:bulletEnabled val="1"/>
        </dgm:presLayoutVars>
      </dgm:prSet>
      <dgm:spPr/>
    </dgm:pt>
    <dgm:pt modelId="{1C0B20B5-B647-4E30-BA0E-5D915486FD87}" type="pres">
      <dgm:prSet presAssocID="{0AD42132-05F0-4132-B4BA-F492E15BE770}" presName="negativeSpace" presStyleCnt="0"/>
      <dgm:spPr/>
    </dgm:pt>
    <dgm:pt modelId="{50CA1273-21A9-4DDE-800B-C7F6A88027D9}" type="pres">
      <dgm:prSet presAssocID="{0AD42132-05F0-4132-B4BA-F492E15BE770}" presName="childText" presStyleLbl="conFgAcc1" presStyleIdx="4" presStyleCnt="5">
        <dgm:presLayoutVars>
          <dgm:bulletEnabled val="1"/>
        </dgm:presLayoutVars>
      </dgm:prSet>
      <dgm:spPr/>
    </dgm:pt>
  </dgm:ptLst>
  <dgm:cxnLst>
    <dgm:cxn modelId="{13FB8514-D43F-46C4-B0C4-42EB946843DD}" type="presOf" srcId="{F44C4294-35E3-422B-84D4-1F5ECD2A02D7}" destId="{19ED2E7D-27F0-4041-AA10-4DF36BA526B4}" srcOrd="1" destOrd="0" presId="urn:microsoft.com/office/officeart/2005/8/layout/list1"/>
    <dgm:cxn modelId="{A4691318-6C85-4917-A996-BEEF3BC4BCAD}" type="presOf" srcId="{4FDF482E-143A-42C2-973B-87DD64A5268A}" destId="{3013DCA9-B8A8-46CF-B6B6-01136DA2D58F}" srcOrd="1" destOrd="0" presId="urn:microsoft.com/office/officeart/2005/8/layout/list1"/>
    <dgm:cxn modelId="{300E0A1D-BF29-4072-8963-24259FDD92A2}" type="presOf" srcId="{F44C4294-35E3-422B-84D4-1F5ECD2A02D7}" destId="{4892C65D-7D54-407D-84EF-88C90AF51802}" srcOrd="0" destOrd="0" presId="urn:microsoft.com/office/officeart/2005/8/layout/list1"/>
    <dgm:cxn modelId="{0E32CD1D-9808-4978-AD60-326EB5CDDEA6}" type="presOf" srcId="{0AD42132-05F0-4132-B4BA-F492E15BE770}" destId="{13E14EB7-870C-4FA8-9EFB-59EE74F76A25}" srcOrd="0" destOrd="0" presId="urn:microsoft.com/office/officeart/2005/8/layout/list1"/>
    <dgm:cxn modelId="{2AD71550-090E-40DD-8CFB-E63571E9E996}" type="presOf" srcId="{4FDF482E-143A-42C2-973B-87DD64A5268A}" destId="{5E248DBA-6CDB-438E-BCA3-3F9F49815C40}" srcOrd="0" destOrd="0" presId="urn:microsoft.com/office/officeart/2005/8/layout/list1"/>
    <dgm:cxn modelId="{A9F67178-4551-497B-B880-085C27C7B073}" srcId="{831B38FC-B7CF-4A4D-AF84-253D20193E4F}" destId="{0AD42132-05F0-4132-B4BA-F492E15BE770}" srcOrd="4" destOrd="0" parTransId="{0A357E25-8474-4A57-AFF8-663C1F88F81C}" sibTransId="{C6EC86D7-F537-4625-82A6-6618C465A40A}"/>
    <dgm:cxn modelId="{6F616A8B-B6B3-4BE3-AAF1-9616D921A484}" srcId="{831B38FC-B7CF-4A4D-AF84-253D20193E4F}" destId="{F44C4294-35E3-422B-84D4-1F5ECD2A02D7}" srcOrd="3" destOrd="0" parTransId="{AB329A76-BDEF-4E38-A27D-DD4B33077200}" sibTransId="{AF7DCD8C-1208-406D-B59A-266B17550A1C}"/>
    <dgm:cxn modelId="{CDB3668F-5C96-4066-97E2-F8476121844C}" type="presOf" srcId="{A7826A25-FB5D-4F19-87FE-B9001EDF28B8}" destId="{D92727D9-3E6C-40E6-AEDF-03761C9A501B}" srcOrd="0" destOrd="0" presId="urn:microsoft.com/office/officeart/2005/8/layout/list1"/>
    <dgm:cxn modelId="{1449E49C-D802-4B2D-91A1-79988A5D9DAD}" srcId="{831B38FC-B7CF-4A4D-AF84-253D20193E4F}" destId="{4FDF482E-143A-42C2-973B-87DD64A5268A}" srcOrd="0" destOrd="0" parTransId="{E1346476-244A-433C-BCBF-EF15A504A5A9}" sibTransId="{A743A387-2F63-49CA-8678-374DB340BF6E}"/>
    <dgm:cxn modelId="{C806969F-0027-4A26-B423-BAF0B8F8A43F}" type="presOf" srcId="{831B38FC-B7CF-4A4D-AF84-253D20193E4F}" destId="{B09A3514-EB2A-4E0F-86AE-668751B8D691}" srcOrd="0" destOrd="0" presId="urn:microsoft.com/office/officeart/2005/8/layout/list1"/>
    <dgm:cxn modelId="{B2FDC2B1-7448-431E-B5F2-2BE62E99D656}" type="presOf" srcId="{0AD42132-05F0-4132-B4BA-F492E15BE770}" destId="{AE0B190A-0159-4BCB-8A2B-361DC9318AC9}" srcOrd="1" destOrd="0" presId="urn:microsoft.com/office/officeart/2005/8/layout/list1"/>
    <dgm:cxn modelId="{07D06ECA-86B6-44B6-91A1-73515F6C824E}" type="presOf" srcId="{A7826A25-FB5D-4F19-87FE-B9001EDF28B8}" destId="{B019717F-B22E-4937-93B6-40BD07A81928}" srcOrd="1" destOrd="0" presId="urn:microsoft.com/office/officeart/2005/8/layout/list1"/>
    <dgm:cxn modelId="{444F52D1-4F57-46EE-B37B-8927BB872B97}" type="presOf" srcId="{4F9E7B76-DAAD-4BF5-A528-2F655BB294C3}" destId="{6C70C8FE-5E07-488F-8D72-33F9AE326D68}" srcOrd="1" destOrd="0" presId="urn:microsoft.com/office/officeart/2005/8/layout/list1"/>
    <dgm:cxn modelId="{93DAEBD4-BE82-4EE1-96C4-3D5CD1732108}" type="presOf" srcId="{4F9E7B76-DAAD-4BF5-A528-2F655BB294C3}" destId="{616A5F2D-BED1-434E-A7BC-74D0662EDC7D}" srcOrd="0" destOrd="0" presId="urn:microsoft.com/office/officeart/2005/8/layout/list1"/>
    <dgm:cxn modelId="{C77F3AE1-B1A6-4AE1-8EF2-B72ED222445E}" srcId="{831B38FC-B7CF-4A4D-AF84-253D20193E4F}" destId="{4F9E7B76-DAAD-4BF5-A528-2F655BB294C3}" srcOrd="1" destOrd="0" parTransId="{62586141-06D4-4DD1-AB86-D2E118D7C64A}" sibTransId="{36619A4C-C6F9-467A-BC10-8F68EC1450F0}"/>
    <dgm:cxn modelId="{A3ACD3E8-DA34-4F2B-9037-46FB57B7D0A8}" srcId="{831B38FC-B7CF-4A4D-AF84-253D20193E4F}" destId="{A7826A25-FB5D-4F19-87FE-B9001EDF28B8}" srcOrd="2" destOrd="0" parTransId="{9D126EE9-6487-4D2D-AA8D-AB2C9807C7CA}" sibTransId="{FC874D20-D90B-45E3-AEF7-94D2BF3DEF44}"/>
    <dgm:cxn modelId="{DFC4DA8A-BD0E-4E5D-BC27-7D7CB1647F8B}" type="presParOf" srcId="{B09A3514-EB2A-4E0F-86AE-668751B8D691}" destId="{1B8D3225-CD9E-4836-ACE4-C9B29010DFD1}" srcOrd="0" destOrd="0" presId="urn:microsoft.com/office/officeart/2005/8/layout/list1"/>
    <dgm:cxn modelId="{E45F1B30-03FC-49A3-BC77-6C0E7A9C2D98}" type="presParOf" srcId="{1B8D3225-CD9E-4836-ACE4-C9B29010DFD1}" destId="{5E248DBA-6CDB-438E-BCA3-3F9F49815C40}" srcOrd="0" destOrd="0" presId="urn:microsoft.com/office/officeart/2005/8/layout/list1"/>
    <dgm:cxn modelId="{1E2A4CF6-8B0C-4DD3-AE74-B50752DCBB58}" type="presParOf" srcId="{1B8D3225-CD9E-4836-ACE4-C9B29010DFD1}" destId="{3013DCA9-B8A8-46CF-B6B6-01136DA2D58F}" srcOrd="1" destOrd="0" presId="urn:microsoft.com/office/officeart/2005/8/layout/list1"/>
    <dgm:cxn modelId="{B4571AD1-B65B-4973-ACAA-ECE7A63FD8E0}" type="presParOf" srcId="{B09A3514-EB2A-4E0F-86AE-668751B8D691}" destId="{1EB1D044-AD1E-47DE-9610-29C766B7B029}" srcOrd="1" destOrd="0" presId="urn:microsoft.com/office/officeart/2005/8/layout/list1"/>
    <dgm:cxn modelId="{DE3D1047-86C8-4B54-9F82-FA96059375AC}" type="presParOf" srcId="{B09A3514-EB2A-4E0F-86AE-668751B8D691}" destId="{37450C2E-53BB-481B-A0B9-EE7A01171B07}" srcOrd="2" destOrd="0" presId="urn:microsoft.com/office/officeart/2005/8/layout/list1"/>
    <dgm:cxn modelId="{F2E8A9E5-614A-4112-AC4F-F9C64139FE6F}" type="presParOf" srcId="{B09A3514-EB2A-4E0F-86AE-668751B8D691}" destId="{E4B692A3-E62F-4D52-8B9C-C9B2A6A2907E}" srcOrd="3" destOrd="0" presId="urn:microsoft.com/office/officeart/2005/8/layout/list1"/>
    <dgm:cxn modelId="{2A6754D4-9EC4-49DC-9552-E92E71E87AFD}" type="presParOf" srcId="{B09A3514-EB2A-4E0F-86AE-668751B8D691}" destId="{4453538C-D7BC-4B04-B216-EB1C96EEE9D4}" srcOrd="4" destOrd="0" presId="urn:microsoft.com/office/officeart/2005/8/layout/list1"/>
    <dgm:cxn modelId="{14F72FDA-178B-459E-BE74-FC1FAEA860CB}" type="presParOf" srcId="{4453538C-D7BC-4B04-B216-EB1C96EEE9D4}" destId="{616A5F2D-BED1-434E-A7BC-74D0662EDC7D}" srcOrd="0" destOrd="0" presId="urn:microsoft.com/office/officeart/2005/8/layout/list1"/>
    <dgm:cxn modelId="{092D21E7-97BC-4B49-BCBD-59A7CF1267DE}" type="presParOf" srcId="{4453538C-D7BC-4B04-B216-EB1C96EEE9D4}" destId="{6C70C8FE-5E07-488F-8D72-33F9AE326D68}" srcOrd="1" destOrd="0" presId="urn:microsoft.com/office/officeart/2005/8/layout/list1"/>
    <dgm:cxn modelId="{59E082AD-281F-4104-8C77-CEAE87236389}" type="presParOf" srcId="{B09A3514-EB2A-4E0F-86AE-668751B8D691}" destId="{F67AA25C-C9A0-49E6-A29A-52AE6291E93C}" srcOrd="5" destOrd="0" presId="urn:microsoft.com/office/officeart/2005/8/layout/list1"/>
    <dgm:cxn modelId="{D7BDEC99-D26F-4C42-8C68-83934E397E52}" type="presParOf" srcId="{B09A3514-EB2A-4E0F-86AE-668751B8D691}" destId="{F3004012-4C98-40FF-A3E9-384F34B6954A}" srcOrd="6" destOrd="0" presId="urn:microsoft.com/office/officeart/2005/8/layout/list1"/>
    <dgm:cxn modelId="{EB03FDE9-5599-44AF-B2A2-5C0305A2E16A}" type="presParOf" srcId="{B09A3514-EB2A-4E0F-86AE-668751B8D691}" destId="{6493AB18-66B4-40F9-BF6D-033B57BA9AAC}" srcOrd="7" destOrd="0" presId="urn:microsoft.com/office/officeart/2005/8/layout/list1"/>
    <dgm:cxn modelId="{B5E62538-3709-4ACE-800D-DE790A3601F1}" type="presParOf" srcId="{B09A3514-EB2A-4E0F-86AE-668751B8D691}" destId="{FAE5E048-D7DE-41D4-AE19-AF62CDFCAC18}" srcOrd="8" destOrd="0" presId="urn:microsoft.com/office/officeart/2005/8/layout/list1"/>
    <dgm:cxn modelId="{93E05767-FE61-4832-8A24-F8100853A374}" type="presParOf" srcId="{FAE5E048-D7DE-41D4-AE19-AF62CDFCAC18}" destId="{D92727D9-3E6C-40E6-AEDF-03761C9A501B}" srcOrd="0" destOrd="0" presId="urn:microsoft.com/office/officeart/2005/8/layout/list1"/>
    <dgm:cxn modelId="{276E05F9-D5FD-42F9-A4F1-5E6E9D1C8251}" type="presParOf" srcId="{FAE5E048-D7DE-41D4-AE19-AF62CDFCAC18}" destId="{B019717F-B22E-4937-93B6-40BD07A81928}" srcOrd="1" destOrd="0" presId="urn:microsoft.com/office/officeart/2005/8/layout/list1"/>
    <dgm:cxn modelId="{7488DB55-3264-4E54-8E2F-A876226CE774}" type="presParOf" srcId="{B09A3514-EB2A-4E0F-86AE-668751B8D691}" destId="{09E83066-C761-4082-A0DC-0B0097D8C829}" srcOrd="9" destOrd="0" presId="urn:microsoft.com/office/officeart/2005/8/layout/list1"/>
    <dgm:cxn modelId="{FD9855E1-274B-4A86-B068-C22D0A9A7FAF}" type="presParOf" srcId="{B09A3514-EB2A-4E0F-86AE-668751B8D691}" destId="{E939D877-CB05-4562-8FDB-91508F22AFF7}" srcOrd="10" destOrd="0" presId="urn:microsoft.com/office/officeart/2005/8/layout/list1"/>
    <dgm:cxn modelId="{DF8F22F5-CC2B-48A0-A3AC-826DD64358FC}" type="presParOf" srcId="{B09A3514-EB2A-4E0F-86AE-668751B8D691}" destId="{FA7E4AB5-57C8-47AE-8A53-67FF1C721367}" srcOrd="11" destOrd="0" presId="urn:microsoft.com/office/officeart/2005/8/layout/list1"/>
    <dgm:cxn modelId="{69BE2461-3140-419D-89A6-6E8F7D4B9C06}" type="presParOf" srcId="{B09A3514-EB2A-4E0F-86AE-668751B8D691}" destId="{CB08EAB9-2F85-4377-884B-56782034B265}" srcOrd="12" destOrd="0" presId="urn:microsoft.com/office/officeart/2005/8/layout/list1"/>
    <dgm:cxn modelId="{356C935D-360F-4C24-8E74-9A74E765F12A}" type="presParOf" srcId="{CB08EAB9-2F85-4377-884B-56782034B265}" destId="{4892C65D-7D54-407D-84EF-88C90AF51802}" srcOrd="0" destOrd="0" presId="urn:microsoft.com/office/officeart/2005/8/layout/list1"/>
    <dgm:cxn modelId="{F3D8F16B-FB32-4D2F-A317-60F743CDFD3E}" type="presParOf" srcId="{CB08EAB9-2F85-4377-884B-56782034B265}" destId="{19ED2E7D-27F0-4041-AA10-4DF36BA526B4}" srcOrd="1" destOrd="0" presId="urn:microsoft.com/office/officeart/2005/8/layout/list1"/>
    <dgm:cxn modelId="{E9FD3FB5-0315-4701-A31D-596584375820}" type="presParOf" srcId="{B09A3514-EB2A-4E0F-86AE-668751B8D691}" destId="{301B71F2-A545-459F-965A-03041B4BB69B}" srcOrd="13" destOrd="0" presId="urn:microsoft.com/office/officeart/2005/8/layout/list1"/>
    <dgm:cxn modelId="{4B0026BE-598C-4A9E-957A-B137D23ED02C}" type="presParOf" srcId="{B09A3514-EB2A-4E0F-86AE-668751B8D691}" destId="{D6A570F0-56D0-4F6A-9429-740A78BE3444}" srcOrd="14" destOrd="0" presId="urn:microsoft.com/office/officeart/2005/8/layout/list1"/>
    <dgm:cxn modelId="{3834186E-1FB1-4627-BD92-EE6CD0CBB8B0}" type="presParOf" srcId="{B09A3514-EB2A-4E0F-86AE-668751B8D691}" destId="{4B8D76E8-5C5D-4D09-A7D2-B8BBEC2B680F}" srcOrd="15" destOrd="0" presId="urn:microsoft.com/office/officeart/2005/8/layout/list1"/>
    <dgm:cxn modelId="{631DE420-BC41-42C2-B60E-DF871A37C2A5}" type="presParOf" srcId="{B09A3514-EB2A-4E0F-86AE-668751B8D691}" destId="{601490C8-8C83-4E66-B477-FB4FE4F4636D}" srcOrd="16" destOrd="0" presId="urn:microsoft.com/office/officeart/2005/8/layout/list1"/>
    <dgm:cxn modelId="{B40FFA33-594E-4DD4-8043-6A6C014BDE8F}" type="presParOf" srcId="{601490C8-8C83-4E66-B477-FB4FE4F4636D}" destId="{13E14EB7-870C-4FA8-9EFB-59EE74F76A25}" srcOrd="0" destOrd="0" presId="urn:microsoft.com/office/officeart/2005/8/layout/list1"/>
    <dgm:cxn modelId="{CFBAD3BC-4C8C-4D42-B8F7-887C63D07EF6}" type="presParOf" srcId="{601490C8-8C83-4E66-B477-FB4FE4F4636D}" destId="{AE0B190A-0159-4BCB-8A2B-361DC9318AC9}" srcOrd="1" destOrd="0" presId="urn:microsoft.com/office/officeart/2005/8/layout/list1"/>
    <dgm:cxn modelId="{41AB2626-F111-4FE1-B357-4C51EB23E903}" type="presParOf" srcId="{B09A3514-EB2A-4E0F-86AE-668751B8D691}" destId="{1C0B20B5-B647-4E30-BA0E-5D915486FD87}" srcOrd="17" destOrd="0" presId="urn:microsoft.com/office/officeart/2005/8/layout/list1"/>
    <dgm:cxn modelId="{7481904F-FF12-4B29-BCA8-8EF0DE6D144B}" type="presParOf" srcId="{B09A3514-EB2A-4E0F-86AE-668751B8D691}" destId="{50CA1273-21A9-4DDE-800B-C7F6A88027D9}"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31B38FC-B7CF-4A4D-AF84-253D20193E4F}" type="doc">
      <dgm:prSet loTypeId="urn:microsoft.com/office/officeart/2005/8/layout/list1" loCatId="list" qsTypeId="urn:microsoft.com/office/officeart/2005/8/quickstyle/simple1" qsCatId="simple" csTypeId="urn:microsoft.com/office/officeart/2005/8/colors/accent2_2" csCatId="accent2" phldr="1"/>
      <dgm:spPr/>
      <dgm:t>
        <a:bodyPr/>
        <a:lstStyle/>
        <a:p>
          <a:endParaRPr lang="uk-UA"/>
        </a:p>
      </dgm:t>
    </dgm:pt>
    <dgm:pt modelId="{4FDF482E-143A-42C2-973B-87DD64A5268A}">
      <dgm:prSet phldrT="[Текст]" custT="1">
        <dgm:style>
          <a:lnRef idx="0">
            <a:schemeClr val="accent2"/>
          </a:lnRef>
          <a:fillRef idx="3">
            <a:schemeClr val="accent2"/>
          </a:fillRef>
          <a:effectRef idx="3">
            <a:schemeClr val="accent2"/>
          </a:effectRef>
          <a:fontRef idx="minor">
            <a:schemeClr val="lt1"/>
          </a:fontRef>
        </dgm:style>
      </dgm:prSet>
      <dgm:spPr/>
      <dgm:t>
        <a:bodyPr/>
        <a:lstStyle/>
        <a:p>
          <a:r>
            <a:rPr lang="uk-UA" sz="2000" b="1" i="1" dirty="0"/>
            <a:t>методи</a:t>
          </a:r>
          <a:r>
            <a:rPr lang="uk-UA" sz="2000" dirty="0"/>
            <a:t> дослідження подають для досягнення поставленої в роботі мети. Перераховувати їх треба не відірвано </a:t>
          </a:r>
          <a:r>
            <a:rPr lang="uk-UA" sz="2000" dirty="0" err="1"/>
            <a:t>вiд</a:t>
          </a:r>
          <a:r>
            <a:rPr lang="uk-UA" sz="2000" dirty="0"/>
            <a:t> змісту роботи, а коротко та змістовно визначаючи що саме досліджувалось тим чи іншим методом</a:t>
          </a:r>
          <a:endParaRPr lang="uk-UA" sz="2000" b="0" dirty="0"/>
        </a:p>
      </dgm:t>
    </dgm:pt>
    <dgm:pt modelId="{E1346476-244A-433C-BCBF-EF15A504A5A9}" type="parTrans" cxnId="{1449E49C-D802-4B2D-91A1-79988A5D9DAD}">
      <dgm:prSet/>
      <dgm:spPr/>
      <dgm:t>
        <a:bodyPr/>
        <a:lstStyle/>
        <a:p>
          <a:endParaRPr lang="uk-UA" sz="2000"/>
        </a:p>
      </dgm:t>
    </dgm:pt>
    <dgm:pt modelId="{A743A387-2F63-49CA-8678-374DB340BF6E}" type="sibTrans" cxnId="{1449E49C-D802-4B2D-91A1-79988A5D9DAD}">
      <dgm:prSet/>
      <dgm:spPr/>
      <dgm:t>
        <a:bodyPr/>
        <a:lstStyle/>
        <a:p>
          <a:endParaRPr lang="uk-UA" sz="2000"/>
        </a:p>
      </dgm:t>
    </dgm:pt>
    <dgm:pt modelId="{4F9E7B76-DAAD-4BF5-A528-2F655BB294C3}">
      <dgm:prSet phldrT="[Текст]" custT="1">
        <dgm:style>
          <a:lnRef idx="0">
            <a:schemeClr val="accent2"/>
          </a:lnRef>
          <a:fillRef idx="3">
            <a:schemeClr val="accent2"/>
          </a:fillRef>
          <a:effectRef idx="3">
            <a:schemeClr val="accent2"/>
          </a:effectRef>
          <a:fontRef idx="minor">
            <a:schemeClr val="lt1"/>
          </a:fontRef>
        </dgm:style>
      </dgm:prSet>
      <dgm:spPr/>
      <dgm:t>
        <a:bodyPr/>
        <a:lstStyle/>
        <a:p>
          <a:r>
            <a:rPr lang="uk-UA" sz="2000" b="1" i="1" dirty="0"/>
            <a:t>Теоретичне значення</a:t>
          </a:r>
          <a:r>
            <a:rPr lang="uk-UA" sz="2000" dirty="0"/>
            <a:t> проведеного дослідження зазначається в узагальненні, уточненні та систематизації наукових даних, що випливають з теоретичного доробку дослідника. </a:t>
          </a:r>
          <a:endParaRPr lang="uk-UA" sz="2000" b="0" dirty="0"/>
        </a:p>
      </dgm:t>
    </dgm:pt>
    <dgm:pt modelId="{62586141-06D4-4DD1-AB86-D2E118D7C64A}" type="parTrans" cxnId="{C77F3AE1-B1A6-4AE1-8EF2-B72ED222445E}">
      <dgm:prSet/>
      <dgm:spPr/>
      <dgm:t>
        <a:bodyPr/>
        <a:lstStyle/>
        <a:p>
          <a:endParaRPr lang="uk-UA" sz="2000"/>
        </a:p>
      </dgm:t>
    </dgm:pt>
    <dgm:pt modelId="{36619A4C-C6F9-467A-BC10-8F68EC1450F0}" type="sibTrans" cxnId="{C77F3AE1-B1A6-4AE1-8EF2-B72ED222445E}">
      <dgm:prSet/>
      <dgm:spPr/>
      <dgm:t>
        <a:bodyPr/>
        <a:lstStyle/>
        <a:p>
          <a:endParaRPr lang="uk-UA" sz="2000"/>
        </a:p>
      </dgm:t>
    </dgm:pt>
    <dgm:pt modelId="{A7826A25-FB5D-4F19-87FE-B9001EDF28B8}">
      <dgm:prSet phldrT="[Текст]" custT="1">
        <dgm:style>
          <a:lnRef idx="0">
            <a:schemeClr val="accent2"/>
          </a:lnRef>
          <a:fillRef idx="3">
            <a:schemeClr val="accent2"/>
          </a:fillRef>
          <a:effectRef idx="3">
            <a:schemeClr val="accent2"/>
          </a:effectRef>
          <a:fontRef idx="minor">
            <a:schemeClr val="lt1"/>
          </a:fontRef>
        </dgm:style>
      </dgm:prSet>
      <dgm:spPr/>
      <dgm:t>
        <a:bodyPr/>
        <a:lstStyle/>
        <a:p>
          <a:r>
            <a:rPr lang="uk-UA" sz="2000" b="1" i="1" dirty="0"/>
            <a:t>Практичне значення</a:t>
          </a:r>
          <a:r>
            <a:rPr lang="uk-UA" sz="2000" dirty="0"/>
            <a:t> полягає у формулюванні рекомендацій щодо подальшого використання отриманих результатів дослідження у конкретних сферах діяльності соціуму.</a:t>
          </a:r>
          <a:endParaRPr lang="uk-UA" sz="2000" b="0" dirty="0"/>
        </a:p>
      </dgm:t>
    </dgm:pt>
    <dgm:pt modelId="{9D126EE9-6487-4D2D-AA8D-AB2C9807C7CA}" type="parTrans" cxnId="{A3ACD3E8-DA34-4F2B-9037-46FB57B7D0A8}">
      <dgm:prSet/>
      <dgm:spPr/>
      <dgm:t>
        <a:bodyPr/>
        <a:lstStyle/>
        <a:p>
          <a:endParaRPr lang="uk-UA" sz="2000"/>
        </a:p>
      </dgm:t>
    </dgm:pt>
    <dgm:pt modelId="{FC874D20-D90B-45E3-AEF7-94D2BF3DEF44}" type="sibTrans" cxnId="{A3ACD3E8-DA34-4F2B-9037-46FB57B7D0A8}">
      <dgm:prSet/>
      <dgm:spPr/>
      <dgm:t>
        <a:bodyPr/>
        <a:lstStyle/>
        <a:p>
          <a:endParaRPr lang="uk-UA" sz="2000"/>
        </a:p>
      </dgm:t>
    </dgm:pt>
    <dgm:pt modelId="{F44C4294-35E3-422B-84D4-1F5ECD2A02D7}">
      <dgm:prSet custT="1">
        <dgm:style>
          <a:lnRef idx="0">
            <a:schemeClr val="accent2"/>
          </a:lnRef>
          <a:fillRef idx="3">
            <a:schemeClr val="accent2"/>
          </a:fillRef>
          <a:effectRef idx="3">
            <a:schemeClr val="accent2"/>
          </a:effectRef>
          <a:fontRef idx="minor">
            <a:schemeClr val="lt1"/>
          </a:fontRef>
        </dgm:style>
      </dgm:prSet>
      <dgm:spPr/>
      <dgm:t>
        <a:bodyPr/>
        <a:lstStyle/>
        <a:p>
          <a:r>
            <a:rPr lang="uk-UA" sz="2000" b="1" i="1" dirty="0"/>
            <a:t>Структура роботи </a:t>
          </a:r>
          <a:r>
            <a:rPr lang="uk-UA" sz="2000" dirty="0"/>
            <a:t>має визначатися метою і завданнями дослідження. Для характеристики структури роботи</a:t>
          </a:r>
          <a:r>
            <a:rPr lang="uk-UA" sz="2000" i="1" dirty="0"/>
            <a:t> </a:t>
          </a:r>
          <a:r>
            <a:rPr lang="uk-UA" sz="2000" dirty="0"/>
            <a:t>слід вказати її складові частини: вступ, кількість розділів, висновки, список використаних джерел і досліджень (з зазначенням загальної кількості опрацьованих матеріалів), кількість додатків (при їх наявності), а також зазначити сукупний обсяг роботи у сторінках.</a:t>
          </a:r>
          <a:endParaRPr lang="uk-UA" sz="2000" b="0" dirty="0"/>
        </a:p>
      </dgm:t>
    </dgm:pt>
    <dgm:pt modelId="{AB329A76-BDEF-4E38-A27D-DD4B33077200}" type="parTrans" cxnId="{6F616A8B-B6B3-4BE3-AAF1-9616D921A484}">
      <dgm:prSet/>
      <dgm:spPr/>
      <dgm:t>
        <a:bodyPr/>
        <a:lstStyle/>
        <a:p>
          <a:endParaRPr lang="uk-UA"/>
        </a:p>
      </dgm:t>
    </dgm:pt>
    <dgm:pt modelId="{AF7DCD8C-1208-406D-B59A-266B17550A1C}" type="sibTrans" cxnId="{6F616A8B-B6B3-4BE3-AAF1-9616D921A484}">
      <dgm:prSet/>
      <dgm:spPr/>
      <dgm:t>
        <a:bodyPr/>
        <a:lstStyle/>
        <a:p>
          <a:endParaRPr lang="uk-UA"/>
        </a:p>
      </dgm:t>
    </dgm:pt>
    <dgm:pt modelId="{B09A3514-EB2A-4E0F-86AE-668751B8D691}" type="pres">
      <dgm:prSet presAssocID="{831B38FC-B7CF-4A4D-AF84-253D20193E4F}" presName="linear" presStyleCnt="0">
        <dgm:presLayoutVars>
          <dgm:dir/>
          <dgm:animLvl val="lvl"/>
          <dgm:resizeHandles val="exact"/>
        </dgm:presLayoutVars>
      </dgm:prSet>
      <dgm:spPr/>
    </dgm:pt>
    <dgm:pt modelId="{1B8D3225-CD9E-4836-ACE4-C9B29010DFD1}" type="pres">
      <dgm:prSet presAssocID="{4FDF482E-143A-42C2-973B-87DD64A5268A}" presName="parentLin" presStyleCnt="0"/>
      <dgm:spPr/>
    </dgm:pt>
    <dgm:pt modelId="{5E248DBA-6CDB-438E-BCA3-3F9F49815C40}" type="pres">
      <dgm:prSet presAssocID="{4FDF482E-143A-42C2-973B-87DD64A5268A}" presName="parentLeftMargin" presStyleLbl="node1" presStyleIdx="0" presStyleCnt="4"/>
      <dgm:spPr/>
    </dgm:pt>
    <dgm:pt modelId="{3013DCA9-B8A8-46CF-B6B6-01136DA2D58F}" type="pres">
      <dgm:prSet presAssocID="{4FDF482E-143A-42C2-973B-87DD64A5268A}" presName="parentText" presStyleLbl="node1" presStyleIdx="0" presStyleCnt="4" custScaleX="142857" custScaleY="218549">
        <dgm:presLayoutVars>
          <dgm:chMax val="0"/>
          <dgm:bulletEnabled val="1"/>
        </dgm:presLayoutVars>
      </dgm:prSet>
      <dgm:spPr/>
    </dgm:pt>
    <dgm:pt modelId="{1EB1D044-AD1E-47DE-9610-29C766B7B029}" type="pres">
      <dgm:prSet presAssocID="{4FDF482E-143A-42C2-973B-87DD64A5268A}" presName="negativeSpace" presStyleCnt="0"/>
      <dgm:spPr/>
    </dgm:pt>
    <dgm:pt modelId="{37450C2E-53BB-481B-A0B9-EE7A01171B07}" type="pres">
      <dgm:prSet presAssocID="{4FDF482E-143A-42C2-973B-87DD64A5268A}" presName="childText" presStyleLbl="conFgAcc1" presStyleIdx="0" presStyleCnt="4">
        <dgm:presLayoutVars>
          <dgm:bulletEnabled val="1"/>
        </dgm:presLayoutVars>
      </dgm:prSet>
      <dgm:spPr/>
    </dgm:pt>
    <dgm:pt modelId="{E4B692A3-E62F-4D52-8B9C-C9B2A6A2907E}" type="pres">
      <dgm:prSet presAssocID="{A743A387-2F63-49CA-8678-374DB340BF6E}" presName="spaceBetweenRectangles" presStyleCnt="0"/>
      <dgm:spPr/>
    </dgm:pt>
    <dgm:pt modelId="{4453538C-D7BC-4B04-B216-EB1C96EEE9D4}" type="pres">
      <dgm:prSet presAssocID="{4F9E7B76-DAAD-4BF5-A528-2F655BB294C3}" presName="parentLin" presStyleCnt="0"/>
      <dgm:spPr/>
    </dgm:pt>
    <dgm:pt modelId="{616A5F2D-BED1-434E-A7BC-74D0662EDC7D}" type="pres">
      <dgm:prSet presAssocID="{4F9E7B76-DAAD-4BF5-A528-2F655BB294C3}" presName="parentLeftMargin" presStyleLbl="node1" presStyleIdx="0" presStyleCnt="4"/>
      <dgm:spPr/>
    </dgm:pt>
    <dgm:pt modelId="{6C70C8FE-5E07-488F-8D72-33F9AE326D68}" type="pres">
      <dgm:prSet presAssocID="{4F9E7B76-DAAD-4BF5-A528-2F655BB294C3}" presName="parentText" presStyleLbl="node1" presStyleIdx="1" presStyleCnt="4" custScaleX="142857" custScaleY="185814" custLinFactNeighborX="515" custLinFactNeighborY="-4254">
        <dgm:presLayoutVars>
          <dgm:chMax val="0"/>
          <dgm:bulletEnabled val="1"/>
        </dgm:presLayoutVars>
      </dgm:prSet>
      <dgm:spPr/>
    </dgm:pt>
    <dgm:pt modelId="{F67AA25C-C9A0-49E6-A29A-52AE6291E93C}" type="pres">
      <dgm:prSet presAssocID="{4F9E7B76-DAAD-4BF5-A528-2F655BB294C3}" presName="negativeSpace" presStyleCnt="0"/>
      <dgm:spPr/>
    </dgm:pt>
    <dgm:pt modelId="{F3004012-4C98-40FF-A3E9-384F34B6954A}" type="pres">
      <dgm:prSet presAssocID="{4F9E7B76-DAAD-4BF5-A528-2F655BB294C3}" presName="childText" presStyleLbl="conFgAcc1" presStyleIdx="1" presStyleCnt="4">
        <dgm:presLayoutVars>
          <dgm:bulletEnabled val="1"/>
        </dgm:presLayoutVars>
      </dgm:prSet>
      <dgm:spPr/>
    </dgm:pt>
    <dgm:pt modelId="{6493AB18-66B4-40F9-BF6D-033B57BA9AAC}" type="pres">
      <dgm:prSet presAssocID="{36619A4C-C6F9-467A-BC10-8F68EC1450F0}" presName="spaceBetweenRectangles" presStyleCnt="0"/>
      <dgm:spPr/>
    </dgm:pt>
    <dgm:pt modelId="{FAE5E048-D7DE-41D4-AE19-AF62CDFCAC18}" type="pres">
      <dgm:prSet presAssocID="{A7826A25-FB5D-4F19-87FE-B9001EDF28B8}" presName="parentLin" presStyleCnt="0"/>
      <dgm:spPr/>
    </dgm:pt>
    <dgm:pt modelId="{D92727D9-3E6C-40E6-AEDF-03761C9A501B}" type="pres">
      <dgm:prSet presAssocID="{A7826A25-FB5D-4F19-87FE-B9001EDF28B8}" presName="parentLeftMargin" presStyleLbl="node1" presStyleIdx="1" presStyleCnt="4"/>
      <dgm:spPr/>
    </dgm:pt>
    <dgm:pt modelId="{B019717F-B22E-4937-93B6-40BD07A81928}" type="pres">
      <dgm:prSet presAssocID="{A7826A25-FB5D-4F19-87FE-B9001EDF28B8}" presName="parentText" presStyleLbl="node1" presStyleIdx="2" presStyleCnt="4" custScaleX="142857" custScaleY="168646" custLinFactNeighborX="2586" custLinFactNeighborY="-5867">
        <dgm:presLayoutVars>
          <dgm:chMax val="0"/>
          <dgm:bulletEnabled val="1"/>
        </dgm:presLayoutVars>
      </dgm:prSet>
      <dgm:spPr/>
    </dgm:pt>
    <dgm:pt modelId="{09E83066-C761-4082-A0DC-0B0097D8C829}" type="pres">
      <dgm:prSet presAssocID="{A7826A25-FB5D-4F19-87FE-B9001EDF28B8}" presName="negativeSpace" presStyleCnt="0"/>
      <dgm:spPr/>
    </dgm:pt>
    <dgm:pt modelId="{E939D877-CB05-4562-8FDB-91508F22AFF7}" type="pres">
      <dgm:prSet presAssocID="{A7826A25-FB5D-4F19-87FE-B9001EDF28B8}" presName="childText" presStyleLbl="conFgAcc1" presStyleIdx="2" presStyleCnt="4">
        <dgm:presLayoutVars>
          <dgm:bulletEnabled val="1"/>
        </dgm:presLayoutVars>
      </dgm:prSet>
      <dgm:spPr/>
    </dgm:pt>
    <dgm:pt modelId="{FA7E4AB5-57C8-47AE-8A53-67FF1C721367}" type="pres">
      <dgm:prSet presAssocID="{FC874D20-D90B-45E3-AEF7-94D2BF3DEF44}" presName="spaceBetweenRectangles" presStyleCnt="0"/>
      <dgm:spPr/>
    </dgm:pt>
    <dgm:pt modelId="{CB08EAB9-2F85-4377-884B-56782034B265}" type="pres">
      <dgm:prSet presAssocID="{F44C4294-35E3-422B-84D4-1F5ECD2A02D7}" presName="parentLin" presStyleCnt="0"/>
      <dgm:spPr/>
    </dgm:pt>
    <dgm:pt modelId="{4892C65D-7D54-407D-84EF-88C90AF51802}" type="pres">
      <dgm:prSet presAssocID="{F44C4294-35E3-422B-84D4-1F5ECD2A02D7}" presName="parentLeftMargin" presStyleLbl="node1" presStyleIdx="2" presStyleCnt="4"/>
      <dgm:spPr/>
    </dgm:pt>
    <dgm:pt modelId="{19ED2E7D-27F0-4041-AA10-4DF36BA526B4}" type="pres">
      <dgm:prSet presAssocID="{F44C4294-35E3-422B-84D4-1F5ECD2A02D7}" presName="parentText" presStyleLbl="node1" presStyleIdx="3" presStyleCnt="4" custScaleX="142857" custScaleY="304406" custLinFactNeighborX="-5172" custLinFactNeighborY="-1467">
        <dgm:presLayoutVars>
          <dgm:chMax val="0"/>
          <dgm:bulletEnabled val="1"/>
        </dgm:presLayoutVars>
      </dgm:prSet>
      <dgm:spPr/>
    </dgm:pt>
    <dgm:pt modelId="{301B71F2-A545-459F-965A-03041B4BB69B}" type="pres">
      <dgm:prSet presAssocID="{F44C4294-35E3-422B-84D4-1F5ECD2A02D7}" presName="negativeSpace" presStyleCnt="0"/>
      <dgm:spPr/>
    </dgm:pt>
    <dgm:pt modelId="{D6A570F0-56D0-4F6A-9429-740A78BE3444}" type="pres">
      <dgm:prSet presAssocID="{F44C4294-35E3-422B-84D4-1F5ECD2A02D7}" presName="childText" presStyleLbl="conFgAcc1" presStyleIdx="3" presStyleCnt="4">
        <dgm:presLayoutVars>
          <dgm:bulletEnabled val="1"/>
        </dgm:presLayoutVars>
      </dgm:prSet>
      <dgm:spPr/>
    </dgm:pt>
  </dgm:ptLst>
  <dgm:cxnLst>
    <dgm:cxn modelId="{13FB8514-D43F-46C4-B0C4-42EB946843DD}" type="presOf" srcId="{F44C4294-35E3-422B-84D4-1F5ECD2A02D7}" destId="{19ED2E7D-27F0-4041-AA10-4DF36BA526B4}" srcOrd="1" destOrd="0" presId="urn:microsoft.com/office/officeart/2005/8/layout/list1"/>
    <dgm:cxn modelId="{A4691318-6C85-4917-A996-BEEF3BC4BCAD}" type="presOf" srcId="{4FDF482E-143A-42C2-973B-87DD64A5268A}" destId="{3013DCA9-B8A8-46CF-B6B6-01136DA2D58F}" srcOrd="1" destOrd="0" presId="urn:microsoft.com/office/officeart/2005/8/layout/list1"/>
    <dgm:cxn modelId="{300E0A1D-BF29-4072-8963-24259FDD92A2}" type="presOf" srcId="{F44C4294-35E3-422B-84D4-1F5ECD2A02D7}" destId="{4892C65D-7D54-407D-84EF-88C90AF51802}" srcOrd="0" destOrd="0" presId="urn:microsoft.com/office/officeart/2005/8/layout/list1"/>
    <dgm:cxn modelId="{2AD71550-090E-40DD-8CFB-E63571E9E996}" type="presOf" srcId="{4FDF482E-143A-42C2-973B-87DD64A5268A}" destId="{5E248DBA-6CDB-438E-BCA3-3F9F49815C40}" srcOrd="0" destOrd="0" presId="urn:microsoft.com/office/officeart/2005/8/layout/list1"/>
    <dgm:cxn modelId="{6F616A8B-B6B3-4BE3-AAF1-9616D921A484}" srcId="{831B38FC-B7CF-4A4D-AF84-253D20193E4F}" destId="{F44C4294-35E3-422B-84D4-1F5ECD2A02D7}" srcOrd="3" destOrd="0" parTransId="{AB329A76-BDEF-4E38-A27D-DD4B33077200}" sibTransId="{AF7DCD8C-1208-406D-B59A-266B17550A1C}"/>
    <dgm:cxn modelId="{CDB3668F-5C96-4066-97E2-F8476121844C}" type="presOf" srcId="{A7826A25-FB5D-4F19-87FE-B9001EDF28B8}" destId="{D92727D9-3E6C-40E6-AEDF-03761C9A501B}" srcOrd="0" destOrd="0" presId="urn:microsoft.com/office/officeart/2005/8/layout/list1"/>
    <dgm:cxn modelId="{1449E49C-D802-4B2D-91A1-79988A5D9DAD}" srcId="{831B38FC-B7CF-4A4D-AF84-253D20193E4F}" destId="{4FDF482E-143A-42C2-973B-87DD64A5268A}" srcOrd="0" destOrd="0" parTransId="{E1346476-244A-433C-BCBF-EF15A504A5A9}" sibTransId="{A743A387-2F63-49CA-8678-374DB340BF6E}"/>
    <dgm:cxn modelId="{C806969F-0027-4A26-B423-BAF0B8F8A43F}" type="presOf" srcId="{831B38FC-B7CF-4A4D-AF84-253D20193E4F}" destId="{B09A3514-EB2A-4E0F-86AE-668751B8D691}" srcOrd="0" destOrd="0" presId="urn:microsoft.com/office/officeart/2005/8/layout/list1"/>
    <dgm:cxn modelId="{07D06ECA-86B6-44B6-91A1-73515F6C824E}" type="presOf" srcId="{A7826A25-FB5D-4F19-87FE-B9001EDF28B8}" destId="{B019717F-B22E-4937-93B6-40BD07A81928}" srcOrd="1" destOrd="0" presId="urn:microsoft.com/office/officeart/2005/8/layout/list1"/>
    <dgm:cxn modelId="{444F52D1-4F57-46EE-B37B-8927BB872B97}" type="presOf" srcId="{4F9E7B76-DAAD-4BF5-A528-2F655BB294C3}" destId="{6C70C8FE-5E07-488F-8D72-33F9AE326D68}" srcOrd="1" destOrd="0" presId="urn:microsoft.com/office/officeart/2005/8/layout/list1"/>
    <dgm:cxn modelId="{93DAEBD4-BE82-4EE1-96C4-3D5CD1732108}" type="presOf" srcId="{4F9E7B76-DAAD-4BF5-A528-2F655BB294C3}" destId="{616A5F2D-BED1-434E-A7BC-74D0662EDC7D}" srcOrd="0" destOrd="0" presId="urn:microsoft.com/office/officeart/2005/8/layout/list1"/>
    <dgm:cxn modelId="{C77F3AE1-B1A6-4AE1-8EF2-B72ED222445E}" srcId="{831B38FC-B7CF-4A4D-AF84-253D20193E4F}" destId="{4F9E7B76-DAAD-4BF5-A528-2F655BB294C3}" srcOrd="1" destOrd="0" parTransId="{62586141-06D4-4DD1-AB86-D2E118D7C64A}" sibTransId="{36619A4C-C6F9-467A-BC10-8F68EC1450F0}"/>
    <dgm:cxn modelId="{A3ACD3E8-DA34-4F2B-9037-46FB57B7D0A8}" srcId="{831B38FC-B7CF-4A4D-AF84-253D20193E4F}" destId="{A7826A25-FB5D-4F19-87FE-B9001EDF28B8}" srcOrd="2" destOrd="0" parTransId="{9D126EE9-6487-4D2D-AA8D-AB2C9807C7CA}" sibTransId="{FC874D20-D90B-45E3-AEF7-94D2BF3DEF44}"/>
    <dgm:cxn modelId="{DFC4DA8A-BD0E-4E5D-BC27-7D7CB1647F8B}" type="presParOf" srcId="{B09A3514-EB2A-4E0F-86AE-668751B8D691}" destId="{1B8D3225-CD9E-4836-ACE4-C9B29010DFD1}" srcOrd="0" destOrd="0" presId="urn:microsoft.com/office/officeart/2005/8/layout/list1"/>
    <dgm:cxn modelId="{E45F1B30-03FC-49A3-BC77-6C0E7A9C2D98}" type="presParOf" srcId="{1B8D3225-CD9E-4836-ACE4-C9B29010DFD1}" destId="{5E248DBA-6CDB-438E-BCA3-3F9F49815C40}" srcOrd="0" destOrd="0" presId="urn:microsoft.com/office/officeart/2005/8/layout/list1"/>
    <dgm:cxn modelId="{1E2A4CF6-8B0C-4DD3-AE74-B50752DCBB58}" type="presParOf" srcId="{1B8D3225-CD9E-4836-ACE4-C9B29010DFD1}" destId="{3013DCA9-B8A8-46CF-B6B6-01136DA2D58F}" srcOrd="1" destOrd="0" presId="urn:microsoft.com/office/officeart/2005/8/layout/list1"/>
    <dgm:cxn modelId="{B4571AD1-B65B-4973-ACAA-ECE7A63FD8E0}" type="presParOf" srcId="{B09A3514-EB2A-4E0F-86AE-668751B8D691}" destId="{1EB1D044-AD1E-47DE-9610-29C766B7B029}" srcOrd="1" destOrd="0" presId="urn:microsoft.com/office/officeart/2005/8/layout/list1"/>
    <dgm:cxn modelId="{DE3D1047-86C8-4B54-9F82-FA96059375AC}" type="presParOf" srcId="{B09A3514-EB2A-4E0F-86AE-668751B8D691}" destId="{37450C2E-53BB-481B-A0B9-EE7A01171B07}" srcOrd="2" destOrd="0" presId="urn:microsoft.com/office/officeart/2005/8/layout/list1"/>
    <dgm:cxn modelId="{F2E8A9E5-614A-4112-AC4F-F9C64139FE6F}" type="presParOf" srcId="{B09A3514-EB2A-4E0F-86AE-668751B8D691}" destId="{E4B692A3-E62F-4D52-8B9C-C9B2A6A2907E}" srcOrd="3" destOrd="0" presId="urn:microsoft.com/office/officeart/2005/8/layout/list1"/>
    <dgm:cxn modelId="{2A6754D4-9EC4-49DC-9552-E92E71E87AFD}" type="presParOf" srcId="{B09A3514-EB2A-4E0F-86AE-668751B8D691}" destId="{4453538C-D7BC-4B04-B216-EB1C96EEE9D4}" srcOrd="4" destOrd="0" presId="urn:microsoft.com/office/officeart/2005/8/layout/list1"/>
    <dgm:cxn modelId="{14F72FDA-178B-459E-BE74-FC1FAEA860CB}" type="presParOf" srcId="{4453538C-D7BC-4B04-B216-EB1C96EEE9D4}" destId="{616A5F2D-BED1-434E-A7BC-74D0662EDC7D}" srcOrd="0" destOrd="0" presId="urn:microsoft.com/office/officeart/2005/8/layout/list1"/>
    <dgm:cxn modelId="{092D21E7-97BC-4B49-BCBD-59A7CF1267DE}" type="presParOf" srcId="{4453538C-D7BC-4B04-B216-EB1C96EEE9D4}" destId="{6C70C8FE-5E07-488F-8D72-33F9AE326D68}" srcOrd="1" destOrd="0" presId="urn:microsoft.com/office/officeart/2005/8/layout/list1"/>
    <dgm:cxn modelId="{59E082AD-281F-4104-8C77-CEAE87236389}" type="presParOf" srcId="{B09A3514-EB2A-4E0F-86AE-668751B8D691}" destId="{F67AA25C-C9A0-49E6-A29A-52AE6291E93C}" srcOrd="5" destOrd="0" presId="urn:microsoft.com/office/officeart/2005/8/layout/list1"/>
    <dgm:cxn modelId="{D7BDEC99-D26F-4C42-8C68-83934E397E52}" type="presParOf" srcId="{B09A3514-EB2A-4E0F-86AE-668751B8D691}" destId="{F3004012-4C98-40FF-A3E9-384F34B6954A}" srcOrd="6" destOrd="0" presId="urn:microsoft.com/office/officeart/2005/8/layout/list1"/>
    <dgm:cxn modelId="{EB03FDE9-5599-44AF-B2A2-5C0305A2E16A}" type="presParOf" srcId="{B09A3514-EB2A-4E0F-86AE-668751B8D691}" destId="{6493AB18-66B4-40F9-BF6D-033B57BA9AAC}" srcOrd="7" destOrd="0" presId="urn:microsoft.com/office/officeart/2005/8/layout/list1"/>
    <dgm:cxn modelId="{B5E62538-3709-4ACE-800D-DE790A3601F1}" type="presParOf" srcId="{B09A3514-EB2A-4E0F-86AE-668751B8D691}" destId="{FAE5E048-D7DE-41D4-AE19-AF62CDFCAC18}" srcOrd="8" destOrd="0" presId="urn:microsoft.com/office/officeart/2005/8/layout/list1"/>
    <dgm:cxn modelId="{93E05767-FE61-4832-8A24-F8100853A374}" type="presParOf" srcId="{FAE5E048-D7DE-41D4-AE19-AF62CDFCAC18}" destId="{D92727D9-3E6C-40E6-AEDF-03761C9A501B}" srcOrd="0" destOrd="0" presId="urn:microsoft.com/office/officeart/2005/8/layout/list1"/>
    <dgm:cxn modelId="{276E05F9-D5FD-42F9-A4F1-5E6E9D1C8251}" type="presParOf" srcId="{FAE5E048-D7DE-41D4-AE19-AF62CDFCAC18}" destId="{B019717F-B22E-4937-93B6-40BD07A81928}" srcOrd="1" destOrd="0" presId="urn:microsoft.com/office/officeart/2005/8/layout/list1"/>
    <dgm:cxn modelId="{7488DB55-3264-4E54-8E2F-A876226CE774}" type="presParOf" srcId="{B09A3514-EB2A-4E0F-86AE-668751B8D691}" destId="{09E83066-C761-4082-A0DC-0B0097D8C829}" srcOrd="9" destOrd="0" presId="urn:microsoft.com/office/officeart/2005/8/layout/list1"/>
    <dgm:cxn modelId="{FD9855E1-274B-4A86-B068-C22D0A9A7FAF}" type="presParOf" srcId="{B09A3514-EB2A-4E0F-86AE-668751B8D691}" destId="{E939D877-CB05-4562-8FDB-91508F22AFF7}" srcOrd="10" destOrd="0" presId="urn:microsoft.com/office/officeart/2005/8/layout/list1"/>
    <dgm:cxn modelId="{DF8F22F5-CC2B-48A0-A3AC-826DD64358FC}" type="presParOf" srcId="{B09A3514-EB2A-4E0F-86AE-668751B8D691}" destId="{FA7E4AB5-57C8-47AE-8A53-67FF1C721367}" srcOrd="11" destOrd="0" presId="urn:microsoft.com/office/officeart/2005/8/layout/list1"/>
    <dgm:cxn modelId="{69BE2461-3140-419D-89A6-6E8F7D4B9C06}" type="presParOf" srcId="{B09A3514-EB2A-4E0F-86AE-668751B8D691}" destId="{CB08EAB9-2F85-4377-884B-56782034B265}" srcOrd="12" destOrd="0" presId="urn:microsoft.com/office/officeart/2005/8/layout/list1"/>
    <dgm:cxn modelId="{356C935D-360F-4C24-8E74-9A74E765F12A}" type="presParOf" srcId="{CB08EAB9-2F85-4377-884B-56782034B265}" destId="{4892C65D-7D54-407D-84EF-88C90AF51802}" srcOrd="0" destOrd="0" presId="urn:microsoft.com/office/officeart/2005/8/layout/list1"/>
    <dgm:cxn modelId="{F3D8F16B-FB32-4D2F-A317-60F743CDFD3E}" type="presParOf" srcId="{CB08EAB9-2F85-4377-884B-56782034B265}" destId="{19ED2E7D-27F0-4041-AA10-4DF36BA526B4}" srcOrd="1" destOrd="0" presId="urn:microsoft.com/office/officeart/2005/8/layout/list1"/>
    <dgm:cxn modelId="{E9FD3FB5-0315-4701-A31D-596584375820}" type="presParOf" srcId="{B09A3514-EB2A-4E0F-86AE-668751B8D691}" destId="{301B71F2-A545-459F-965A-03041B4BB69B}" srcOrd="13" destOrd="0" presId="urn:microsoft.com/office/officeart/2005/8/layout/list1"/>
    <dgm:cxn modelId="{4B0026BE-598C-4A9E-957A-B137D23ED02C}" type="presParOf" srcId="{B09A3514-EB2A-4E0F-86AE-668751B8D691}" destId="{D6A570F0-56D0-4F6A-9429-740A78BE3444}"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42AD2E-F4FE-4EE6-8D45-275309D621EE}">
      <dsp:nvSpPr>
        <dsp:cNvPr id="0" name=""/>
        <dsp:cNvSpPr/>
      </dsp:nvSpPr>
      <dsp:spPr>
        <a:xfrm>
          <a:off x="0" y="125447"/>
          <a:ext cx="7655293" cy="663843"/>
        </a:xfrm>
        <a:prstGeom prst="roundRect">
          <a:avLst>
            <a:gd name="adj" fmla="val 10000"/>
          </a:avLst>
        </a:prstGeom>
        <a:gradFill rotWithShape="0">
          <a:gsLst>
            <a:gs pos="0">
              <a:schemeClr val="accent6">
                <a:shade val="80000"/>
                <a:hueOff val="0"/>
                <a:satOff val="0"/>
                <a:lumOff val="0"/>
                <a:alphaOff val="0"/>
                <a:tint val="50000"/>
                <a:satMod val="300000"/>
              </a:schemeClr>
            </a:gs>
            <a:gs pos="35000">
              <a:schemeClr val="accent6">
                <a:shade val="80000"/>
                <a:hueOff val="0"/>
                <a:satOff val="0"/>
                <a:lumOff val="0"/>
                <a:alphaOff val="0"/>
                <a:tint val="37000"/>
                <a:satMod val="300000"/>
              </a:schemeClr>
            </a:gs>
            <a:gs pos="100000">
              <a:schemeClr val="accent6">
                <a:shade val="8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uk-UA" sz="2000" kern="1200"/>
            <a:t>загальне ознайомлення  зі змістом</a:t>
          </a:r>
          <a:endParaRPr lang="uk-UA" sz="2000" b="0" i="0" kern="1200" noProof="0" dirty="0"/>
        </a:p>
      </dsp:txBody>
      <dsp:txXfrm>
        <a:off x="19443" y="144890"/>
        <a:ext cx="6575893" cy="624957"/>
      </dsp:txXfrm>
    </dsp:sp>
    <dsp:sp modelId="{870520A7-0967-403D-A72E-A2B27AB2637A}">
      <dsp:nvSpPr>
        <dsp:cNvPr id="0" name=""/>
        <dsp:cNvSpPr/>
      </dsp:nvSpPr>
      <dsp:spPr>
        <a:xfrm>
          <a:off x="571661" y="1041784"/>
          <a:ext cx="7655293" cy="914737"/>
        </a:xfrm>
        <a:prstGeom prst="roundRect">
          <a:avLst>
            <a:gd name="adj" fmla="val 10000"/>
          </a:avLst>
        </a:prstGeom>
        <a:gradFill rotWithShape="0">
          <a:gsLst>
            <a:gs pos="0">
              <a:schemeClr val="accent6">
                <a:shade val="80000"/>
                <a:hueOff val="0"/>
                <a:satOff val="-8455"/>
                <a:lumOff val="8454"/>
                <a:alphaOff val="0"/>
                <a:tint val="50000"/>
                <a:satMod val="300000"/>
              </a:schemeClr>
            </a:gs>
            <a:gs pos="35000">
              <a:schemeClr val="accent6">
                <a:shade val="80000"/>
                <a:hueOff val="0"/>
                <a:satOff val="-8455"/>
                <a:lumOff val="8454"/>
                <a:alphaOff val="0"/>
                <a:tint val="37000"/>
                <a:satMod val="300000"/>
              </a:schemeClr>
            </a:gs>
            <a:gs pos="100000">
              <a:schemeClr val="accent6">
                <a:shade val="80000"/>
                <a:hueOff val="0"/>
                <a:satOff val="-8455"/>
                <a:lumOff val="8454"/>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uk-UA" sz="2000" kern="1200"/>
            <a:t>побіжний перегляд усього тексту</a:t>
          </a:r>
          <a:endParaRPr lang="uk-UA" sz="2000" b="0" i="0" kern="1200" noProof="0" dirty="0"/>
        </a:p>
      </dsp:txBody>
      <dsp:txXfrm>
        <a:off x="598453" y="1068576"/>
        <a:ext cx="6435468" cy="861153"/>
      </dsp:txXfrm>
    </dsp:sp>
    <dsp:sp modelId="{AB4C4FC6-4202-4B1D-BB84-D80F6FF275BF}">
      <dsp:nvSpPr>
        <dsp:cNvPr id="0" name=""/>
        <dsp:cNvSpPr/>
      </dsp:nvSpPr>
      <dsp:spPr>
        <a:xfrm>
          <a:off x="1143323" y="2083569"/>
          <a:ext cx="7655293" cy="914737"/>
        </a:xfrm>
        <a:prstGeom prst="roundRect">
          <a:avLst>
            <a:gd name="adj" fmla="val 10000"/>
          </a:avLst>
        </a:prstGeom>
        <a:gradFill rotWithShape="0">
          <a:gsLst>
            <a:gs pos="0">
              <a:schemeClr val="accent6">
                <a:shade val="80000"/>
                <a:hueOff val="0"/>
                <a:satOff val="-16910"/>
                <a:lumOff val="16907"/>
                <a:alphaOff val="0"/>
                <a:tint val="50000"/>
                <a:satMod val="300000"/>
              </a:schemeClr>
            </a:gs>
            <a:gs pos="35000">
              <a:schemeClr val="accent6">
                <a:shade val="80000"/>
                <a:hueOff val="0"/>
                <a:satOff val="-16910"/>
                <a:lumOff val="16907"/>
                <a:alphaOff val="0"/>
                <a:tint val="37000"/>
                <a:satMod val="300000"/>
              </a:schemeClr>
            </a:gs>
            <a:gs pos="100000">
              <a:schemeClr val="accent6">
                <a:shade val="80000"/>
                <a:hueOff val="0"/>
                <a:satOff val="-16910"/>
                <a:lumOff val="16907"/>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uk-UA" sz="2000" kern="1200"/>
            <a:t>послідовне читання матеріалу</a:t>
          </a:r>
          <a:r>
            <a:rPr lang="ru-RU" sz="2000" kern="1200"/>
            <a:t>.</a:t>
          </a:r>
          <a:endParaRPr lang="uk-UA" sz="2000" b="0" i="0" kern="1200" noProof="0" dirty="0"/>
        </a:p>
      </dsp:txBody>
      <dsp:txXfrm>
        <a:off x="1170115" y="2110361"/>
        <a:ext cx="6435468" cy="861153"/>
      </dsp:txXfrm>
    </dsp:sp>
    <dsp:sp modelId="{497D6E6B-D2EA-468A-ACDB-5B8F046B0014}">
      <dsp:nvSpPr>
        <dsp:cNvPr id="0" name=""/>
        <dsp:cNvSpPr/>
      </dsp:nvSpPr>
      <dsp:spPr>
        <a:xfrm>
          <a:off x="1714984" y="3125353"/>
          <a:ext cx="7655293" cy="914737"/>
        </a:xfrm>
        <a:prstGeom prst="roundRect">
          <a:avLst>
            <a:gd name="adj" fmla="val 10000"/>
          </a:avLst>
        </a:prstGeom>
        <a:gradFill rotWithShape="0">
          <a:gsLst>
            <a:gs pos="0">
              <a:schemeClr val="accent6">
                <a:shade val="80000"/>
                <a:hueOff val="0"/>
                <a:satOff val="-25366"/>
                <a:lumOff val="25361"/>
                <a:alphaOff val="0"/>
                <a:tint val="50000"/>
                <a:satMod val="300000"/>
              </a:schemeClr>
            </a:gs>
            <a:gs pos="35000">
              <a:schemeClr val="accent6">
                <a:shade val="80000"/>
                <a:hueOff val="0"/>
                <a:satOff val="-25366"/>
                <a:lumOff val="25361"/>
                <a:alphaOff val="0"/>
                <a:tint val="37000"/>
                <a:satMod val="300000"/>
              </a:schemeClr>
            </a:gs>
            <a:gs pos="100000">
              <a:schemeClr val="accent6">
                <a:shade val="80000"/>
                <a:hueOff val="0"/>
                <a:satOff val="-25366"/>
                <a:lumOff val="25361"/>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uk-UA" sz="2000" kern="1200" dirty="0"/>
            <a:t>виписування матеріалів, що становлять особливий інтерес і можуть бути процитовані</a:t>
          </a:r>
          <a:endParaRPr lang="uk-UA" sz="2000" b="0" i="0" kern="1200" dirty="0"/>
        </a:p>
      </dsp:txBody>
      <dsp:txXfrm>
        <a:off x="1741776" y="3152145"/>
        <a:ext cx="6435468" cy="861153"/>
      </dsp:txXfrm>
    </dsp:sp>
    <dsp:sp modelId="{8F4C02FC-9CE6-4E2F-A876-3495EC7CF7B8}">
      <dsp:nvSpPr>
        <dsp:cNvPr id="0" name=""/>
        <dsp:cNvSpPr/>
      </dsp:nvSpPr>
      <dsp:spPr>
        <a:xfrm>
          <a:off x="2286646" y="4167138"/>
          <a:ext cx="7655293" cy="914737"/>
        </a:xfrm>
        <a:prstGeom prst="roundRect">
          <a:avLst>
            <a:gd name="adj" fmla="val 10000"/>
          </a:avLst>
        </a:prstGeom>
        <a:gradFill rotWithShape="0">
          <a:gsLst>
            <a:gs pos="0">
              <a:schemeClr val="accent6">
                <a:shade val="80000"/>
                <a:hueOff val="0"/>
                <a:satOff val="-33821"/>
                <a:lumOff val="33815"/>
                <a:alphaOff val="0"/>
                <a:tint val="50000"/>
                <a:satMod val="300000"/>
              </a:schemeClr>
            </a:gs>
            <a:gs pos="35000">
              <a:schemeClr val="accent6">
                <a:shade val="80000"/>
                <a:hueOff val="0"/>
                <a:satOff val="-33821"/>
                <a:lumOff val="33815"/>
                <a:alphaOff val="0"/>
                <a:tint val="37000"/>
                <a:satMod val="300000"/>
              </a:schemeClr>
            </a:gs>
            <a:gs pos="100000">
              <a:schemeClr val="accent6">
                <a:shade val="80000"/>
                <a:hueOff val="0"/>
                <a:satOff val="-33821"/>
                <a:lumOff val="33815"/>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uk-UA" sz="2000" kern="1200" dirty="0"/>
            <a:t>критичне оцінювання, редагування власних нотаток</a:t>
          </a:r>
          <a:endParaRPr lang="ru-RU" sz="2000" kern="1200" dirty="0"/>
        </a:p>
      </dsp:txBody>
      <dsp:txXfrm>
        <a:off x="2313438" y="4193930"/>
        <a:ext cx="6435468" cy="861153"/>
      </dsp:txXfrm>
    </dsp:sp>
    <dsp:sp modelId="{C2EFBA37-B37F-4BD4-863B-4D6436876012}">
      <dsp:nvSpPr>
        <dsp:cNvPr id="0" name=""/>
        <dsp:cNvSpPr/>
      </dsp:nvSpPr>
      <dsp:spPr>
        <a:xfrm>
          <a:off x="7060714" y="668266"/>
          <a:ext cx="594579" cy="594579"/>
        </a:xfrm>
        <a:prstGeom prst="downArrow">
          <a:avLst>
            <a:gd name="adj1" fmla="val 55000"/>
            <a:gd name="adj2" fmla="val 45000"/>
          </a:avLst>
        </a:prstGeom>
        <a:solidFill>
          <a:schemeClr val="accent6">
            <a:alpha val="90000"/>
            <a:tint val="40000"/>
            <a:hueOff val="0"/>
            <a:satOff val="0"/>
            <a:lumOff val="0"/>
            <a:alphaOff val="0"/>
          </a:schemeClr>
        </a:solidFill>
        <a:ln w="9525" cap="flat" cmpd="sng" algn="ctr">
          <a:solidFill>
            <a:schemeClr val="accent6">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endParaRPr lang="uk-UA" sz="2000" b="0" kern="1200"/>
        </a:p>
      </dsp:txBody>
      <dsp:txXfrm>
        <a:off x="7194494" y="668266"/>
        <a:ext cx="327019" cy="447421"/>
      </dsp:txXfrm>
    </dsp:sp>
    <dsp:sp modelId="{79298252-DA68-4B3B-8CA4-BA0EDF18C901}">
      <dsp:nvSpPr>
        <dsp:cNvPr id="0" name=""/>
        <dsp:cNvSpPr/>
      </dsp:nvSpPr>
      <dsp:spPr>
        <a:xfrm>
          <a:off x="7632375" y="1710051"/>
          <a:ext cx="594579" cy="594579"/>
        </a:xfrm>
        <a:prstGeom prst="downArrow">
          <a:avLst>
            <a:gd name="adj1" fmla="val 55000"/>
            <a:gd name="adj2" fmla="val 45000"/>
          </a:avLst>
        </a:prstGeom>
        <a:solidFill>
          <a:schemeClr val="accent6">
            <a:alpha val="90000"/>
            <a:tint val="40000"/>
            <a:hueOff val="0"/>
            <a:satOff val="0"/>
            <a:lumOff val="0"/>
            <a:alphaOff val="0"/>
          </a:schemeClr>
        </a:solidFill>
        <a:ln w="9525" cap="flat" cmpd="sng" algn="ctr">
          <a:solidFill>
            <a:schemeClr val="accent6">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endParaRPr lang="uk-UA" sz="2000" b="0" kern="1200"/>
        </a:p>
      </dsp:txBody>
      <dsp:txXfrm>
        <a:off x="7766155" y="1710051"/>
        <a:ext cx="327019" cy="447421"/>
      </dsp:txXfrm>
    </dsp:sp>
    <dsp:sp modelId="{26700CF5-D6A2-4101-BDE9-82C4F20E6E15}">
      <dsp:nvSpPr>
        <dsp:cNvPr id="0" name=""/>
        <dsp:cNvSpPr/>
      </dsp:nvSpPr>
      <dsp:spPr>
        <a:xfrm>
          <a:off x="8204037" y="2736590"/>
          <a:ext cx="594579" cy="594579"/>
        </a:xfrm>
        <a:prstGeom prst="downArrow">
          <a:avLst>
            <a:gd name="adj1" fmla="val 55000"/>
            <a:gd name="adj2" fmla="val 45000"/>
          </a:avLst>
        </a:prstGeom>
        <a:solidFill>
          <a:schemeClr val="accent6">
            <a:alpha val="90000"/>
            <a:tint val="40000"/>
            <a:hueOff val="0"/>
            <a:satOff val="0"/>
            <a:lumOff val="0"/>
            <a:alphaOff val="0"/>
          </a:schemeClr>
        </a:solidFill>
        <a:ln w="9525" cap="flat" cmpd="sng" algn="ctr">
          <a:solidFill>
            <a:schemeClr val="accent6">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endParaRPr lang="uk-UA" sz="2000" b="0" kern="1200"/>
        </a:p>
      </dsp:txBody>
      <dsp:txXfrm>
        <a:off x="8337817" y="2736590"/>
        <a:ext cx="327019" cy="447421"/>
      </dsp:txXfrm>
    </dsp:sp>
    <dsp:sp modelId="{34503A7D-05D0-4E54-B3C8-456547C1298C}">
      <dsp:nvSpPr>
        <dsp:cNvPr id="0" name=""/>
        <dsp:cNvSpPr/>
      </dsp:nvSpPr>
      <dsp:spPr>
        <a:xfrm>
          <a:off x="8775698" y="3788538"/>
          <a:ext cx="594579" cy="594579"/>
        </a:xfrm>
        <a:prstGeom prst="downArrow">
          <a:avLst>
            <a:gd name="adj1" fmla="val 55000"/>
            <a:gd name="adj2" fmla="val 45000"/>
          </a:avLst>
        </a:prstGeom>
        <a:solidFill>
          <a:schemeClr val="accent6">
            <a:alpha val="90000"/>
            <a:tint val="40000"/>
            <a:hueOff val="0"/>
            <a:satOff val="0"/>
            <a:lumOff val="0"/>
            <a:alphaOff val="0"/>
          </a:schemeClr>
        </a:solidFill>
        <a:ln w="9525" cap="flat" cmpd="sng" algn="ctr">
          <a:solidFill>
            <a:schemeClr val="accent6">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endParaRPr lang="uk-UA" sz="2000" b="0" kern="1200"/>
        </a:p>
      </dsp:txBody>
      <dsp:txXfrm>
        <a:off x="8909478" y="3788538"/>
        <a:ext cx="327019" cy="44742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4CF726-3F50-40EB-85CC-934390AB4C97}">
      <dsp:nvSpPr>
        <dsp:cNvPr id="0" name=""/>
        <dsp:cNvSpPr/>
      </dsp:nvSpPr>
      <dsp:spPr>
        <a:xfrm>
          <a:off x="3036074" y="2861348"/>
          <a:ext cx="441618" cy="2524497"/>
        </a:xfrm>
        <a:custGeom>
          <a:avLst/>
          <a:gdLst/>
          <a:ahLst/>
          <a:cxnLst/>
          <a:rect l="0" t="0" r="0" b="0"/>
          <a:pathLst>
            <a:path>
              <a:moveTo>
                <a:pt x="0" y="0"/>
              </a:moveTo>
              <a:lnTo>
                <a:pt x="220809" y="0"/>
              </a:lnTo>
              <a:lnTo>
                <a:pt x="220809" y="2524497"/>
              </a:lnTo>
              <a:lnTo>
                <a:pt x="441618" y="2524497"/>
              </a:lnTo>
            </a:path>
          </a:pathLst>
        </a:custGeom>
        <a:noFill/>
        <a:ln w="25400" cap="flat" cmpd="sng" algn="ctr">
          <a:solidFill>
            <a:schemeClr val="accent2">
              <a:tint val="9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00050">
            <a:lnSpc>
              <a:spcPct val="90000"/>
            </a:lnSpc>
            <a:spcBef>
              <a:spcPct val="0"/>
            </a:spcBef>
            <a:spcAft>
              <a:spcPct val="35000"/>
            </a:spcAft>
            <a:buNone/>
          </a:pPr>
          <a:endParaRPr lang="ru-RU" sz="900" kern="1200"/>
        </a:p>
      </dsp:txBody>
      <dsp:txXfrm>
        <a:off x="3192812" y="4059526"/>
        <a:ext cx="128141" cy="128141"/>
      </dsp:txXfrm>
    </dsp:sp>
    <dsp:sp modelId="{D1E88342-517E-4E8D-8860-03A767B99BA9}">
      <dsp:nvSpPr>
        <dsp:cNvPr id="0" name=""/>
        <dsp:cNvSpPr/>
      </dsp:nvSpPr>
      <dsp:spPr>
        <a:xfrm>
          <a:off x="3036074" y="2861348"/>
          <a:ext cx="441618" cy="1682998"/>
        </a:xfrm>
        <a:custGeom>
          <a:avLst/>
          <a:gdLst/>
          <a:ahLst/>
          <a:cxnLst/>
          <a:rect l="0" t="0" r="0" b="0"/>
          <a:pathLst>
            <a:path>
              <a:moveTo>
                <a:pt x="0" y="0"/>
              </a:moveTo>
              <a:lnTo>
                <a:pt x="220809" y="0"/>
              </a:lnTo>
              <a:lnTo>
                <a:pt x="220809" y="1682998"/>
              </a:lnTo>
              <a:lnTo>
                <a:pt x="441618" y="1682998"/>
              </a:lnTo>
            </a:path>
          </a:pathLst>
        </a:custGeom>
        <a:noFill/>
        <a:ln w="25400" cap="flat" cmpd="sng" algn="ctr">
          <a:solidFill>
            <a:schemeClr val="accent2">
              <a:tint val="9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ru-RU" sz="600" kern="1200"/>
        </a:p>
      </dsp:txBody>
      <dsp:txXfrm>
        <a:off x="3213384" y="3659348"/>
        <a:ext cx="86998" cy="86998"/>
      </dsp:txXfrm>
    </dsp:sp>
    <dsp:sp modelId="{30C55F52-1292-4385-915B-A8555C357DC7}">
      <dsp:nvSpPr>
        <dsp:cNvPr id="0" name=""/>
        <dsp:cNvSpPr/>
      </dsp:nvSpPr>
      <dsp:spPr>
        <a:xfrm>
          <a:off x="3036074" y="2861348"/>
          <a:ext cx="441618" cy="841499"/>
        </a:xfrm>
        <a:custGeom>
          <a:avLst/>
          <a:gdLst/>
          <a:ahLst/>
          <a:cxnLst/>
          <a:rect l="0" t="0" r="0" b="0"/>
          <a:pathLst>
            <a:path>
              <a:moveTo>
                <a:pt x="0" y="0"/>
              </a:moveTo>
              <a:lnTo>
                <a:pt x="220809" y="0"/>
              </a:lnTo>
              <a:lnTo>
                <a:pt x="220809" y="841499"/>
              </a:lnTo>
              <a:lnTo>
                <a:pt x="441618" y="841499"/>
              </a:lnTo>
            </a:path>
          </a:pathLst>
        </a:custGeom>
        <a:noFill/>
        <a:ln w="25400" cap="flat" cmpd="sng" algn="ctr">
          <a:solidFill>
            <a:schemeClr val="accent2">
              <a:tint val="9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ru-RU" sz="500" kern="1200"/>
        </a:p>
      </dsp:txBody>
      <dsp:txXfrm>
        <a:off x="3233125" y="3258339"/>
        <a:ext cx="47517" cy="47517"/>
      </dsp:txXfrm>
    </dsp:sp>
    <dsp:sp modelId="{24E66DE2-71AE-4AF3-9E5F-175528B20FF7}">
      <dsp:nvSpPr>
        <dsp:cNvPr id="0" name=""/>
        <dsp:cNvSpPr/>
      </dsp:nvSpPr>
      <dsp:spPr>
        <a:xfrm>
          <a:off x="3036074" y="2815628"/>
          <a:ext cx="441618" cy="91440"/>
        </a:xfrm>
        <a:custGeom>
          <a:avLst/>
          <a:gdLst/>
          <a:ahLst/>
          <a:cxnLst/>
          <a:rect l="0" t="0" r="0" b="0"/>
          <a:pathLst>
            <a:path>
              <a:moveTo>
                <a:pt x="0" y="45720"/>
              </a:moveTo>
              <a:lnTo>
                <a:pt x="441618" y="45720"/>
              </a:lnTo>
            </a:path>
          </a:pathLst>
        </a:custGeom>
        <a:noFill/>
        <a:ln w="25400" cap="flat" cmpd="sng" algn="ctr">
          <a:solidFill>
            <a:schemeClr val="accent2">
              <a:tint val="9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ru-RU" sz="500" kern="1200"/>
        </a:p>
      </dsp:txBody>
      <dsp:txXfrm>
        <a:off x="3245843" y="2850308"/>
        <a:ext cx="22080" cy="22080"/>
      </dsp:txXfrm>
    </dsp:sp>
    <dsp:sp modelId="{A1AEDB27-CD47-44CA-AC36-4D5C2DD33F6C}">
      <dsp:nvSpPr>
        <dsp:cNvPr id="0" name=""/>
        <dsp:cNvSpPr/>
      </dsp:nvSpPr>
      <dsp:spPr>
        <a:xfrm>
          <a:off x="3036074" y="2019849"/>
          <a:ext cx="441618" cy="841499"/>
        </a:xfrm>
        <a:custGeom>
          <a:avLst/>
          <a:gdLst/>
          <a:ahLst/>
          <a:cxnLst/>
          <a:rect l="0" t="0" r="0" b="0"/>
          <a:pathLst>
            <a:path>
              <a:moveTo>
                <a:pt x="0" y="841499"/>
              </a:moveTo>
              <a:lnTo>
                <a:pt x="220809" y="841499"/>
              </a:lnTo>
              <a:lnTo>
                <a:pt x="220809" y="0"/>
              </a:lnTo>
              <a:lnTo>
                <a:pt x="441618" y="0"/>
              </a:lnTo>
            </a:path>
          </a:pathLst>
        </a:custGeom>
        <a:noFill/>
        <a:ln w="25400" cap="flat" cmpd="sng" algn="ctr">
          <a:solidFill>
            <a:schemeClr val="accent2">
              <a:tint val="9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ru-RU" sz="500" kern="1200"/>
        </a:p>
      </dsp:txBody>
      <dsp:txXfrm>
        <a:off x="3233125" y="2416840"/>
        <a:ext cx="47517" cy="47517"/>
      </dsp:txXfrm>
    </dsp:sp>
    <dsp:sp modelId="{FD095316-ED18-4AAE-AD4A-D05CDFED5517}">
      <dsp:nvSpPr>
        <dsp:cNvPr id="0" name=""/>
        <dsp:cNvSpPr/>
      </dsp:nvSpPr>
      <dsp:spPr>
        <a:xfrm>
          <a:off x="3036074" y="1178350"/>
          <a:ext cx="441618" cy="1682998"/>
        </a:xfrm>
        <a:custGeom>
          <a:avLst/>
          <a:gdLst/>
          <a:ahLst/>
          <a:cxnLst/>
          <a:rect l="0" t="0" r="0" b="0"/>
          <a:pathLst>
            <a:path>
              <a:moveTo>
                <a:pt x="0" y="1682998"/>
              </a:moveTo>
              <a:lnTo>
                <a:pt x="220809" y="1682998"/>
              </a:lnTo>
              <a:lnTo>
                <a:pt x="220809" y="0"/>
              </a:lnTo>
              <a:lnTo>
                <a:pt x="441618" y="0"/>
              </a:lnTo>
            </a:path>
          </a:pathLst>
        </a:custGeom>
        <a:noFill/>
        <a:ln w="25400" cap="flat" cmpd="sng" algn="ctr">
          <a:solidFill>
            <a:schemeClr val="accent2">
              <a:tint val="9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ru-RU" sz="600" kern="1200"/>
        </a:p>
      </dsp:txBody>
      <dsp:txXfrm>
        <a:off x="3213384" y="1976350"/>
        <a:ext cx="86998" cy="86998"/>
      </dsp:txXfrm>
    </dsp:sp>
    <dsp:sp modelId="{413F46BF-E2E2-4BBD-90C1-F16A4FBB6103}">
      <dsp:nvSpPr>
        <dsp:cNvPr id="0" name=""/>
        <dsp:cNvSpPr/>
      </dsp:nvSpPr>
      <dsp:spPr>
        <a:xfrm>
          <a:off x="3036074" y="336851"/>
          <a:ext cx="441618" cy="2524497"/>
        </a:xfrm>
        <a:custGeom>
          <a:avLst/>
          <a:gdLst/>
          <a:ahLst/>
          <a:cxnLst/>
          <a:rect l="0" t="0" r="0" b="0"/>
          <a:pathLst>
            <a:path>
              <a:moveTo>
                <a:pt x="0" y="2524497"/>
              </a:moveTo>
              <a:lnTo>
                <a:pt x="220809" y="2524497"/>
              </a:lnTo>
              <a:lnTo>
                <a:pt x="220809" y="0"/>
              </a:lnTo>
              <a:lnTo>
                <a:pt x="441618" y="0"/>
              </a:lnTo>
            </a:path>
          </a:pathLst>
        </a:custGeom>
        <a:noFill/>
        <a:ln w="25400" cap="flat" cmpd="sng" algn="ctr">
          <a:solidFill>
            <a:schemeClr val="accent2">
              <a:tint val="9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00050">
            <a:lnSpc>
              <a:spcPct val="90000"/>
            </a:lnSpc>
            <a:spcBef>
              <a:spcPct val="0"/>
            </a:spcBef>
            <a:spcAft>
              <a:spcPct val="35000"/>
            </a:spcAft>
            <a:buNone/>
          </a:pPr>
          <a:endParaRPr lang="ru-RU" sz="900" kern="1200"/>
        </a:p>
      </dsp:txBody>
      <dsp:txXfrm>
        <a:off x="3192812" y="1535028"/>
        <a:ext cx="128141" cy="128141"/>
      </dsp:txXfrm>
    </dsp:sp>
    <dsp:sp modelId="{AF134907-5B4E-49D1-9CDD-CD96A2F2CEE3}">
      <dsp:nvSpPr>
        <dsp:cNvPr id="0" name=""/>
        <dsp:cNvSpPr/>
      </dsp:nvSpPr>
      <dsp:spPr>
        <a:xfrm rot="16200000">
          <a:off x="145960" y="2337495"/>
          <a:ext cx="4732520" cy="1047706"/>
        </a:xfrm>
        <a:prstGeom prst="rect">
          <a:avLst/>
        </a:prstGeom>
        <a:gradFill rotWithShape="0">
          <a:gsLst>
            <a:gs pos="0">
              <a:schemeClr val="accent2">
                <a:alpha val="80000"/>
                <a:hueOff val="0"/>
                <a:satOff val="0"/>
                <a:lumOff val="0"/>
                <a:alphaOff val="0"/>
                <a:shade val="51000"/>
                <a:satMod val="130000"/>
              </a:schemeClr>
            </a:gs>
            <a:gs pos="80000">
              <a:schemeClr val="accent2">
                <a:alpha val="80000"/>
                <a:hueOff val="0"/>
                <a:satOff val="0"/>
                <a:lumOff val="0"/>
                <a:alphaOff val="0"/>
                <a:shade val="93000"/>
                <a:satMod val="130000"/>
              </a:schemeClr>
            </a:gs>
            <a:gs pos="100000">
              <a:schemeClr val="accent2">
                <a:alpha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uk-UA" sz="2400" b="1" kern="1200" dirty="0">
              <a:latin typeface="Times New Roman" panose="02020603050405020304" pitchFamily="18" charset="0"/>
              <a:ea typeface="Times New Roman" panose="02020603050405020304" pitchFamily="18" charset="0"/>
            </a:rPr>
            <a:t>ВИМОГИ ДО СТРУКТУРИ РОБОТИ</a:t>
          </a:r>
          <a:endParaRPr lang="ru-RU" sz="2400" kern="1200" dirty="0"/>
        </a:p>
      </dsp:txBody>
      <dsp:txXfrm>
        <a:off x="145960" y="2337495"/>
        <a:ext cx="4732520" cy="1047706"/>
      </dsp:txXfrm>
    </dsp:sp>
    <dsp:sp modelId="{DA09D8C9-2569-46F5-B240-452441CEB4FD}">
      <dsp:nvSpPr>
        <dsp:cNvPr id="0" name=""/>
        <dsp:cNvSpPr/>
      </dsp:nvSpPr>
      <dsp:spPr>
        <a:xfrm>
          <a:off x="3477693" y="251"/>
          <a:ext cx="3038977" cy="673199"/>
        </a:xfrm>
        <a:prstGeom prst="rect">
          <a:avLst/>
        </a:prstGeom>
        <a:gradFill rotWithShape="0">
          <a:gsLst>
            <a:gs pos="0">
              <a:schemeClr val="accent2">
                <a:alpha val="70000"/>
                <a:hueOff val="0"/>
                <a:satOff val="0"/>
                <a:lumOff val="0"/>
                <a:alphaOff val="0"/>
                <a:shade val="51000"/>
                <a:satMod val="130000"/>
              </a:schemeClr>
            </a:gs>
            <a:gs pos="80000">
              <a:schemeClr val="accent2">
                <a:alpha val="70000"/>
                <a:hueOff val="0"/>
                <a:satOff val="0"/>
                <a:lumOff val="0"/>
                <a:alphaOff val="0"/>
                <a:shade val="93000"/>
                <a:satMod val="130000"/>
              </a:schemeClr>
            </a:gs>
            <a:gs pos="100000">
              <a:schemeClr val="accent2">
                <a:alpha val="7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uk-UA" sz="2300" kern="1200" dirty="0"/>
            <a:t>титульний лист</a:t>
          </a:r>
          <a:endParaRPr lang="ru-RU" sz="2300" kern="1200" dirty="0"/>
        </a:p>
      </dsp:txBody>
      <dsp:txXfrm>
        <a:off x="3477693" y="251"/>
        <a:ext cx="3038977" cy="673199"/>
      </dsp:txXfrm>
    </dsp:sp>
    <dsp:sp modelId="{1BAD5CC4-24FF-430E-AE02-30CF862F78A5}">
      <dsp:nvSpPr>
        <dsp:cNvPr id="0" name=""/>
        <dsp:cNvSpPr/>
      </dsp:nvSpPr>
      <dsp:spPr>
        <a:xfrm>
          <a:off x="3477693" y="841750"/>
          <a:ext cx="3075101" cy="673199"/>
        </a:xfrm>
        <a:prstGeom prst="rect">
          <a:avLst/>
        </a:prstGeom>
        <a:gradFill rotWithShape="0">
          <a:gsLst>
            <a:gs pos="0">
              <a:schemeClr val="accent2">
                <a:alpha val="70000"/>
                <a:hueOff val="0"/>
                <a:satOff val="0"/>
                <a:lumOff val="0"/>
                <a:alphaOff val="0"/>
                <a:shade val="51000"/>
                <a:satMod val="130000"/>
              </a:schemeClr>
            </a:gs>
            <a:gs pos="80000">
              <a:schemeClr val="accent2">
                <a:alpha val="70000"/>
                <a:hueOff val="0"/>
                <a:satOff val="0"/>
                <a:lumOff val="0"/>
                <a:alphaOff val="0"/>
                <a:shade val="93000"/>
                <a:satMod val="130000"/>
              </a:schemeClr>
            </a:gs>
            <a:gs pos="100000">
              <a:schemeClr val="accent2">
                <a:alpha val="7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uk-UA" sz="2300" kern="1200" dirty="0"/>
            <a:t>зміст</a:t>
          </a:r>
          <a:endParaRPr lang="ru-RU" sz="2300" kern="1200" dirty="0"/>
        </a:p>
      </dsp:txBody>
      <dsp:txXfrm>
        <a:off x="3477693" y="841750"/>
        <a:ext cx="3075101" cy="673199"/>
      </dsp:txXfrm>
    </dsp:sp>
    <dsp:sp modelId="{31E9E030-50B6-456A-8CC1-AAAA579D0A5E}">
      <dsp:nvSpPr>
        <dsp:cNvPr id="0" name=""/>
        <dsp:cNvSpPr/>
      </dsp:nvSpPr>
      <dsp:spPr>
        <a:xfrm>
          <a:off x="3477693" y="1683249"/>
          <a:ext cx="3057105" cy="673199"/>
        </a:xfrm>
        <a:prstGeom prst="rect">
          <a:avLst/>
        </a:prstGeom>
        <a:gradFill rotWithShape="0">
          <a:gsLst>
            <a:gs pos="0">
              <a:schemeClr val="accent2">
                <a:alpha val="70000"/>
                <a:hueOff val="0"/>
                <a:satOff val="0"/>
                <a:lumOff val="0"/>
                <a:alphaOff val="0"/>
                <a:shade val="51000"/>
                <a:satMod val="130000"/>
              </a:schemeClr>
            </a:gs>
            <a:gs pos="80000">
              <a:schemeClr val="accent2">
                <a:alpha val="70000"/>
                <a:hueOff val="0"/>
                <a:satOff val="0"/>
                <a:lumOff val="0"/>
                <a:alphaOff val="0"/>
                <a:shade val="93000"/>
                <a:satMod val="130000"/>
              </a:schemeClr>
            </a:gs>
            <a:gs pos="100000">
              <a:schemeClr val="accent2">
                <a:alpha val="7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uk-UA" sz="2300" kern="1200" dirty="0"/>
            <a:t>вступ</a:t>
          </a:r>
          <a:endParaRPr lang="ru-RU" sz="2300" kern="1200" dirty="0"/>
        </a:p>
      </dsp:txBody>
      <dsp:txXfrm>
        <a:off x="3477693" y="1683249"/>
        <a:ext cx="3057105" cy="673199"/>
      </dsp:txXfrm>
    </dsp:sp>
    <dsp:sp modelId="{B2FD536C-AB5E-4AE5-A2DF-F7CD9C426615}">
      <dsp:nvSpPr>
        <dsp:cNvPr id="0" name=""/>
        <dsp:cNvSpPr/>
      </dsp:nvSpPr>
      <dsp:spPr>
        <a:xfrm>
          <a:off x="3477693" y="2524748"/>
          <a:ext cx="3111137" cy="673199"/>
        </a:xfrm>
        <a:prstGeom prst="rect">
          <a:avLst/>
        </a:prstGeom>
        <a:gradFill rotWithShape="0">
          <a:gsLst>
            <a:gs pos="0">
              <a:schemeClr val="accent2">
                <a:alpha val="70000"/>
                <a:hueOff val="0"/>
                <a:satOff val="0"/>
                <a:lumOff val="0"/>
                <a:alphaOff val="0"/>
                <a:shade val="51000"/>
                <a:satMod val="130000"/>
              </a:schemeClr>
            </a:gs>
            <a:gs pos="80000">
              <a:schemeClr val="accent2">
                <a:alpha val="70000"/>
                <a:hueOff val="0"/>
                <a:satOff val="0"/>
                <a:lumOff val="0"/>
                <a:alphaOff val="0"/>
                <a:shade val="93000"/>
                <a:satMod val="130000"/>
              </a:schemeClr>
            </a:gs>
            <a:gs pos="100000">
              <a:schemeClr val="accent2">
                <a:alpha val="7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uk-UA" sz="2300" kern="1200" dirty="0"/>
            <a:t>основна частина</a:t>
          </a:r>
          <a:endParaRPr lang="ru-RU" sz="2300" kern="1200" dirty="0"/>
        </a:p>
      </dsp:txBody>
      <dsp:txXfrm>
        <a:off x="3477693" y="2524748"/>
        <a:ext cx="3111137" cy="673199"/>
      </dsp:txXfrm>
    </dsp:sp>
    <dsp:sp modelId="{B28A1C24-AE60-48E8-8FA1-186D97D8A7D1}">
      <dsp:nvSpPr>
        <dsp:cNvPr id="0" name=""/>
        <dsp:cNvSpPr/>
      </dsp:nvSpPr>
      <dsp:spPr>
        <a:xfrm>
          <a:off x="3477693" y="3366247"/>
          <a:ext cx="3129288" cy="673199"/>
        </a:xfrm>
        <a:prstGeom prst="rect">
          <a:avLst/>
        </a:prstGeom>
        <a:gradFill rotWithShape="0">
          <a:gsLst>
            <a:gs pos="0">
              <a:schemeClr val="accent2">
                <a:alpha val="70000"/>
                <a:hueOff val="0"/>
                <a:satOff val="0"/>
                <a:lumOff val="0"/>
                <a:alphaOff val="0"/>
                <a:shade val="51000"/>
                <a:satMod val="130000"/>
              </a:schemeClr>
            </a:gs>
            <a:gs pos="80000">
              <a:schemeClr val="accent2">
                <a:alpha val="70000"/>
                <a:hueOff val="0"/>
                <a:satOff val="0"/>
                <a:lumOff val="0"/>
                <a:alphaOff val="0"/>
                <a:shade val="93000"/>
                <a:satMod val="130000"/>
              </a:schemeClr>
            </a:gs>
            <a:gs pos="100000">
              <a:schemeClr val="accent2">
                <a:alpha val="7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uk-UA" sz="2300" kern="1200" dirty="0"/>
            <a:t>висновки</a:t>
          </a:r>
          <a:endParaRPr lang="ru-RU" sz="2300" kern="1200" dirty="0"/>
        </a:p>
      </dsp:txBody>
      <dsp:txXfrm>
        <a:off x="3477693" y="3366247"/>
        <a:ext cx="3129288" cy="673199"/>
      </dsp:txXfrm>
    </dsp:sp>
    <dsp:sp modelId="{4186CB4A-906E-48B4-B55B-988F0A88B66A}">
      <dsp:nvSpPr>
        <dsp:cNvPr id="0" name=""/>
        <dsp:cNvSpPr/>
      </dsp:nvSpPr>
      <dsp:spPr>
        <a:xfrm>
          <a:off x="3477693" y="4207747"/>
          <a:ext cx="3147416" cy="673199"/>
        </a:xfrm>
        <a:prstGeom prst="rect">
          <a:avLst/>
        </a:prstGeom>
        <a:gradFill rotWithShape="0">
          <a:gsLst>
            <a:gs pos="0">
              <a:schemeClr val="accent2">
                <a:alpha val="70000"/>
                <a:hueOff val="0"/>
                <a:satOff val="0"/>
                <a:lumOff val="0"/>
                <a:alphaOff val="0"/>
                <a:shade val="51000"/>
                <a:satMod val="130000"/>
              </a:schemeClr>
            </a:gs>
            <a:gs pos="80000">
              <a:schemeClr val="accent2">
                <a:alpha val="70000"/>
                <a:hueOff val="0"/>
                <a:satOff val="0"/>
                <a:lumOff val="0"/>
                <a:alphaOff val="0"/>
                <a:shade val="93000"/>
                <a:satMod val="130000"/>
              </a:schemeClr>
            </a:gs>
            <a:gs pos="100000">
              <a:schemeClr val="accent2">
                <a:alpha val="7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uk-UA" sz="2300" kern="1200" dirty="0"/>
            <a:t>список використаних джерел</a:t>
          </a:r>
          <a:endParaRPr lang="ru-RU" sz="2300" kern="1200" dirty="0"/>
        </a:p>
      </dsp:txBody>
      <dsp:txXfrm>
        <a:off x="3477693" y="4207747"/>
        <a:ext cx="3147416" cy="673199"/>
      </dsp:txXfrm>
    </dsp:sp>
    <dsp:sp modelId="{B36A96E0-51B9-42D2-AD36-4E9429E7C455}">
      <dsp:nvSpPr>
        <dsp:cNvPr id="0" name=""/>
        <dsp:cNvSpPr/>
      </dsp:nvSpPr>
      <dsp:spPr>
        <a:xfrm>
          <a:off x="3477693" y="5049246"/>
          <a:ext cx="3194184" cy="673199"/>
        </a:xfrm>
        <a:prstGeom prst="rect">
          <a:avLst/>
        </a:prstGeom>
        <a:gradFill rotWithShape="0">
          <a:gsLst>
            <a:gs pos="0">
              <a:schemeClr val="accent2">
                <a:alpha val="70000"/>
                <a:hueOff val="0"/>
                <a:satOff val="0"/>
                <a:lumOff val="0"/>
                <a:alphaOff val="0"/>
                <a:shade val="51000"/>
                <a:satMod val="130000"/>
              </a:schemeClr>
            </a:gs>
            <a:gs pos="80000">
              <a:schemeClr val="accent2">
                <a:alpha val="70000"/>
                <a:hueOff val="0"/>
                <a:satOff val="0"/>
                <a:lumOff val="0"/>
                <a:alphaOff val="0"/>
                <a:shade val="93000"/>
                <a:satMod val="130000"/>
              </a:schemeClr>
            </a:gs>
            <a:gs pos="100000">
              <a:schemeClr val="accent2">
                <a:alpha val="7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uk-UA" sz="2300" kern="1200" dirty="0"/>
            <a:t>додатки</a:t>
          </a:r>
          <a:endParaRPr lang="ru-RU" sz="2300" kern="1200" dirty="0"/>
        </a:p>
      </dsp:txBody>
      <dsp:txXfrm>
        <a:off x="3477693" y="5049246"/>
        <a:ext cx="3194184" cy="67319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450C2E-53BB-481B-A0B9-EE7A01171B07}">
      <dsp:nvSpPr>
        <dsp:cNvPr id="0" name=""/>
        <dsp:cNvSpPr/>
      </dsp:nvSpPr>
      <dsp:spPr>
        <a:xfrm>
          <a:off x="0" y="235527"/>
          <a:ext cx="11676761"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013DCA9-B8A8-46CF-B6B6-01136DA2D58F}">
      <dsp:nvSpPr>
        <dsp:cNvPr id="0" name=""/>
        <dsp:cNvSpPr/>
      </dsp:nvSpPr>
      <dsp:spPr>
        <a:xfrm>
          <a:off x="555900" y="43647"/>
          <a:ext cx="11117998" cy="383760"/>
        </a:xfrm>
        <a:prstGeom prst="roundRect">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308948" tIns="0" rIns="308948" bIns="0" numCol="1" spcCol="1270" anchor="ctr" anchorCtr="0">
          <a:noAutofit/>
        </a:bodyPr>
        <a:lstStyle/>
        <a:p>
          <a:pPr marL="0" lvl="0" indent="0" algn="l" defTabSz="889000">
            <a:lnSpc>
              <a:spcPct val="90000"/>
            </a:lnSpc>
            <a:spcBef>
              <a:spcPct val="0"/>
            </a:spcBef>
            <a:spcAft>
              <a:spcPct val="35000"/>
            </a:spcAft>
            <a:buNone/>
          </a:pPr>
          <a:r>
            <a:rPr lang="uk-UA" sz="2000" kern="1200" dirty="0"/>
            <a:t>повна назва міністерства і ЗВО, факультету, кафедри (вгорі);</a:t>
          </a:r>
        </a:p>
      </dsp:txBody>
      <dsp:txXfrm>
        <a:off x="574634" y="62381"/>
        <a:ext cx="11080530" cy="346292"/>
      </dsp:txXfrm>
    </dsp:sp>
    <dsp:sp modelId="{6ED0C736-DF30-4DE9-9508-C17A45940131}">
      <dsp:nvSpPr>
        <dsp:cNvPr id="0" name=""/>
        <dsp:cNvSpPr/>
      </dsp:nvSpPr>
      <dsp:spPr>
        <a:xfrm>
          <a:off x="0" y="825207"/>
          <a:ext cx="11676761"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393764E-201A-4D80-B42E-C4F46B383216}">
      <dsp:nvSpPr>
        <dsp:cNvPr id="0" name=""/>
        <dsp:cNvSpPr/>
      </dsp:nvSpPr>
      <dsp:spPr>
        <a:xfrm>
          <a:off x="555900" y="633327"/>
          <a:ext cx="11117998" cy="383760"/>
        </a:xfrm>
        <a:prstGeom prst="roundRect">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308948" tIns="0" rIns="308948" bIns="0" numCol="1" spcCol="1270" anchor="ctr" anchorCtr="0">
          <a:noAutofit/>
        </a:bodyPr>
        <a:lstStyle/>
        <a:p>
          <a:pPr marL="0" lvl="0" indent="0" algn="l" defTabSz="889000">
            <a:lnSpc>
              <a:spcPct val="90000"/>
            </a:lnSpc>
            <a:spcBef>
              <a:spcPct val="0"/>
            </a:spcBef>
            <a:spcAft>
              <a:spcPct val="35000"/>
            </a:spcAft>
            <a:buFont typeface="Symbol" panose="05050102010706020507" pitchFamily="18" charset="2"/>
            <a:buNone/>
          </a:pPr>
          <a:r>
            <a:rPr lang="uk-UA" sz="2000" kern="1200" dirty="0"/>
            <a:t>найменування роботи (курсова),</a:t>
          </a:r>
          <a:endParaRPr lang="ru-RU" sz="2000" kern="1200" dirty="0"/>
        </a:p>
      </dsp:txBody>
      <dsp:txXfrm>
        <a:off x="574634" y="652061"/>
        <a:ext cx="11080530" cy="346292"/>
      </dsp:txXfrm>
    </dsp:sp>
    <dsp:sp modelId="{15AA89C5-9CFB-4940-AC61-2D2BE9BDEE5F}">
      <dsp:nvSpPr>
        <dsp:cNvPr id="0" name=""/>
        <dsp:cNvSpPr/>
      </dsp:nvSpPr>
      <dsp:spPr>
        <a:xfrm>
          <a:off x="0" y="1414887"/>
          <a:ext cx="11676761"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7924381-AC44-4690-87D3-9675B5DF9E9C}">
      <dsp:nvSpPr>
        <dsp:cNvPr id="0" name=""/>
        <dsp:cNvSpPr/>
      </dsp:nvSpPr>
      <dsp:spPr>
        <a:xfrm>
          <a:off x="555900" y="1223007"/>
          <a:ext cx="11117998" cy="383760"/>
        </a:xfrm>
        <a:prstGeom prst="roundRect">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308948" tIns="0" rIns="308948" bIns="0" numCol="1" spcCol="1270" anchor="ctr" anchorCtr="0">
          <a:noAutofit/>
        </a:bodyPr>
        <a:lstStyle/>
        <a:p>
          <a:pPr marL="0" lvl="0" indent="0" algn="l" defTabSz="889000">
            <a:lnSpc>
              <a:spcPct val="90000"/>
            </a:lnSpc>
            <a:spcBef>
              <a:spcPct val="0"/>
            </a:spcBef>
            <a:spcAft>
              <a:spcPct val="35000"/>
            </a:spcAft>
            <a:buFont typeface="Symbol" panose="05050102010706020507" pitchFamily="18" charset="2"/>
            <a:buNone/>
          </a:pPr>
          <a:r>
            <a:rPr lang="uk-UA" sz="2000" kern="1200" dirty="0"/>
            <a:t>шифр і найменування спеціальності та освітнього рівня,</a:t>
          </a:r>
          <a:endParaRPr lang="ru-RU" sz="2000" kern="1200" dirty="0"/>
        </a:p>
      </dsp:txBody>
      <dsp:txXfrm>
        <a:off x="574634" y="1241741"/>
        <a:ext cx="11080530" cy="346292"/>
      </dsp:txXfrm>
    </dsp:sp>
    <dsp:sp modelId="{1211168A-ECAE-40BC-BC63-F68B36B55D6C}">
      <dsp:nvSpPr>
        <dsp:cNvPr id="0" name=""/>
        <dsp:cNvSpPr/>
      </dsp:nvSpPr>
      <dsp:spPr>
        <a:xfrm>
          <a:off x="0" y="2004567"/>
          <a:ext cx="11676761"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BBE3CD9-AE7D-4B3E-ADA2-E332AC356B18}">
      <dsp:nvSpPr>
        <dsp:cNvPr id="0" name=""/>
        <dsp:cNvSpPr/>
      </dsp:nvSpPr>
      <dsp:spPr>
        <a:xfrm>
          <a:off x="555900" y="1812687"/>
          <a:ext cx="11117998" cy="383760"/>
        </a:xfrm>
        <a:prstGeom prst="roundRect">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308948" tIns="0" rIns="308948" bIns="0" numCol="1" spcCol="1270" anchor="ctr" anchorCtr="0">
          <a:noAutofit/>
        </a:bodyPr>
        <a:lstStyle/>
        <a:p>
          <a:pPr marL="0" lvl="0" indent="0" algn="l" defTabSz="889000">
            <a:lnSpc>
              <a:spcPct val="90000"/>
            </a:lnSpc>
            <a:spcBef>
              <a:spcPct val="0"/>
            </a:spcBef>
            <a:spcAft>
              <a:spcPct val="35000"/>
            </a:spcAft>
            <a:buFont typeface="Symbol" panose="05050102010706020507" pitchFamily="18" charset="2"/>
            <a:buNone/>
          </a:pPr>
          <a:r>
            <a:rPr lang="uk-UA" sz="2000" kern="1200" dirty="0"/>
            <a:t>тема роботи (посередині);</a:t>
          </a:r>
          <a:endParaRPr lang="ru-RU" sz="2000" kern="1200" dirty="0"/>
        </a:p>
      </dsp:txBody>
      <dsp:txXfrm>
        <a:off x="574634" y="1831421"/>
        <a:ext cx="11080530" cy="346292"/>
      </dsp:txXfrm>
    </dsp:sp>
    <dsp:sp modelId="{74949728-50F9-48E7-91FA-73584CB22632}">
      <dsp:nvSpPr>
        <dsp:cNvPr id="0" name=""/>
        <dsp:cNvSpPr/>
      </dsp:nvSpPr>
      <dsp:spPr>
        <a:xfrm>
          <a:off x="0" y="2729864"/>
          <a:ext cx="11676761"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78C6C16-90E2-4BD2-BB68-7C621DD2B5FA}">
      <dsp:nvSpPr>
        <dsp:cNvPr id="0" name=""/>
        <dsp:cNvSpPr/>
      </dsp:nvSpPr>
      <dsp:spPr>
        <a:xfrm>
          <a:off x="555900" y="2402367"/>
          <a:ext cx="11117998" cy="519376"/>
        </a:xfrm>
        <a:prstGeom prst="roundRect">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308948" tIns="0" rIns="308948" bIns="0" numCol="1" spcCol="1270" anchor="ctr" anchorCtr="0">
          <a:noAutofit/>
        </a:bodyPr>
        <a:lstStyle/>
        <a:p>
          <a:pPr marL="0" lvl="0" indent="0" algn="l" defTabSz="889000">
            <a:lnSpc>
              <a:spcPct val="90000"/>
            </a:lnSpc>
            <a:spcBef>
              <a:spcPct val="0"/>
            </a:spcBef>
            <a:spcAft>
              <a:spcPct val="35000"/>
            </a:spcAft>
            <a:buFont typeface="Symbol" panose="05050102010706020507" pitchFamily="18" charset="2"/>
            <a:buNone/>
          </a:pPr>
          <a:r>
            <a:rPr lang="uk-UA" sz="2000" kern="1200" dirty="0"/>
            <a:t>прізвище, ім’я та по батькові студента (в родовому відмінку), номер (шифр) групи та курс, де він навчається (нижче);</a:t>
          </a:r>
          <a:endParaRPr lang="ru-RU" sz="2000" kern="1200" dirty="0"/>
        </a:p>
      </dsp:txBody>
      <dsp:txXfrm>
        <a:off x="581254" y="2427721"/>
        <a:ext cx="11067290" cy="468668"/>
      </dsp:txXfrm>
    </dsp:sp>
    <dsp:sp modelId="{AB9F1056-65B2-4390-AFBA-F14EA669336E}">
      <dsp:nvSpPr>
        <dsp:cNvPr id="0" name=""/>
        <dsp:cNvSpPr/>
      </dsp:nvSpPr>
      <dsp:spPr>
        <a:xfrm>
          <a:off x="0" y="3523563"/>
          <a:ext cx="11676761"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96BAF11-0338-4422-8C68-74C3D012DDE4}">
      <dsp:nvSpPr>
        <dsp:cNvPr id="0" name=""/>
        <dsp:cNvSpPr/>
      </dsp:nvSpPr>
      <dsp:spPr>
        <a:xfrm>
          <a:off x="555900" y="3127664"/>
          <a:ext cx="11117998" cy="587778"/>
        </a:xfrm>
        <a:prstGeom prst="roundRect">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308948" tIns="0" rIns="308948" bIns="0" numCol="1" spcCol="1270" anchor="ctr" anchorCtr="0">
          <a:noAutofit/>
        </a:bodyPr>
        <a:lstStyle/>
        <a:p>
          <a:pPr marL="0" lvl="0" indent="0" algn="l" defTabSz="889000">
            <a:lnSpc>
              <a:spcPct val="90000"/>
            </a:lnSpc>
            <a:spcBef>
              <a:spcPct val="0"/>
            </a:spcBef>
            <a:spcAft>
              <a:spcPct val="35000"/>
            </a:spcAft>
            <a:buFont typeface="Symbol" panose="05050102010706020507" pitchFamily="18" charset="2"/>
            <a:buNone/>
          </a:pPr>
          <a:r>
            <a:rPr lang="uk-UA" sz="2000" kern="1200" dirty="0"/>
            <a:t>прізвище, ім’я та по батькові наукового керівника – вчене звання, науковий ступінь та посада (у називному відмінку);</a:t>
          </a:r>
          <a:endParaRPr lang="ru-RU" sz="2000" kern="1200" dirty="0"/>
        </a:p>
      </dsp:txBody>
      <dsp:txXfrm>
        <a:off x="584593" y="3156357"/>
        <a:ext cx="11060612" cy="530392"/>
      </dsp:txXfrm>
    </dsp:sp>
    <dsp:sp modelId="{F3004012-4C98-40FF-A3E9-384F34B6954A}">
      <dsp:nvSpPr>
        <dsp:cNvPr id="0" name=""/>
        <dsp:cNvSpPr/>
      </dsp:nvSpPr>
      <dsp:spPr>
        <a:xfrm>
          <a:off x="0" y="4113243"/>
          <a:ext cx="11676761"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C70C8FE-5E07-488F-8D72-33F9AE326D68}">
      <dsp:nvSpPr>
        <dsp:cNvPr id="0" name=""/>
        <dsp:cNvSpPr/>
      </dsp:nvSpPr>
      <dsp:spPr>
        <a:xfrm>
          <a:off x="555900" y="3921363"/>
          <a:ext cx="11117998" cy="383760"/>
        </a:xfrm>
        <a:prstGeom prst="roundRect">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308948" tIns="0" rIns="308948" bIns="0" numCol="1" spcCol="1270" anchor="ctr" anchorCtr="0">
          <a:noAutofit/>
        </a:bodyPr>
        <a:lstStyle/>
        <a:p>
          <a:pPr marL="0" lvl="0" indent="0" algn="l" defTabSz="889000">
            <a:lnSpc>
              <a:spcPct val="90000"/>
            </a:lnSpc>
            <a:spcBef>
              <a:spcPct val="0"/>
            </a:spcBef>
            <a:spcAft>
              <a:spcPct val="35000"/>
            </a:spcAft>
            <a:buNone/>
          </a:pPr>
          <a:r>
            <a:rPr lang="uk-UA" sz="2000" kern="1200" dirty="0"/>
            <a:t>відомості про дату захисту роботи,</a:t>
          </a:r>
        </a:p>
      </dsp:txBody>
      <dsp:txXfrm>
        <a:off x="574634" y="3940097"/>
        <a:ext cx="11080530" cy="346292"/>
      </dsp:txXfrm>
    </dsp:sp>
    <dsp:sp modelId="{46A4FEC9-AEB6-4EF4-A7C5-E8449334E783}">
      <dsp:nvSpPr>
        <dsp:cNvPr id="0" name=""/>
        <dsp:cNvSpPr/>
      </dsp:nvSpPr>
      <dsp:spPr>
        <a:xfrm>
          <a:off x="0" y="4702923"/>
          <a:ext cx="11676761"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F373B62-7B5E-4B70-86AA-A546F3BEF944}">
      <dsp:nvSpPr>
        <dsp:cNvPr id="0" name=""/>
        <dsp:cNvSpPr/>
      </dsp:nvSpPr>
      <dsp:spPr>
        <a:xfrm>
          <a:off x="555900" y="4511043"/>
          <a:ext cx="11117998" cy="383760"/>
        </a:xfrm>
        <a:prstGeom prst="roundRect">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308948" tIns="0" rIns="308948" bIns="0" numCol="1" spcCol="1270" anchor="ctr" anchorCtr="0">
          <a:noAutofit/>
        </a:bodyPr>
        <a:lstStyle/>
        <a:p>
          <a:pPr marL="0" lvl="0" indent="0" algn="l" defTabSz="889000">
            <a:lnSpc>
              <a:spcPct val="90000"/>
            </a:lnSpc>
            <a:spcBef>
              <a:spcPct val="0"/>
            </a:spcBef>
            <a:spcAft>
              <a:spcPct val="35000"/>
            </a:spcAft>
            <a:buNone/>
          </a:pPr>
          <a:r>
            <a:rPr lang="uk-UA" sz="2000" kern="1200" dirty="0"/>
            <a:t>відомості про оцінку роботи,</a:t>
          </a:r>
        </a:p>
      </dsp:txBody>
      <dsp:txXfrm>
        <a:off x="574634" y="4529777"/>
        <a:ext cx="11080530" cy="346292"/>
      </dsp:txXfrm>
    </dsp:sp>
    <dsp:sp modelId="{E939D877-CB05-4562-8FDB-91508F22AFF7}">
      <dsp:nvSpPr>
        <dsp:cNvPr id="0" name=""/>
        <dsp:cNvSpPr/>
      </dsp:nvSpPr>
      <dsp:spPr>
        <a:xfrm>
          <a:off x="0" y="5292603"/>
          <a:ext cx="11676761"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019717F-B22E-4937-93B6-40BD07A81928}">
      <dsp:nvSpPr>
        <dsp:cNvPr id="0" name=""/>
        <dsp:cNvSpPr/>
      </dsp:nvSpPr>
      <dsp:spPr>
        <a:xfrm>
          <a:off x="555900" y="5100723"/>
          <a:ext cx="11117998" cy="383760"/>
        </a:xfrm>
        <a:prstGeom prst="roundRect">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308948" tIns="0" rIns="308948" bIns="0" numCol="1" spcCol="1270" anchor="ctr" anchorCtr="0">
          <a:noAutofit/>
        </a:bodyPr>
        <a:lstStyle/>
        <a:p>
          <a:pPr marL="0" lvl="0" indent="0" algn="l" defTabSz="889000">
            <a:lnSpc>
              <a:spcPct val="90000"/>
            </a:lnSpc>
            <a:spcBef>
              <a:spcPct val="0"/>
            </a:spcBef>
            <a:spcAft>
              <a:spcPct val="35000"/>
            </a:spcAft>
            <a:buNone/>
          </a:pPr>
          <a:r>
            <a:rPr lang="uk-UA" sz="2000" kern="1200" dirty="0"/>
            <a:t>місто і навчальний рік захисту (внизу сторінки).</a:t>
          </a:r>
        </a:p>
      </dsp:txBody>
      <dsp:txXfrm>
        <a:off x="574634" y="5119457"/>
        <a:ext cx="11080530" cy="34629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450C2E-53BB-481B-A0B9-EE7A01171B07}">
      <dsp:nvSpPr>
        <dsp:cNvPr id="0" name=""/>
        <dsp:cNvSpPr/>
      </dsp:nvSpPr>
      <dsp:spPr>
        <a:xfrm>
          <a:off x="0" y="458043"/>
          <a:ext cx="11356952" cy="554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013DCA9-B8A8-46CF-B6B6-01136DA2D58F}">
      <dsp:nvSpPr>
        <dsp:cNvPr id="0" name=""/>
        <dsp:cNvSpPr/>
      </dsp:nvSpPr>
      <dsp:spPr>
        <a:xfrm>
          <a:off x="540675" y="67444"/>
          <a:ext cx="10813493" cy="715319"/>
        </a:xfrm>
        <a:prstGeom prst="roundRect">
          <a:avLst/>
        </a:prstGeom>
        <a:solidFill>
          <a:srgbClr val="666633"/>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300486" tIns="0" rIns="300486" bIns="0" numCol="1" spcCol="1270" anchor="ctr" anchorCtr="0">
          <a:noAutofit/>
        </a:bodyPr>
        <a:lstStyle/>
        <a:p>
          <a:pPr marL="0" lvl="0" indent="0" algn="l" defTabSz="889000">
            <a:lnSpc>
              <a:spcPct val="90000"/>
            </a:lnSpc>
            <a:spcBef>
              <a:spcPct val="0"/>
            </a:spcBef>
            <a:spcAft>
              <a:spcPct val="35000"/>
            </a:spcAft>
            <a:buNone/>
          </a:pPr>
          <a:r>
            <a:rPr lang="uk-UA" sz="2000" b="1" i="1" kern="1200" dirty="0"/>
            <a:t>Актуальність</a:t>
          </a:r>
          <a:r>
            <a:rPr lang="uk-UA" sz="2000" i="1" kern="1200" dirty="0"/>
            <a:t> </a:t>
          </a:r>
          <a:r>
            <a:rPr lang="uk-UA" sz="2000" b="1" i="1" kern="1200" dirty="0"/>
            <a:t>теми</a:t>
          </a:r>
          <a:r>
            <a:rPr lang="uk-UA" sz="2000" kern="1200" dirty="0"/>
            <a:t> зазначається шляхом критичного аналізу та порівняння з відомими розв’язаннями проблеми (наукової задачі)</a:t>
          </a:r>
          <a:endParaRPr lang="uk-UA" sz="2000" b="0" kern="1200" dirty="0"/>
        </a:p>
      </dsp:txBody>
      <dsp:txXfrm>
        <a:off x="575594" y="102363"/>
        <a:ext cx="10743655" cy="645481"/>
      </dsp:txXfrm>
    </dsp:sp>
    <dsp:sp modelId="{F3004012-4C98-40FF-A3E9-384F34B6954A}">
      <dsp:nvSpPr>
        <dsp:cNvPr id="0" name=""/>
        <dsp:cNvSpPr/>
      </dsp:nvSpPr>
      <dsp:spPr>
        <a:xfrm>
          <a:off x="0" y="1455963"/>
          <a:ext cx="11356952" cy="554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C70C8FE-5E07-488F-8D72-33F9AE326D68}">
      <dsp:nvSpPr>
        <dsp:cNvPr id="0" name=""/>
        <dsp:cNvSpPr/>
      </dsp:nvSpPr>
      <dsp:spPr>
        <a:xfrm>
          <a:off x="540675" y="1131243"/>
          <a:ext cx="10813493" cy="649440"/>
        </a:xfrm>
        <a:prstGeom prst="roundRect">
          <a:avLst/>
        </a:prstGeom>
        <a:solidFill>
          <a:srgbClr val="666633"/>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300486" tIns="0" rIns="300486" bIns="0" numCol="1" spcCol="1270" anchor="ctr" anchorCtr="0">
          <a:noAutofit/>
        </a:bodyPr>
        <a:lstStyle/>
        <a:p>
          <a:pPr marL="0" lvl="0" indent="0" algn="l" defTabSz="889000">
            <a:lnSpc>
              <a:spcPct val="90000"/>
            </a:lnSpc>
            <a:spcBef>
              <a:spcPct val="0"/>
            </a:spcBef>
            <a:spcAft>
              <a:spcPct val="35000"/>
            </a:spcAft>
            <a:buNone/>
          </a:pPr>
          <a:r>
            <a:rPr lang="uk-UA" sz="2000" b="1" i="1" kern="1200" dirty="0"/>
            <a:t>Мета </a:t>
          </a:r>
          <a:r>
            <a:rPr lang="uk-UA" sz="2000" kern="1200" dirty="0"/>
            <a:t>визначає наукове передбачення результату діяльності дослідника</a:t>
          </a:r>
          <a:endParaRPr lang="uk-UA" sz="2000" b="0" kern="1200" dirty="0"/>
        </a:p>
      </dsp:txBody>
      <dsp:txXfrm>
        <a:off x="572378" y="1162946"/>
        <a:ext cx="10750087" cy="586034"/>
      </dsp:txXfrm>
    </dsp:sp>
    <dsp:sp modelId="{E939D877-CB05-4562-8FDB-91508F22AFF7}">
      <dsp:nvSpPr>
        <dsp:cNvPr id="0" name=""/>
        <dsp:cNvSpPr/>
      </dsp:nvSpPr>
      <dsp:spPr>
        <a:xfrm>
          <a:off x="0" y="2453883"/>
          <a:ext cx="11356952" cy="554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019717F-B22E-4937-93B6-40BD07A81928}">
      <dsp:nvSpPr>
        <dsp:cNvPr id="0" name=""/>
        <dsp:cNvSpPr/>
      </dsp:nvSpPr>
      <dsp:spPr>
        <a:xfrm>
          <a:off x="543458" y="2091060"/>
          <a:ext cx="10813493" cy="649440"/>
        </a:xfrm>
        <a:prstGeom prst="roundRect">
          <a:avLst/>
        </a:prstGeom>
        <a:solidFill>
          <a:srgbClr val="666633"/>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300486" tIns="0" rIns="300486" bIns="0" numCol="1" spcCol="1270" anchor="ctr" anchorCtr="0">
          <a:noAutofit/>
        </a:bodyPr>
        <a:lstStyle/>
        <a:p>
          <a:pPr marL="0" lvl="0" indent="0" algn="l" defTabSz="889000">
            <a:lnSpc>
              <a:spcPct val="90000"/>
            </a:lnSpc>
            <a:spcBef>
              <a:spcPct val="0"/>
            </a:spcBef>
            <a:spcAft>
              <a:spcPct val="35000"/>
            </a:spcAft>
            <a:buNone/>
          </a:pPr>
          <a:r>
            <a:rPr lang="uk-UA" sz="2000" b="1" i="1" kern="1200" dirty="0"/>
            <a:t>Завдання</a:t>
          </a:r>
          <a:r>
            <a:rPr lang="uk-UA" sz="2000" kern="1200" dirty="0"/>
            <a:t> дослідження, які необхідно вирішити для досягнення поставленої мети</a:t>
          </a:r>
          <a:endParaRPr lang="uk-UA" sz="2000" b="0" kern="1200" dirty="0"/>
        </a:p>
      </dsp:txBody>
      <dsp:txXfrm>
        <a:off x="575161" y="2122763"/>
        <a:ext cx="10750087" cy="586034"/>
      </dsp:txXfrm>
    </dsp:sp>
    <dsp:sp modelId="{D6A570F0-56D0-4F6A-9429-740A78BE3444}">
      <dsp:nvSpPr>
        <dsp:cNvPr id="0" name=""/>
        <dsp:cNvSpPr/>
      </dsp:nvSpPr>
      <dsp:spPr>
        <a:xfrm>
          <a:off x="0" y="3451803"/>
          <a:ext cx="11356952" cy="554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9ED2E7D-27F0-4041-AA10-4DF36BA526B4}">
      <dsp:nvSpPr>
        <dsp:cNvPr id="0" name=""/>
        <dsp:cNvSpPr/>
      </dsp:nvSpPr>
      <dsp:spPr>
        <a:xfrm>
          <a:off x="512711" y="3117556"/>
          <a:ext cx="10813493" cy="649440"/>
        </a:xfrm>
        <a:prstGeom prst="roundRect">
          <a:avLst/>
        </a:prstGeom>
        <a:solidFill>
          <a:srgbClr val="666633"/>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300486" tIns="0" rIns="300486" bIns="0" numCol="1" spcCol="1270" anchor="ctr" anchorCtr="0">
          <a:noAutofit/>
        </a:bodyPr>
        <a:lstStyle/>
        <a:p>
          <a:pPr marL="0" lvl="0" indent="0" algn="l" defTabSz="889000">
            <a:lnSpc>
              <a:spcPct val="90000"/>
            </a:lnSpc>
            <a:spcBef>
              <a:spcPct val="0"/>
            </a:spcBef>
            <a:spcAft>
              <a:spcPct val="35000"/>
            </a:spcAft>
            <a:buNone/>
          </a:pPr>
          <a:r>
            <a:rPr lang="uk-UA" sz="2000" b="1" i="1" kern="1200" dirty="0"/>
            <a:t>Об’єкт</a:t>
          </a:r>
          <a:r>
            <a:rPr lang="uk-UA" sz="2000" kern="1200" dirty="0"/>
            <a:t> дослідження – це процес або явище, що породжує проблемну ситуацію й обране для вивчення.</a:t>
          </a:r>
          <a:endParaRPr lang="uk-UA" sz="2000" b="0" kern="1200" dirty="0"/>
        </a:p>
      </dsp:txBody>
      <dsp:txXfrm>
        <a:off x="544414" y="3149259"/>
        <a:ext cx="10750087" cy="586034"/>
      </dsp:txXfrm>
    </dsp:sp>
    <dsp:sp modelId="{50CA1273-21A9-4DDE-800B-C7F6A88027D9}">
      <dsp:nvSpPr>
        <dsp:cNvPr id="0" name=""/>
        <dsp:cNvSpPr/>
      </dsp:nvSpPr>
      <dsp:spPr>
        <a:xfrm>
          <a:off x="0" y="4449723"/>
          <a:ext cx="11356952" cy="554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E0B190A-0159-4BCB-8A2B-361DC9318AC9}">
      <dsp:nvSpPr>
        <dsp:cNvPr id="0" name=""/>
        <dsp:cNvSpPr/>
      </dsp:nvSpPr>
      <dsp:spPr>
        <a:xfrm>
          <a:off x="501508" y="4163099"/>
          <a:ext cx="10813493" cy="649440"/>
        </a:xfrm>
        <a:prstGeom prst="roundRect">
          <a:avLst/>
        </a:prstGeom>
        <a:solidFill>
          <a:srgbClr val="666633"/>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300486" tIns="0" rIns="300486" bIns="0" numCol="1" spcCol="1270" anchor="ctr" anchorCtr="0">
          <a:noAutofit/>
        </a:bodyPr>
        <a:lstStyle/>
        <a:p>
          <a:pPr marL="0" lvl="0" indent="0" algn="l" defTabSz="889000">
            <a:lnSpc>
              <a:spcPct val="90000"/>
            </a:lnSpc>
            <a:spcBef>
              <a:spcPct val="0"/>
            </a:spcBef>
            <a:spcAft>
              <a:spcPct val="35000"/>
            </a:spcAft>
            <a:buNone/>
          </a:pPr>
          <a:r>
            <a:rPr lang="uk-UA" sz="2000" b="1" i="1" kern="1200" dirty="0"/>
            <a:t>Предмет</a:t>
          </a:r>
          <a:r>
            <a:rPr lang="uk-UA" sz="2000" kern="1200" dirty="0"/>
            <a:t> дослідження визначається назвою роботи і міститься в межах об’єкта.</a:t>
          </a:r>
          <a:endParaRPr lang="uk-UA" sz="2000" b="0" kern="1200" dirty="0"/>
        </a:p>
      </dsp:txBody>
      <dsp:txXfrm>
        <a:off x="533211" y="4194802"/>
        <a:ext cx="10750087" cy="58603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450C2E-53BB-481B-A0B9-EE7A01171B07}">
      <dsp:nvSpPr>
        <dsp:cNvPr id="0" name=""/>
        <dsp:cNvSpPr/>
      </dsp:nvSpPr>
      <dsp:spPr>
        <a:xfrm>
          <a:off x="0" y="796091"/>
          <a:ext cx="11356952" cy="4032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013DCA9-B8A8-46CF-B6B6-01136DA2D58F}">
      <dsp:nvSpPr>
        <dsp:cNvPr id="0" name=""/>
        <dsp:cNvSpPr/>
      </dsp:nvSpPr>
      <dsp:spPr>
        <a:xfrm>
          <a:off x="540675" y="0"/>
          <a:ext cx="10813493" cy="1032250"/>
        </a:xfrm>
        <a:prstGeom prst="roundRect">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300486" tIns="0" rIns="300486" bIns="0" numCol="1" spcCol="1270" anchor="ctr" anchorCtr="0">
          <a:noAutofit/>
        </a:bodyPr>
        <a:lstStyle/>
        <a:p>
          <a:pPr marL="0" lvl="0" indent="0" algn="l" defTabSz="889000">
            <a:lnSpc>
              <a:spcPct val="90000"/>
            </a:lnSpc>
            <a:spcBef>
              <a:spcPct val="0"/>
            </a:spcBef>
            <a:spcAft>
              <a:spcPct val="35000"/>
            </a:spcAft>
            <a:buNone/>
          </a:pPr>
          <a:r>
            <a:rPr lang="uk-UA" sz="2000" b="1" i="1" kern="1200" dirty="0"/>
            <a:t>методи</a:t>
          </a:r>
          <a:r>
            <a:rPr lang="uk-UA" sz="2000" kern="1200" dirty="0"/>
            <a:t> дослідження подають для досягнення поставленої в роботі мети. Перераховувати їх треба не відірвано </a:t>
          </a:r>
          <a:r>
            <a:rPr lang="uk-UA" sz="2000" kern="1200" dirty="0" err="1"/>
            <a:t>вiд</a:t>
          </a:r>
          <a:r>
            <a:rPr lang="uk-UA" sz="2000" kern="1200" dirty="0"/>
            <a:t> змісту роботи, а коротко та змістовно визначаючи що саме досліджувалось тим чи іншим методом</a:t>
          </a:r>
          <a:endParaRPr lang="uk-UA" sz="2000" b="0" kern="1200" dirty="0"/>
        </a:p>
      </dsp:txBody>
      <dsp:txXfrm>
        <a:off x="591065" y="50390"/>
        <a:ext cx="10712713" cy="931470"/>
      </dsp:txXfrm>
    </dsp:sp>
    <dsp:sp modelId="{F3004012-4C98-40FF-A3E9-384F34B6954A}">
      <dsp:nvSpPr>
        <dsp:cNvPr id="0" name=""/>
        <dsp:cNvSpPr/>
      </dsp:nvSpPr>
      <dsp:spPr>
        <a:xfrm>
          <a:off x="0" y="1927168"/>
          <a:ext cx="11356952" cy="4032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C70C8FE-5E07-488F-8D72-33F9AE326D68}">
      <dsp:nvSpPr>
        <dsp:cNvPr id="0" name=""/>
        <dsp:cNvSpPr/>
      </dsp:nvSpPr>
      <dsp:spPr>
        <a:xfrm>
          <a:off x="543458" y="1265598"/>
          <a:ext cx="10813493" cy="877636"/>
        </a:xfrm>
        <a:prstGeom prst="roundRect">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300486" tIns="0" rIns="300486" bIns="0" numCol="1" spcCol="1270" anchor="ctr" anchorCtr="0">
          <a:noAutofit/>
        </a:bodyPr>
        <a:lstStyle/>
        <a:p>
          <a:pPr marL="0" lvl="0" indent="0" algn="l" defTabSz="889000">
            <a:lnSpc>
              <a:spcPct val="90000"/>
            </a:lnSpc>
            <a:spcBef>
              <a:spcPct val="0"/>
            </a:spcBef>
            <a:spcAft>
              <a:spcPct val="35000"/>
            </a:spcAft>
            <a:buNone/>
          </a:pPr>
          <a:r>
            <a:rPr lang="uk-UA" sz="2000" b="1" i="1" kern="1200" dirty="0"/>
            <a:t>Теоретичне значення</a:t>
          </a:r>
          <a:r>
            <a:rPr lang="uk-UA" sz="2000" kern="1200" dirty="0"/>
            <a:t> проведеного дослідження зазначається в узагальненні, уточненні та систематизації наукових даних, що випливають з теоретичного доробку дослідника. </a:t>
          </a:r>
          <a:endParaRPr lang="uk-UA" sz="2000" b="0" kern="1200" dirty="0"/>
        </a:p>
      </dsp:txBody>
      <dsp:txXfrm>
        <a:off x="586301" y="1308441"/>
        <a:ext cx="10727807" cy="791950"/>
      </dsp:txXfrm>
    </dsp:sp>
    <dsp:sp modelId="{E939D877-CB05-4562-8FDB-91508F22AFF7}">
      <dsp:nvSpPr>
        <dsp:cNvPr id="0" name=""/>
        <dsp:cNvSpPr/>
      </dsp:nvSpPr>
      <dsp:spPr>
        <a:xfrm>
          <a:off x="0" y="2977156"/>
          <a:ext cx="11356952" cy="4032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019717F-B22E-4937-93B6-40BD07A81928}">
      <dsp:nvSpPr>
        <dsp:cNvPr id="0" name=""/>
        <dsp:cNvSpPr/>
      </dsp:nvSpPr>
      <dsp:spPr>
        <a:xfrm>
          <a:off x="543458" y="2389057"/>
          <a:ext cx="10813493" cy="796548"/>
        </a:xfrm>
        <a:prstGeom prst="roundRect">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300486" tIns="0" rIns="300486" bIns="0" numCol="1" spcCol="1270" anchor="ctr" anchorCtr="0">
          <a:noAutofit/>
        </a:bodyPr>
        <a:lstStyle/>
        <a:p>
          <a:pPr marL="0" lvl="0" indent="0" algn="l" defTabSz="889000">
            <a:lnSpc>
              <a:spcPct val="90000"/>
            </a:lnSpc>
            <a:spcBef>
              <a:spcPct val="0"/>
            </a:spcBef>
            <a:spcAft>
              <a:spcPct val="35000"/>
            </a:spcAft>
            <a:buNone/>
          </a:pPr>
          <a:r>
            <a:rPr lang="uk-UA" sz="2000" b="1" i="1" kern="1200" dirty="0"/>
            <a:t>Практичне значення</a:t>
          </a:r>
          <a:r>
            <a:rPr lang="uk-UA" sz="2000" kern="1200" dirty="0"/>
            <a:t> полягає у формулюванні рекомендацій щодо подальшого використання отриманих результатів дослідження у конкретних сферах діяльності соціуму.</a:t>
          </a:r>
          <a:endParaRPr lang="uk-UA" sz="2000" b="0" kern="1200" dirty="0"/>
        </a:p>
      </dsp:txBody>
      <dsp:txXfrm>
        <a:off x="582342" y="2427941"/>
        <a:ext cx="10735725" cy="718780"/>
      </dsp:txXfrm>
    </dsp:sp>
    <dsp:sp modelId="{D6A570F0-56D0-4F6A-9429-740A78BE3444}">
      <dsp:nvSpPr>
        <dsp:cNvPr id="0" name=""/>
        <dsp:cNvSpPr/>
      </dsp:nvSpPr>
      <dsp:spPr>
        <a:xfrm>
          <a:off x="0" y="4668367"/>
          <a:ext cx="11356952" cy="4032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9ED2E7D-27F0-4041-AA10-4DF36BA526B4}">
      <dsp:nvSpPr>
        <dsp:cNvPr id="0" name=""/>
        <dsp:cNvSpPr/>
      </dsp:nvSpPr>
      <dsp:spPr>
        <a:xfrm>
          <a:off x="512711" y="3459827"/>
          <a:ext cx="10813493" cy="1437770"/>
        </a:xfrm>
        <a:prstGeom prst="roundRect">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300486" tIns="0" rIns="300486" bIns="0" numCol="1" spcCol="1270" anchor="ctr" anchorCtr="0">
          <a:noAutofit/>
        </a:bodyPr>
        <a:lstStyle/>
        <a:p>
          <a:pPr marL="0" lvl="0" indent="0" algn="l" defTabSz="889000">
            <a:lnSpc>
              <a:spcPct val="90000"/>
            </a:lnSpc>
            <a:spcBef>
              <a:spcPct val="0"/>
            </a:spcBef>
            <a:spcAft>
              <a:spcPct val="35000"/>
            </a:spcAft>
            <a:buNone/>
          </a:pPr>
          <a:r>
            <a:rPr lang="uk-UA" sz="2000" b="1" i="1" kern="1200" dirty="0"/>
            <a:t>Структура роботи </a:t>
          </a:r>
          <a:r>
            <a:rPr lang="uk-UA" sz="2000" kern="1200" dirty="0"/>
            <a:t>має визначатися метою і завданнями дослідження. Для характеристики структури роботи</a:t>
          </a:r>
          <a:r>
            <a:rPr lang="uk-UA" sz="2000" i="1" kern="1200" dirty="0"/>
            <a:t> </a:t>
          </a:r>
          <a:r>
            <a:rPr lang="uk-UA" sz="2000" kern="1200" dirty="0"/>
            <a:t>слід вказати її складові частини: вступ, кількість розділів, висновки, список використаних джерел і досліджень (з зазначенням загальної кількості опрацьованих матеріалів), кількість додатків (при їх наявності), а також зазначити сукупний обсяг роботи у сторінках.</a:t>
          </a:r>
          <a:endParaRPr lang="uk-UA" sz="2000" b="0" kern="1200" dirty="0"/>
        </a:p>
      </dsp:txBody>
      <dsp:txXfrm>
        <a:off x="582897" y="3530013"/>
        <a:ext cx="10673121" cy="1297398"/>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a:p>
        </p:txBody>
      </p:sp>
      <p:sp>
        <p:nvSpPr>
          <p:cNvPr id="3" name="Місце для дати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B0A018-5E56-4D6E-82BD-320969450E4D}" type="datetimeFigureOut">
              <a:rPr lang="uk-UA" smtClean="0"/>
              <a:t>14.12.2020</a:t>
            </a:fld>
            <a:endParaRPr lang="uk-UA"/>
          </a:p>
        </p:txBody>
      </p:sp>
      <p:sp>
        <p:nvSpPr>
          <p:cNvPr id="4" name="Місце для зображення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uk-UA"/>
          </a:p>
        </p:txBody>
      </p:sp>
      <p:sp>
        <p:nvSpPr>
          <p:cNvPr id="5" name="Місце для нотаток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6" name="Місце для нижнього колонтитула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a:p>
        </p:txBody>
      </p:sp>
      <p:sp>
        <p:nvSpPr>
          <p:cNvPr id="7" name="Місце для номера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CA88D8-760B-48A3-9F4F-B1C66AC44802}" type="slidenum">
              <a:rPr lang="uk-UA" smtClean="0"/>
              <a:t>‹№›</a:t>
            </a:fld>
            <a:endParaRPr lang="uk-UA"/>
          </a:p>
        </p:txBody>
      </p:sp>
    </p:spTree>
    <p:extLst>
      <p:ext uri="{BB962C8B-B14F-4D97-AF65-F5344CB8AC3E}">
        <p14:creationId xmlns:p14="http://schemas.microsoft.com/office/powerpoint/2010/main" val="135473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11" name="Freeform 6"/>
          <p:cNvSpPr/>
          <p:nvPr/>
        </p:nvSpPr>
        <p:spPr bwMode="auto">
          <a:xfrm>
            <a:off x="0" y="0"/>
            <a:ext cx="12192000" cy="5077083"/>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gradFill>
            <a:gsLst>
              <a:gs pos="0">
                <a:srgbClr val="00A89D"/>
              </a:gs>
              <a:gs pos="80000">
                <a:srgbClr val="00DCCF"/>
              </a:gs>
              <a:gs pos="100000">
                <a:srgbClr val="00E2D4"/>
              </a:gs>
            </a:gsLst>
            <a:lin ang="16200000" scaled="0"/>
          </a:gradFill>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hasCustomPrompt="1"/>
          </p:nvPr>
        </p:nvSpPr>
        <p:spPr>
          <a:xfrm>
            <a:off x="810001" y="1449147"/>
            <a:ext cx="10572000" cy="2971051"/>
          </a:xfrm>
        </p:spPr>
        <p:txBody>
          <a:bodyPr/>
          <a:lstStyle>
            <a:lvl1pPr algn="ctr">
              <a:defRPr sz="5400">
                <a:solidFill>
                  <a:schemeClr val="tx1"/>
                </a:solidFill>
              </a:defRPr>
            </a:lvl1pPr>
          </a:lstStyle>
          <a:p>
            <a:r>
              <a:rPr lang="uk-UA" dirty="0"/>
              <a:t>Назва презентації</a:t>
            </a:r>
            <a:endParaRPr lang="en-US" dirty="0"/>
          </a:p>
        </p:txBody>
      </p:sp>
      <p:sp>
        <p:nvSpPr>
          <p:cNvPr id="3" name="Subtitle 2"/>
          <p:cNvSpPr>
            <a:spLocks noGrp="1"/>
          </p:cNvSpPr>
          <p:nvPr>
            <p:ph type="subTitle" idx="1" hasCustomPrompt="1"/>
          </p:nvPr>
        </p:nvSpPr>
        <p:spPr>
          <a:xfrm>
            <a:off x="810001" y="5280847"/>
            <a:ext cx="10572000" cy="956318"/>
          </a:xfrm>
        </p:spPr>
        <p:txBody>
          <a:bodyPr anchor="t"/>
          <a:lstStyle>
            <a:lvl1pPr marL="0" indent="0" algn="r">
              <a:buNone/>
              <a:defRPr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dirty="0"/>
              <a:t>ПІБ викладача, посада, кафедра</a:t>
            </a:r>
            <a:endParaRPr lang="en-US" dirty="0"/>
          </a:p>
        </p:txBody>
      </p:sp>
      <p:pic>
        <p:nvPicPr>
          <p:cNvPr id="4" name="Рисунок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212910"/>
            <a:ext cx="12192000" cy="1624053"/>
          </a:xfrm>
          <a:prstGeom prst="rect">
            <a:avLst/>
          </a:prstGeom>
        </p:spPr>
      </p:pic>
      <p:pic>
        <p:nvPicPr>
          <p:cNvPr id="9" name="Picture 2" descr="D:\Google Диск\work\gerb.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6800" y="-57600"/>
            <a:ext cx="1229282" cy="14448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439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0" y="2130426"/>
            <a:ext cx="10363200" cy="1470025"/>
          </a:xfrm>
        </p:spPr>
        <p:txBody>
          <a:bodyPr/>
          <a:lstStyle/>
          <a:p>
            <a:r>
              <a:rPr lang="ru-RU"/>
              <a:t>Образец заголовка</a:t>
            </a:r>
          </a:p>
        </p:txBody>
      </p:sp>
      <p:sp>
        <p:nvSpPr>
          <p:cNvPr id="3" name="Подзаголовок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a:t>Образец подзаголовка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F9B94FFB-A3D9-40BE-BF96-BCB2BAF532A6}" type="slidenum">
              <a:rPr lang="ru-RU"/>
              <a:pPr/>
              <a:t>‹№›</a:t>
            </a:fld>
            <a:endParaRPr lang="ru-RU"/>
          </a:p>
        </p:txBody>
      </p:sp>
    </p:spTree>
    <p:extLst>
      <p:ext uri="{BB962C8B-B14F-4D97-AF65-F5344CB8AC3E}">
        <p14:creationId xmlns:p14="http://schemas.microsoft.com/office/powerpoint/2010/main" val="363401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DD9D174D-1ECB-4427-B6CA-7D67596996E1}" type="slidenum">
              <a:rPr lang="ru-RU"/>
              <a:pPr/>
              <a:t>‹№›</a:t>
            </a:fld>
            <a:endParaRPr lang="ru-RU"/>
          </a:p>
        </p:txBody>
      </p:sp>
    </p:spTree>
    <p:extLst>
      <p:ext uri="{BB962C8B-B14F-4D97-AF65-F5344CB8AC3E}">
        <p14:creationId xmlns:p14="http://schemas.microsoft.com/office/powerpoint/2010/main" val="39240719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3084" y="4406901"/>
            <a:ext cx="103632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06DA0936-012D-441C-9BA0-07DBE77F6BED}" type="slidenum">
              <a:rPr lang="ru-RU"/>
              <a:pPr/>
              <a:t>‹№›</a:t>
            </a:fld>
            <a:endParaRPr lang="ru-RU"/>
          </a:p>
        </p:txBody>
      </p:sp>
    </p:spTree>
    <p:extLst>
      <p:ext uri="{BB962C8B-B14F-4D97-AF65-F5344CB8AC3E}">
        <p14:creationId xmlns:p14="http://schemas.microsoft.com/office/powerpoint/2010/main" val="9341380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E745B339-4BD9-4EFA-AF50-839F9552F0B1}" type="slidenum">
              <a:rPr lang="ru-RU"/>
              <a:pPr/>
              <a:t>‹№›</a:t>
            </a:fld>
            <a:endParaRPr lang="ru-RU"/>
          </a:p>
        </p:txBody>
      </p:sp>
    </p:spTree>
    <p:extLst>
      <p:ext uri="{BB962C8B-B14F-4D97-AF65-F5344CB8AC3E}">
        <p14:creationId xmlns:p14="http://schemas.microsoft.com/office/powerpoint/2010/main" val="7180811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B76899FD-0C30-4A27-BCCA-F473B1F67CFD}" type="slidenum">
              <a:rPr lang="ru-RU"/>
              <a:pPr/>
              <a:t>‹№›</a:t>
            </a:fld>
            <a:endParaRPr lang="ru-RU"/>
          </a:p>
        </p:txBody>
      </p:sp>
    </p:spTree>
    <p:extLst>
      <p:ext uri="{BB962C8B-B14F-4D97-AF65-F5344CB8AC3E}">
        <p14:creationId xmlns:p14="http://schemas.microsoft.com/office/powerpoint/2010/main" val="31832183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5E933BD6-A8B3-435C-A78E-41D14F3DC4C1}" type="slidenum">
              <a:rPr lang="ru-RU"/>
              <a:pPr/>
              <a:t>‹№›</a:t>
            </a:fld>
            <a:endParaRPr lang="ru-RU"/>
          </a:p>
        </p:txBody>
      </p:sp>
    </p:spTree>
    <p:extLst>
      <p:ext uri="{BB962C8B-B14F-4D97-AF65-F5344CB8AC3E}">
        <p14:creationId xmlns:p14="http://schemas.microsoft.com/office/powerpoint/2010/main" val="12195583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864D1B18-97B1-4EC8-B5D3-D0F128E553E5}" type="slidenum">
              <a:rPr lang="ru-RU"/>
              <a:pPr/>
              <a:t>‹№›</a:t>
            </a:fld>
            <a:endParaRPr lang="ru-RU"/>
          </a:p>
        </p:txBody>
      </p:sp>
    </p:spTree>
    <p:extLst>
      <p:ext uri="{BB962C8B-B14F-4D97-AF65-F5344CB8AC3E}">
        <p14:creationId xmlns:p14="http://schemas.microsoft.com/office/powerpoint/2010/main" val="34652144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1" y="273050"/>
            <a:ext cx="4011084"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66F2C341-781A-4C6F-8495-EF18C1CC4E54}" type="slidenum">
              <a:rPr lang="ru-RU"/>
              <a:pPr/>
              <a:t>‹№›</a:t>
            </a:fld>
            <a:endParaRPr lang="ru-RU"/>
          </a:p>
        </p:txBody>
      </p:sp>
    </p:spTree>
    <p:extLst>
      <p:ext uri="{BB962C8B-B14F-4D97-AF65-F5344CB8AC3E}">
        <p14:creationId xmlns:p14="http://schemas.microsoft.com/office/powerpoint/2010/main" val="16917001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89717" y="4800600"/>
            <a:ext cx="73152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4ED4962F-0A90-44BA-9E34-1D806396C6B1}" type="slidenum">
              <a:rPr lang="ru-RU"/>
              <a:pPr/>
              <a:t>‹№›</a:t>
            </a:fld>
            <a:endParaRPr lang="ru-RU"/>
          </a:p>
        </p:txBody>
      </p:sp>
    </p:spTree>
    <p:extLst>
      <p:ext uri="{BB962C8B-B14F-4D97-AF65-F5344CB8AC3E}">
        <p14:creationId xmlns:p14="http://schemas.microsoft.com/office/powerpoint/2010/main" val="41077725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2DD8B256-458E-45C5-A1B9-036D11209947}" type="slidenum">
              <a:rPr lang="ru-RU"/>
              <a:pPr/>
              <a:t>‹№›</a:t>
            </a:fld>
            <a:endParaRPr lang="ru-RU"/>
          </a:p>
        </p:txBody>
      </p:sp>
    </p:spTree>
    <p:extLst>
      <p:ext uri="{BB962C8B-B14F-4D97-AF65-F5344CB8AC3E}">
        <p14:creationId xmlns:p14="http://schemas.microsoft.com/office/powerpoint/2010/main" val="3824283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66400" y="286604"/>
            <a:ext cx="9972660" cy="1101600"/>
          </a:xfrm>
        </p:spPr>
        <p:txBody>
          <a:bodyPr/>
          <a:lstStyle>
            <a:lvl1pPr marL="0">
              <a:defRPr baseline="0"/>
            </a:lvl1pPr>
          </a:lstStyle>
          <a:p>
            <a:r>
              <a:rPr lang="uk-UA" dirty="0"/>
              <a:t>Заголовок слайду</a:t>
            </a:r>
            <a:endParaRPr lang="en-US" dirty="0"/>
          </a:p>
        </p:txBody>
      </p:sp>
      <p:sp>
        <p:nvSpPr>
          <p:cNvPr id="3" name="Content Placeholder 2"/>
          <p:cNvSpPr>
            <a:spLocks noGrp="1"/>
          </p:cNvSpPr>
          <p:nvPr>
            <p:ph idx="1"/>
          </p:nvPr>
        </p:nvSpPr>
        <p:spPr/>
        <p:txBody>
          <a:bodyPr/>
          <a:lstStyle>
            <a:lvl2pPr marL="384048" indent="-182880">
              <a:buClr>
                <a:srgbClr val="005450"/>
              </a:buClr>
              <a:buSzPct val="150000"/>
              <a:buFont typeface="Arial" panose="020B0604020202020204" pitchFamily="34" charset="0"/>
              <a:buChar char="•"/>
              <a:defRPr sz="1800"/>
            </a:lvl2pPr>
            <a:lvl3pPr marL="566928" indent="-182880">
              <a:buClr>
                <a:srgbClr val="005450"/>
              </a:buClr>
              <a:buSzPct val="150000"/>
              <a:buFont typeface="Arial" panose="020B0604020202020204" pitchFamily="34" charset="0"/>
              <a:buChar char="•"/>
              <a:defRPr sz="1600"/>
            </a:lvl3pPr>
            <a:lvl4pPr marL="749808" indent="-182880">
              <a:buClr>
                <a:srgbClr val="005450"/>
              </a:buClr>
              <a:buSzPct val="150000"/>
              <a:buFont typeface="Arial" panose="020B0604020202020204" pitchFamily="34" charset="0"/>
              <a:buChar char="•"/>
              <a:defRPr/>
            </a:lvl4pPr>
            <a:lvl5pPr marL="932688" indent="-182880">
              <a:buClr>
                <a:srgbClr val="005450"/>
              </a:buClr>
              <a:buSzPct val="150000"/>
              <a:buFont typeface="Arial" panose="020B0604020202020204" pitchFamily="34" charset="0"/>
              <a:buChar char="•"/>
              <a:defRPr/>
            </a:lvl5pPr>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lvl1pPr>
              <a:defRPr>
                <a:solidFill>
                  <a:schemeClr val="tx1">
                    <a:lumMod val="95000"/>
                    <a:lumOff val="5000"/>
                  </a:schemeClr>
                </a:solidFill>
              </a:defRPr>
            </a:lvl1pPr>
          </a:lstStyle>
          <a:p>
            <a:fld id="{39681C8C-7C28-4513-8096-5838EC134296}" type="datetime1">
              <a:rPr lang="uk-UA" smtClean="0">
                <a:solidFill>
                  <a:srgbClr val="000000">
                    <a:lumMod val="95000"/>
                    <a:lumOff val="5000"/>
                  </a:srgbClr>
                </a:solidFill>
              </a:rPr>
              <a:pPr/>
              <a:t>14.12.2020</a:t>
            </a:fld>
            <a:endParaRPr lang="en-US" dirty="0">
              <a:solidFill>
                <a:srgbClr val="000000">
                  <a:lumMod val="95000"/>
                  <a:lumOff val="5000"/>
                </a:srgbClr>
              </a:solidFill>
            </a:endParaRPr>
          </a:p>
        </p:txBody>
      </p:sp>
      <p:sp>
        <p:nvSpPr>
          <p:cNvPr id="5" name="Footer Placeholder 4"/>
          <p:cNvSpPr>
            <a:spLocks noGrp="1"/>
          </p:cNvSpPr>
          <p:nvPr>
            <p:ph type="ftr" sz="quarter" idx="11"/>
          </p:nvPr>
        </p:nvSpPr>
        <p:spPr/>
        <p:txBody>
          <a:bodyPr/>
          <a:lstStyle/>
          <a:p>
            <a:r>
              <a:rPr lang="ru-RU">
                <a:solidFill>
                  <a:srgbClr val="000000">
                    <a:lumMod val="95000"/>
                    <a:lumOff val="5000"/>
                  </a:srgbClr>
                </a:solidFill>
              </a:rPr>
              <a:t>ПІБ викладача, посада, кафедра</a:t>
            </a:r>
            <a:endParaRPr lang="en-US" dirty="0">
              <a:solidFill>
                <a:srgbClr val="000000">
                  <a:lumMod val="95000"/>
                  <a:lumOff val="5000"/>
                </a:srgb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0064840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839200" y="274639"/>
            <a:ext cx="27432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609600" y="274639"/>
            <a:ext cx="80264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A521193E-791C-435C-AEBB-9A5798D0BA18}" type="slidenum">
              <a:rPr lang="ru-RU"/>
              <a:pPr/>
              <a:t>‹№›</a:t>
            </a:fld>
            <a:endParaRPr lang="ru-RU"/>
          </a:p>
        </p:txBody>
      </p:sp>
    </p:spTree>
    <p:extLst>
      <p:ext uri="{BB962C8B-B14F-4D97-AF65-F5344CB8AC3E}">
        <p14:creationId xmlns:p14="http://schemas.microsoft.com/office/powerpoint/2010/main" val="4004239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озділу">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97280" y="1497485"/>
            <a:ext cx="10058400" cy="2274416"/>
          </a:xfrm>
        </p:spPr>
        <p:txBody>
          <a:bodyPr anchor="b" anchorCtr="0">
            <a:normAutofit/>
          </a:bodyPr>
          <a:lstStyle>
            <a:lvl1pPr algn="ctr">
              <a:lnSpc>
                <a:spcPct val="85000"/>
              </a:lnSpc>
              <a:defRPr sz="8000" b="0" baseline="0">
                <a:solidFill>
                  <a:schemeClr val="tx1"/>
                </a:solidFill>
              </a:defRPr>
            </a:lvl1pPr>
          </a:lstStyle>
          <a:p>
            <a:r>
              <a:rPr lang="uk-UA" dirty="0"/>
              <a:t>Заголовок розділу</a:t>
            </a:r>
            <a:endParaRPr lang="en-US" dirty="0"/>
          </a:p>
        </p:txBody>
      </p:sp>
      <p:sp>
        <p:nvSpPr>
          <p:cNvPr id="3" name="Text Placeholder 2"/>
          <p:cNvSpPr>
            <a:spLocks noGrp="1"/>
          </p:cNvSpPr>
          <p:nvPr>
            <p:ph type="body" idx="1"/>
          </p:nvPr>
        </p:nvSpPr>
        <p:spPr>
          <a:xfrm>
            <a:off x="1097280" y="4152900"/>
            <a:ext cx="10058400" cy="1443228"/>
          </a:xfrm>
        </p:spPr>
        <p:txBody>
          <a:bodyPr lIns="91440" rIns="91440" anchor="t" anchorCtr="0">
            <a:normAutofit/>
          </a:bodyPr>
          <a:lstStyle>
            <a:lvl1pPr marL="0" indent="0">
              <a:buNone/>
              <a:defRPr sz="2400" kern="0" cap="none" spc="0" baseline="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Зразок тексту</a:t>
            </a:r>
          </a:p>
        </p:txBody>
      </p:sp>
      <p:sp>
        <p:nvSpPr>
          <p:cNvPr id="4" name="Date Placeholder 3"/>
          <p:cNvSpPr>
            <a:spLocks noGrp="1"/>
          </p:cNvSpPr>
          <p:nvPr>
            <p:ph type="dt" sz="half" idx="10"/>
          </p:nvPr>
        </p:nvSpPr>
        <p:spPr/>
        <p:txBody>
          <a:bodyPr/>
          <a:lstStyle/>
          <a:p>
            <a:fld id="{551DA8F5-28BB-4F81-987B-40E6BF7C6B00}" type="datetime1">
              <a:rPr lang="uk-UA" smtClean="0">
                <a:solidFill>
                  <a:srgbClr val="000000"/>
                </a:solidFill>
              </a:rPr>
              <a:pPr/>
              <a:t>14.12.2020</a:t>
            </a:fld>
            <a:endParaRPr lang="en-US" dirty="0">
              <a:solidFill>
                <a:srgbClr val="000000"/>
              </a:solidFill>
            </a:endParaRPr>
          </a:p>
        </p:txBody>
      </p:sp>
      <p:sp>
        <p:nvSpPr>
          <p:cNvPr id="5" name="Footer Placeholder 4"/>
          <p:cNvSpPr>
            <a:spLocks noGrp="1"/>
          </p:cNvSpPr>
          <p:nvPr>
            <p:ph type="ftr" sz="quarter" idx="11"/>
          </p:nvPr>
        </p:nvSpPr>
        <p:spPr/>
        <p:txBody>
          <a:bodyPr/>
          <a:lstStyle/>
          <a:p>
            <a:r>
              <a:rPr lang="ru-RU">
                <a:solidFill>
                  <a:srgbClr val="000000">
                    <a:lumMod val="95000"/>
                    <a:lumOff val="5000"/>
                  </a:srgbClr>
                </a:solidFill>
              </a:rPr>
              <a:t>ПІБ викладача, посада, кафедра</a:t>
            </a:r>
            <a:endParaRPr lang="en-US" dirty="0">
              <a:solidFill>
                <a:srgbClr val="000000">
                  <a:lumMod val="95000"/>
                  <a:lumOff val="5000"/>
                </a:srgb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solidFill>
                  <a:srgbClr val="000000"/>
                </a:solidFill>
              </a:rPr>
              <a:pPr/>
              <a:t>‹№›</a:t>
            </a:fld>
            <a:endParaRPr lang="en-US" dirty="0">
              <a:solidFill>
                <a:srgbClr val="000000"/>
              </a:solidFill>
            </a:endParaRPr>
          </a:p>
        </p:txBody>
      </p:sp>
      <p:pic>
        <p:nvPicPr>
          <p:cNvPr id="10" name="Picture 2" descr="D:\Google Диск\work\gerb.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3197" y="-57090"/>
            <a:ext cx="1229282" cy="1444848"/>
          </a:xfrm>
          <a:prstGeom prst="rect">
            <a:avLst/>
          </a:prstGeom>
          <a:noFill/>
          <a:extLst>
            <a:ext uri="{909E8E84-426E-40DD-AFC4-6F175D3DCCD1}">
              <a14:hiddenFill xmlns:a14="http://schemas.microsoft.com/office/drawing/2010/main">
                <a:solidFill>
                  <a:srgbClr val="FFFFFF"/>
                </a:solidFill>
              </a14:hiddenFill>
            </a:ext>
          </a:extLst>
        </p:spPr>
      </p:pic>
      <p:sp>
        <p:nvSpPr>
          <p:cNvPr id="20" name="Rectangle 8"/>
          <p:cNvSpPr/>
          <p:nvPr userDrawn="1"/>
        </p:nvSpPr>
        <p:spPr>
          <a:xfrm>
            <a:off x="0" y="6439091"/>
            <a:ext cx="12192001" cy="1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10020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1166400" y="286604"/>
            <a:ext cx="9972000" cy="1101600"/>
          </a:xfrm>
        </p:spPr>
        <p:txBody>
          <a:bodyPr/>
          <a:lstStyle>
            <a:lvl1pPr>
              <a:defRPr baseline="0"/>
            </a:lvl1pPr>
          </a:lstStyle>
          <a:p>
            <a:r>
              <a:rPr lang="uk-UA" dirty="0"/>
              <a:t>Заголовок слайду</a:t>
            </a:r>
            <a:endParaRPr lang="en-US" dirty="0"/>
          </a:p>
        </p:txBody>
      </p:sp>
      <p:sp>
        <p:nvSpPr>
          <p:cNvPr id="3" name="Content Placeholder 2"/>
          <p:cNvSpPr>
            <a:spLocks noGrp="1"/>
          </p:cNvSpPr>
          <p:nvPr>
            <p:ph sz="half" idx="1"/>
          </p:nvPr>
        </p:nvSpPr>
        <p:spPr>
          <a:xfrm>
            <a:off x="1097279" y="1845734"/>
            <a:ext cx="4937760" cy="4023360"/>
          </a:xfrm>
        </p:spPr>
        <p:txBody>
          <a:bodyPr/>
          <a:lstStyle>
            <a:lvl2pPr marL="384048" indent="-182880">
              <a:buClr>
                <a:srgbClr val="005450"/>
              </a:buClr>
              <a:buSzPct val="150000"/>
              <a:buFont typeface="Arial" panose="020B0604020202020204" pitchFamily="34" charset="0"/>
              <a:buChar char="•"/>
              <a:defRPr/>
            </a:lvl2pPr>
            <a:lvl3pPr marL="566928" indent="-182880">
              <a:buClr>
                <a:srgbClr val="005450"/>
              </a:buClr>
              <a:buSzPct val="150000"/>
              <a:buFont typeface="Arial" panose="020B0604020202020204" pitchFamily="34" charset="0"/>
              <a:buChar char="•"/>
              <a:defRPr/>
            </a:lvl3pPr>
            <a:lvl4pPr marL="749808" indent="-182880">
              <a:buClr>
                <a:srgbClr val="005450"/>
              </a:buClr>
              <a:buSzPct val="150000"/>
              <a:buFont typeface="Arial" panose="020B0604020202020204" pitchFamily="34" charset="0"/>
              <a:buChar char="•"/>
              <a:defRPr/>
            </a:lvl4pPr>
            <a:lvl5pPr marL="932688" indent="-182880">
              <a:buClr>
                <a:srgbClr val="005450"/>
              </a:buClr>
              <a:buSzPct val="150000"/>
              <a:buFont typeface="Arial" panose="020B0604020202020204" pitchFamily="34" charset="0"/>
              <a:buChar char="•"/>
              <a:defRPr/>
            </a:lvl5pPr>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6217920" y="1845735"/>
            <a:ext cx="4937760" cy="4023360"/>
          </a:xfrm>
        </p:spPr>
        <p:txBody>
          <a:bodyPr/>
          <a:lstStyle>
            <a:lvl2pPr marL="384048" indent="-182880">
              <a:buClr>
                <a:srgbClr val="005450"/>
              </a:buClr>
              <a:buSzPct val="150000"/>
              <a:buFont typeface="Arial" panose="020B0604020202020204" pitchFamily="34" charset="0"/>
              <a:buChar char="•"/>
              <a:defRPr/>
            </a:lvl2pPr>
            <a:lvl3pPr marL="566928" indent="-182880">
              <a:buClr>
                <a:srgbClr val="005450"/>
              </a:buClr>
              <a:buSzPct val="150000"/>
              <a:buFont typeface="Arial" panose="020B0604020202020204" pitchFamily="34" charset="0"/>
              <a:buChar char="•"/>
              <a:defRPr/>
            </a:lvl3pPr>
            <a:lvl4pPr marL="749808" indent="-182880">
              <a:buClr>
                <a:srgbClr val="005450"/>
              </a:buClr>
              <a:buSzPct val="150000"/>
              <a:buFont typeface="Arial" panose="020B0604020202020204" pitchFamily="34" charset="0"/>
              <a:buChar char="•"/>
              <a:defRPr/>
            </a:lvl4pPr>
            <a:lvl5pPr marL="932688" indent="-182880">
              <a:buClr>
                <a:srgbClr val="005450"/>
              </a:buClr>
              <a:buSzPct val="150000"/>
              <a:buFont typeface="Arial" panose="020B0604020202020204" pitchFamily="34" charset="0"/>
              <a:buChar char="•"/>
              <a:defRPr/>
            </a:lvl5pPr>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85DFB2B8-44F0-4ADD-AD0A-DF5B761D63BE}" type="datetime1">
              <a:rPr lang="uk-UA" smtClean="0">
                <a:solidFill>
                  <a:srgbClr val="000000"/>
                </a:solidFill>
              </a:rPr>
              <a:pPr/>
              <a:t>14.12.2020</a:t>
            </a:fld>
            <a:endParaRPr lang="en-US" dirty="0">
              <a:solidFill>
                <a:srgbClr val="000000"/>
              </a:solidFill>
            </a:endParaRPr>
          </a:p>
        </p:txBody>
      </p:sp>
      <p:sp>
        <p:nvSpPr>
          <p:cNvPr id="6" name="Footer Placeholder 5"/>
          <p:cNvSpPr>
            <a:spLocks noGrp="1"/>
          </p:cNvSpPr>
          <p:nvPr>
            <p:ph type="ftr" sz="quarter" idx="11"/>
          </p:nvPr>
        </p:nvSpPr>
        <p:spPr/>
        <p:txBody>
          <a:bodyPr/>
          <a:lstStyle/>
          <a:p>
            <a:r>
              <a:rPr lang="ru-RU">
                <a:solidFill>
                  <a:srgbClr val="000000">
                    <a:lumMod val="95000"/>
                    <a:lumOff val="5000"/>
                  </a:srgbClr>
                </a:solidFill>
              </a:rPr>
              <a:t>ПІБ викладача, посада, кафедра</a:t>
            </a:r>
            <a:endParaRPr lang="en-US" dirty="0">
              <a:solidFill>
                <a:srgbClr val="000000">
                  <a:lumMod val="95000"/>
                  <a:lumOff val="5000"/>
                </a:srgbClr>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704584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10" name="Title 9"/>
          <p:cNvSpPr>
            <a:spLocks noGrp="1"/>
          </p:cNvSpPr>
          <p:nvPr>
            <p:ph type="title" hasCustomPrompt="1"/>
          </p:nvPr>
        </p:nvSpPr>
        <p:spPr>
          <a:xfrm>
            <a:off x="1166400" y="286603"/>
            <a:ext cx="9972000" cy="1101600"/>
          </a:xfrm>
        </p:spPr>
        <p:txBody>
          <a:bodyPr/>
          <a:lstStyle>
            <a:lvl1pPr>
              <a:defRPr baseline="0">
                <a:solidFill>
                  <a:schemeClr val="tx1"/>
                </a:solidFill>
              </a:defRPr>
            </a:lvl1pPr>
          </a:lstStyle>
          <a:p>
            <a:r>
              <a:rPr lang="uk-UA" dirty="0"/>
              <a:t>Заголовок слайду</a:t>
            </a:r>
            <a:endParaRPr lang="en-US" dirty="0"/>
          </a:p>
        </p:txBody>
      </p:sp>
      <p:sp>
        <p:nvSpPr>
          <p:cNvPr id="3" name="Text Placeholder 2"/>
          <p:cNvSpPr>
            <a:spLocks noGrp="1"/>
          </p:cNvSpPr>
          <p:nvPr>
            <p:ph type="body" idx="1"/>
          </p:nvPr>
        </p:nvSpPr>
        <p:spPr>
          <a:xfrm>
            <a:off x="1100671" y="1629742"/>
            <a:ext cx="4937760" cy="736282"/>
          </a:xfrm>
        </p:spPr>
        <p:txBody>
          <a:bodyPr lIns="91440" rIns="91440" anchor="ctr">
            <a:normAutofit/>
          </a:bodyPr>
          <a:lstStyle>
            <a:lvl1pPr marL="0" indent="0">
              <a:buNone/>
              <a:defRPr sz="2800" b="1" cap="none" baseline="0">
                <a:solidFill>
                  <a:srgbClr val="00545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Зразок тексту</a:t>
            </a:r>
          </a:p>
        </p:txBody>
      </p:sp>
      <p:sp>
        <p:nvSpPr>
          <p:cNvPr id="4" name="Content Placeholder 3"/>
          <p:cNvSpPr>
            <a:spLocks noGrp="1"/>
          </p:cNvSpPr>
          <p:nvPr>
            <p:ph sz="half" idx="2"/>
          </p:nvPr>
        </p:nvSpPr>
        <p:spPr>
          <a:xfrm>
            <a:off x="1100671" y="2366024"/>
            <a:ext cx="4937760" cy="3378200"/>
          </a:xfrm>
        </p:spPr>
        <p:txBody>
          <a:bodyPr/>
          <a:lstStyle>
            <a:lvl2pPr marL="384048" indent="-182880">
              <a:buClr>
                <a:srgbClr val="005450"/>
              </a:buClr>
              <a:buSzPct val="150000"/>
              <a:buFont typeface="Arial" panose="020B0604020202020204" pitchFamily="34" charset="0"/>
              <a:buChar char="•"/>
              <a:defRPr/>
            </a:lvl2pPr>
            <a:lvl3pPr marL="566928" indent="-182880">
              <a:buClr>
                <a:srgbClr val="005450"/>
              </a:buClr>
              <a:buSzPct val="150000"/>
              <a:buFont typeface="Arial" panose="020B0604020202020204" pitchFamily="34" charset="0"/>
              <a:buChar char="•"/>
              <a:defRPr/>
            </a:lvl3pPr>
            <a:lvl4pPr marL="749808" indent="-182880">
              <a:buClr>
                <a:srgbClr val="005450"/>
              </a:buClr>
              <a:buSzPct val="150000"/>
              <a:buFont typeface="Arial" panose="020B0604020202020204" pitchFamily="34" charset="0"/>
              <a:buChar char="•"/>
              <a:defRPr/>
            </a:lvl4pPr>
            <a:lvl5pPr marL="932688" indent="-182880">
              <a:buClr>
                <a:srgbClr val="005450"/>
              </a:buClr>
              <a:buSzPct val="150000"/>
              <a:buFont typeface="Arial" panose="020B0604020202020204" pitchFamily="34" charset="0"/>
              <a:buChar char="•"/>
              <a:defRPr/>
            </a:lvl5pPr>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6221311" y="1629742"/>
            <a:ext cx="4937760" cy="736282"/>
          </a:xfrm>
        </p:spPr>
        <p:txBody>
          <a:bodyPr lIns="91440" rIns="91440" anchor="ctr">
            <a:normAutofit/>
          </a:bodyPr>
          <a:lstStyle>
            <a:lvl1pPr marL="0" indent="0">
              <a:buNone/>
              <a:defRPr sz="2800" b="1" cap="none" baseline="0">
                <a:solidFill>
                  <a:srgbClr val="00545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Зразок тексту</a:t>
            </a:r>
          </a:p>
        </p:txBody>
      </p:sp>
      <p:sp>
        <p:nvSpPr>
          <p:cNvPr id="6" name="Content Placeholder 5"/>
          <p:cNvSpPr>
            <a:spLocks noGrp="1"/>
          </p:cNvSpPr>
          <p:nvPr>
            <p:ph sz="quarter" idx="4"/>
          </p:nvPr>
        </p:nvSpPr>
        <p:spPr>
          <a:xfrm>
            <a:off x="6221311" y="2366024"/>
            <a:ext cx="4937760" cy="3378200"/>
          </a:xfrm>
        </p:spPr>
        <p:txBody>
          <a:bodyPr/>
          <a:lstStyle>
            <a:lvl2pPr marL="384048" indent="-182880">
              <a:buClr>
                <a:srgbClr val="005450"/>
              </a:buClr>
              <a:buSzPct val="150000"/>
              <a:buFont typeface="Arial" panose="020B0604020202020204" pitchFamily="34" charset="0"/>
              <a:buChar char="•"/>
              <a:defRPr/>
            </a:lvl2pPr>
            <a:lvl3pPr marL="566928" indent="-182880">
              <a:buClr>
                <a:srgbClr val="005450"/>
              </a:buClr>
              <a:buSzPct val="150000"/>
              <a:buFont typeface="Arial" panose="020B0604020202020204" pitchFamily="34" charset="0"/>
              <a:buChar char="•"/>
              <a:defRPr/>
            </a:lvl3pPr>
            <a:lvl4pPr marL="749808" indent="-182880">
              <a:buClr>
                <a:srgbClr val="005450"/>
              </a:buClr>
              <a:buSzPct val="150000"/>
              <a:buFont typeface="Arial" panose="020B0604020202020204" pitchFamily="34" charset="0"/>
              <a:buChar char="•"/>
              <a:defRPr/>
            </a:lvl4pPr>
            <a:lvl5pPr marL="932688" indent="-182880">
              <a:buClr>
                <a:srgbClr val="005450"/>
              </a:buClr>
              <a:buSzPct val="150000"/>
              <a:buFont typeface="Arial" panose="020B0604020202020204" pitchFamily="34" charset="0"/>
              <a:buChar char="•"/>
              <a:defRPr/>
            </a:lvl5pPr>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4CD8E09A-6146-4799-8313-831C7D88FC2A}" type="datetime1">
              <a:rPr lang="uk-UA" smtClean="0">
                <a:solidFill>
                  <a:srgbClr val="000000"/>
                </a:solidFill>
              </a:rPr>
              <a:pPr/>
              <a:t>14.12.2020</a:t>
            </a:fld>
            <a:endParaRPr lang="en-US" dirty="0">
              <a:solidFill>
                <a:srgbClr val="000000"/>
              </a:solidFill>
            </a:endParaRPr>
          </a:p>
        </p:txBody>
      </p:sp>
      <p:sp>
        <p:nvSpPr>
          <p:cNvPr id="8" name="Footer Placeholder 7"/>
          <p:cNvSpPr>
            <a:spLocks noGrp="1"/>
          </p:cNvSpPr>
          <p:nvPr>
            <p:ph type="ftr" sz="quarter" idx="11"/>
          </p:nvPr>
        </p:nvSpPr>
        <p:spPr/>
        <p:txBody>
          <a:bodyPr/>
          <a:lstStyle/>
          <a:p>
            <a:r>
              <a:rPr lang="ru-RU">
                <a:solidFill>
                  <a:srgbClr val="000000">
                    <a:lumMod val="95000"/>
                    <a:lumOff val="5000"/>
                  </a:srgbClr>
                </a:solidFill>
              </a:rPr>
              <a:t>ПІБ викладача, посада, кафедра</a:t>
            </a:r>
            <a:endParaRPr lang="en-US" dirty="0">
              <a:solidFill>
                <a:srgbClr val="000000">
                  <a:lumMod val="95000"/>
                  <a:lumOff val="5000"/>
                </a:srgbClr>
              </a:solidFill>
            </a:endParaRPr>
          </a:p>
        </p:txBody>
      </p:sp>
      <p:sp>
        <p:nvSpPr>
          <p:cNvPr id="9" name="Slide Number Placeholder 8"/>
          <p:cNvSpPr>
            <a:spLocks noGrp="1"/>
          </p:cNvSpPr>
          <p:nvPr>
            <p:ph type="sldNum" sz="quarter" idx="12"/>
          </p:nvPr>
        </p:nvSpPr>
        <p:spPr/>
        <p:txBody>
          <a:bodyPr/>
          <a:lstStyle/>
          <a:p>
            <a:fld id="{D57F1E4F-1CFF-5643-939E-217C01CDF565}"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4692623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66400" y="286603"/>
            <a:ext cx="9972000" cy="1101155"/>
          </a:xfrm>
        </p:spPr>
        <p:txBody>
          <a:bodyPr/>
          <a:lstStyle>
            <a:lvl1pPr>
              <a:defRPr baseline="0">
                <a:solidFill>
                  <a:schemeClr val="tx1"/>
                </a:solidFill>
              </a:defRPr>
            </a:lvl1pPr>
          </a:lstStyle>
          <a:p>
            <a:r>
              <a:rPr lang="uk-UA" dirty="0"/>
              <a:t>Заголовок слайду</a:t>
            </a:r>
            <a:endParaRPr lang="en-US" dirty="0"/>
          </a:p>
        </p:txBody>
      </p:sp>
      <p:sp>
        <p:nvSpPr>
          <p:cNvPr id="3" name="Date Placeholder 2"/>
          <p:cNvSpPr>
            <a:spLocks noGrp="1"/>
          </p:cNvSpPr>
          <p:nvPr>
            <p:ph type="dt" sz="half" idx="10"/>
          </p:nvPr>
        </p:nvSpPr>
        <p:spPr/>
        <p:txBody>
          <a:bodyPr/>
          <a:lstStyle/>
          <a:p>
            <a:fld id="{A2AF186A-F184-4AE2-A503-898B9AA499B4}" type="datetime1">
              <a:rPr lang="uk-UA" smtClean="0">
                <a:solidFill>
                  <a:srgbClr val="000000"/>
                </a:solidFill>
              </a:rPr>
              <a:pPr/>
              <a:t>14.12.2020</a:t>
            </a:fld>
            <a:endParaRPr lang="en-US" dirty="0">
              <a:solidFill>
                <a:srgbClr val="000000"/>
              </a:solidFill>
            </a:endParaRPr>
          </a:p>
        </p:txBody>
      </p:sp>
      <p:sp>
        <p:nvSpPr>
          <p:cNvPr id="4" name="Footer Placeholder 3"/>
          <p:cNvSpPr>
            <a:spLocks noGrp="1"/>
          </p:cNvSpPr>
          <p:nvPr>
            <p:ph type="ftr" sz="quarter" idx="11"/>
          </p:nvPr>
        </p:nvSpPr>
        <p:spPr/>
        <p:txBody>
          <a:bodyPr/>
          <a:lstStyle/>
          <a:p>
            <a:r>
              <a:rPr lang="ru-RU">
                <a:solidFill>
                  <a:srgbClr val="000000">
                    <a:lumMod val="95000"/>
                    <a:lumOff val="5000"/>
                  </a:srgbClr>
                </a:solidFill>
              </a:rPr>
              <a:t>ПІБ викладача, посада, кафедра</a:t>
            </a:r>
            <a:endParaRPr lang="en-US" dirty="0">
              <a:solidFill>
                <a:srgbClr val="000000">
                  <a:lumMod val="95000"/>
                  <a:lumOff val="5000"/>
                </a:srgbClr>
              </a:solidFill>
            </a:endParaRPr>
          </a:p>
        </p:txBody>
      </p:sp>
      <p:sp>
        <p:nvSpPr>
          <p:cNvPr id="5" name="Slide Number Placeholder 4"/>
          <p:cNvSpPr>
            <a:spLocks noGrp="1"/>
          </p:cNvSpPr>
          <p:nvPr>
            <p:ph type="sldNum" sz="quarter" idx="12"/>
          </p:nvPr>
        </p:nvSpPr>
        <p:spPr/>
        <p:txBody>
          <a:bodyPr/>
          <a:lstStyle/>
          <a:p>
            <a:fld id="{D57F1E4F-1CFF-5643-939E-217C01CDF565}"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147864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ий слайд">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045EF9D3-BB77-4753-AA41-FDDA89B8E9C6}" type="datetime1">
              <a:rPr lang="uk-UA" smtClean="0">
                <a:solidFill>
                  <a:srgbClr val="000000"/>
                </a:solidFill>
              </a:rPr>
              <a:pPr/>
              <a:t>14.12.2020</a:t>
            </a:fld>
            <a:endParaRPr lang="en-US" dirty="0">
              <a:solidFill>
                <a:srgbClr val="000000"/>
              </a:solidFill>
            </a:endParaRPr>
          </a:p>
        </p:txBody>
      </p:sp>
      <p:sp>
        <p:nvSpPr>
          <p:cNvPr id="8" name="Footer Placeholder 7"/>
          <p:cNvSpPr>
            <a:spLocks noGrp="1"/>
          </p:cNvSpPr>
          <p:nvPr>
            <p:ph type="ftr" sz="quarter" idx="11"/>
          </p:nvPr>
        </p:nvSpPr>
        <p:spPr/>
        <p:txBody>
          <a:bodyPr/>
          <a:lstStyle>
            <a:lvl1pPr>
              <a:defRPr>
                <a:solidFill>
                  <a:schemeClr val="tx1">
                    <a:lumMod val="95000"/>
                    <a:lumOff val="5000"/>
                  </a:schemeClr>
                </a:solidFill>
              </a:defRPr>
            </a:lvl1pPr>
          </a:lstStyle>
          <a:p>
            <a:r>
              <a:rPr lang="ru-RU">
                <a:solidFill>
                  <a:srgbClr val="000000">
                    <a:lumMod val="95000"/>
                    <a:lumOff val="5000"/>
                  </a:srgbClr>
                </a:solidFill>
              </a:rPr>
              <a:t>ПІБ викладача, посада, кафедра</a:t>
            </a:r>
            <a:endParaRPr lang="en-US" dirty="0">
              <a:solidFill>
                <a:srgbClr val="000000">
                  <a:lumMod val="95000"/>
                  <a:lumOff val="5000"/>
                </a:srgbClr>
              </a:solidFill>
            </a:endParaRPr>
          </a:p>
        </p:txBody>
      </p:sp>
      <p:sp>
        <p:nvSpPr>
          <p:cNvPr id="9" name="Slide Number Placeholder 8"/>
          <p:cNvSpPr>
            <a:spLocks noGrp="1"/>
          </p:cNvSpPr>
          <p:nvPr>
            <p:ph type="sldNum" sz="quarter" idx="12"/>
          </p:nvPr>
        </p:nvSpPr>
        <p:spPr/>
        <p:txBody>
          <a:bodyPr/>
          <a:lstStyle/>
          <a:p>
            <a:fld id="{D57F1E4F-1CFF-5643-939E-217C01CDF565}" type="slidenum">
              <a:rPr lang="en-US" smtClean="0">
                <a:solidFill>
                  <a:srgbClr val="000000"/>
                </a:solidFill>
              </a:rPr>
              <a:pPr/>
              <a:t>‹№›</a:t>
            </a:fld>
            <a:endParaRPr lang="en-US" dirty="0">
              <a:solidFill>
                <a:srgbClr val="000000"/>
              </a:solidFill>
            </a:endParaRPr>
          </a:p>
        </p:txBody>
      </p:sp>
      <p:pic>
        <p:nvPicPr>
          <p:cNvPr id="14" name="Picture 2" descr="D:\Google Диск\work\gerb.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3197" y="-57090"/>
            <a:ext cx="1229282" cy="1444848"/>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8"/>
          <p:cNvSpPr/>
          <p:nvPr userDrawn="1"/>
        </p:nvSpPr>
        <p:spPr>
          <a:xfrm>
            <a:off x="0" y="6439091"/>
            <a:ext cx="12192001" cy="1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143981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Вміст із підписом">
    <p:spTree>
      <p:nvGrpSpPr>
        <p:cNvPr id="1" name=""/>
        <p:cNvGrpSpPr/>
        <p:nvPr/>
      </p:nvGrpSpPr>
      <p:grpSpPr>
        <a:xfrm>
          <a:off x="0" y="0"/>
          <a:ext cx="0" cy="0"/>
          <a:chOff x="0" y="0"/>
          <a:chExt cx="0" cy="0"/>
        </a:xfrm>
      </p:grpSpPr>
      <p:sp>
        <p:nvSpPr>
          <p:cNvPr id="9" name="Rectangle 8"/>
          <p:cNvSpPr/>
          <p:nvPr/>
        </p:nvSpPr>
        <p:spPr>
          <a:xfrm>
            <a:off x="3963868" y="0"/>
            <a:ext cx="18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457200" y="1387757"/>
            <a:ext cx="3200400" cy="1492601"/>
          </a:xfrm>
        </p:spPr>
        <p:txBody>
          <a:bodyPr anchor="b">
            <a:normAutofit/>
          </a:bodyPr>
          <a:lstStyle>
            <a:lvl1pPr>
              <a:defRPr sz="3600" b="0" baseline="0">
                <a:solidFill>
                  <a:schemeClr val="tx1"/>
                </a:solidFill>
              </a:defRPr>
            </a:lvl1pPr>
          </a:lstStyle>
          <a:p>
            <a:r>
              <a:rPr lang="uk-UA" dirty="0"/>
              <a:t>Заголовок слайду</a:t>
            </a:r>
            <a:endParaRPr lang="en-US" dirty="0"/>
          </a:p>
        </p:txBody>
      </p:sp>
      <p:sp>
        <p:nvSpPr>
          <p:cNvPr id="3" name="Content Placeholder 2"/>
          <p:cNvSpPr>
            <a:spLocks noGrp="1"/>
          </p:cNvSpPr>
          <p:nvPr>
            <p:ph idx="1"/>
          </p:nvPr>
        </p:nvSpPr>
        <p:spPr>
          <a:xfrm>
            <a:off x="4800600" y="540774"/>
            <a:ext cx="6492240" cy="5764430"/>
          </a:xfrm>
        </p:spPr>
        <p:txBody>
          <a:bodyPr/>
          <a:lstStyle>
            <a:lvl2pPr marL="384048" indent="-182880">
              <a:buClr>
                <a:srgbClr val="005450"/>
              </a:buClr>
              <a:buSzPct val="150000"/>
              <a:buFont typeface="Arial" panose="020B0604020202020204" pitchFamily="34" charset="0"/>
              <a:buChar char="•"/>
              <a:defRPr/>
            </a:lvl2pPr>
            <a:lvl3pPr marL="566928" indent="-182880">
              <a:buClr>
                <a:srgbClr val="005450"/>
              </a:buClr>
              <a:buSzPct val="150000"/>
              <a:buFont typeface="Arial" panose="020B0604020202020204" pitchFamily="34" charset="0"/>
              <a:buChar char="•"/>
              <a:defRPr/>
            </a:lvl3pPr>
            <a:lvl4pPr marL="749808" indent="-182880">
              <a:buClr>
                <a:srgbClr val="005450"/>
              </a:buClr>
              <a:buSzPct val="150000"/>
              <a:buFont typeface="Arial" panose="020B0604020202020204" pitchFamily="34" charset="0"/>
              <a:buChar char="•"/>
              <a:defRPr/>
            </a:lvl4pPr>
            <a:lvl5pPr marL="932688" indent="-182880">
              <a:buClr>
                <a:srgbClr val="005450"/>
              </a:buClr>
              <a:buSzPct val="150000"/>
              <a:buFont typeface="Arial" panose="020B0604020202020204" pitchFamily="34" charset="0"/>
              <a:buChar char="•"/>
              <a:defRPr/>
            </a:lvl5pPr>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20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Зразок тексту</a:t>
            </a:r>
          </a:p>
        </p:txBody>
      </p:sp>
      <p:sp>
        <p:nvSpPr>
          <p:cNvPr id="5" name="Date Placeholder 4"/>
          <p:cNvSpPr>
            <a:spLocks noGrp="1"/>
          </p:cNvSpPr>
          <p:nvPr>
            <p:ph type="dt" sz="half" idx="10"/>
          </p:nvPr>
        </p:nvSpPr>
        <p:spPr>
          <a:xfrm>
            <a:off x="1036322" y="6458385"/>
            <a:ext cx="2618510" cy="365125"/>
          </a:xfrm>
        </p:spPr>
        <p:txBody>
          <a:bodyPr/>
          <a:lstStyle>
            <a:lvl1pPr algn="l">
              <a:defRPr/>
            </a:lvl1pPr>
          </a:lstStyle>
          <a:p>
            <a:fld id="{05A69F22-D3F3-402A-94AF-750DFDF673F1}" type="datetime1">
              <a:rPr lang="uk-UA" smtClean="0">
                <a:solidFill>
                  <a:srgbClr val="000000"/>
                </a:solidFill>
              </a:rPr>
              <a:pPr/>
              <a:t>14.12.2020</a:t>
            </a:fld>
            <a:endParaRPr lang="en-US" dirty="0">
              <a:solidFill>
                <a:srgbClr val="000000"/>
              </a:solidFill>
            </a:endParaRP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ru-RU">
                <a:solidFill>
                  <a:srgbClr val="000000"/>
                </a:solidFill>
              </a:rPr>
              <a:t>ПІБ викладача, посада, кафедра</a:t>
            </a:r>
            <a:endParaRPr lang="en-US" dirty="0">
              <a:solidFill>
                <a:srgbClr val="000000"/>
              </a:solidFil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57F1E4F-1CFF-5643-939E-217C01CDF565}" type="slidenum">
              <a:rPr lang="en-US" smtClean="0">
                <a:solidFill>
                  <a:srgbClr val="000000"/>
                </a:solidFill>
              </a:rPr>
              <a:pPr/>
              <a:t>‹№›</a:t>
            </a:fld>
            <a:endParaRPr lang="en-US" dirty="0">
              <a:solidFill>
                <a:srgbClr val="000000"/>
              </a:solidFill>
            </a:endParaRPr>
          </a:p>
        </p:txBody>
      </p:sp>
      <p:pic>
        <p:nvPicPr>
          <p:cNvPr id="14" name="Picture 2" descr="D:\Google Диск\work\gerb.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3197" y="-57090"/>
            <a:ext cx="1229282" cy="14448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9383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Дякую за увагу!">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32353" y="1938867"/>
            <a:ext cx="6930467" cy="939024"/>
          </a:xfrm>
        </p:spPr>
        <p:txBody>
          <a:bodyPr/>
          <a:lstStyle>
            <a:lvl1pPr algn="ctr">
              <a:defRPr baseline="0">
                <a:solidFill>
                  <a:schemeClr val="tx1"/>
                </a:solidFill>
              </a:defRPr>
            </a:lvl1pPr>
          </a:lstStyle>
          <a:p>
            <a:pPr algn="ctr"/>
            <a:r>
              <a:rPr lang="uk-UA" sz="4800" dirty="0"/>
              <a:t>Дякую за увагу!</a:t>
            </a:r>
            <a:endParaRPr lang="en-US" sz="4800" dirty="0"/>
          </a:p>
        </p:txBody>
      </p:sp>
    </p:spTree>
    <p:extLst>
      <p:ext uri="{BB962C8B-B14F-4D97-AF65-F5344CB8AC3E}">
        <p14:creationId xmlns:p14="http://schemas.microsoft.com/office/powerpoint/2010/main" val="2155202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image" Target="../media/image3.jpeg"/><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6439091"/>
            <a:ext cx="12192001" cy="1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66400" y="286603"/>
            <a:ext cx="10044000" cy="1101155"/>
          </a:xfrm>
          <a:prstGeom prst="rect">
            <a:avLst/>
          </a:prstGeom>
        </p:spPr>
        <p:txBody>
          <a:bodyPr vert="horz" lIns="91440" tIns="45720" rIns="91440" bIns="45720" rtlCol="0" anchor="b">
            <a:normAutofit/>
          </a:bodyPr>
          <a:lstStyle/>
          <a:p>
            <a:r>
              <a:rPr lang="uk-UA" dirty="0"/>
              <a:t>Заголовок слайду</a:t>
            </a:r>
            <a:endParaRPr lang="en-US" dirty="0"/>
          </a:p>
        </p:txBody>
      </p:sp>
      <p:sp>
        <p:nvSpPr>
          <p:cNvPr id="3" name="Text Placeholder 2"/>
          <p:cNvSpPr>
            <a:spLocks noGrp="1"/>
          </p:cNvSpPr>
          <p:nvPr>
            <p:ph type="body" idx="1"/>
          </p:nvPr>
        </p:nvSpPr>
        <p:spPr>
          <a:xfrm>
            <a:off x="1097280" y="1524000"/>
            <a:ext cx="10058400" cy="4345094"/>
          </a:xfrm>
          <a:prstGeom prst="rect">
            <a:avLst/>
          </a:prstGeom>
        </p:spPr>
        <p:txBody>
          <a:bodyPr vert="horz" lIns="0" tIns="45720" rIns="0" bIns="45720" rtlCol="0">
            <a:normAutofit/>
          </a:bodyPr>
          <a:lstStyle/>
          <a:p>
            <a:pPr lvl="0"/>
            <a:r>
              <a:rPr lang="uk-UA" dirty="0"/>
              <a:t>Зразок тексту</a:t>
            </a:r>
          </a:p>
          <a:p>
            <a:pPr lvl="1"/>
            <a:r>
              <a:rPr lang="uk-UA" dirty="0"/>
              <a:t>Другий рівень</a:t>
            </a:r>
          </a:p>
          <a:p>
            <a:pPr lvl="2"/>
            <a:r>
              <a:rPr lang="uk-UA" dirty="0"/>
              <a:t>Третій рівень</a:t>
            </a:r>
          </a:p>
          <a:p>
            <a:pPr lvl="3"/>
            <a:r>
              <a:rPr lang="uk-UA" dirty="0"/>
              <a:t>Четвертий рівень</a:t>
            </a:r>
          </a:p>
          <a:p>
            <a:pPr lvl="4"/>
            <a:r>
              <a:rPr lang="uk-UA" dirty="0"/>
              <a:t>П'ятий рівень</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chemeClr val="tx1"/>
                </a:solidFill>
              </a:defRPr>
            </a:lvl1pPr>
          </a:lstStyle>
          <a:p>
            <a:pPr defTabSz="457200"/>
            <a:fld id="{E13E4B18-39FE-454E-B11B-93BF3415501E}" type="datetime1">
              <a:rPr lang="uk-UA" smtClean="0">
                <a:solidFill>
                  <a:srgbClr val="000000"/>
                </a:solidFill>
              </a:rPr>
              <a:pPr defTabSz="457200"/>
              <a:t>14.12.2020</a:t>
            </a:fld>
            <a:endParaRPr lang="en-US" dirty="0">
              <a:solidFill>
                <a:srgbClr val="000000"/>
              </a:solidFill>
            </a:endParaRP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none" baseline="0">
                <a:solidFill>
                  <a:schemeClr val="tx1">
                    <a:lumMod val="95000"/>
                    <a:lumOff val="5000"/>
                  </a:schemeClr>
                </a:solidFill>
              </a:defRPr>
            </a:lvl1pPr>
          </a:lstStyle>
          <a:p>
            <a:pPr defTabSz="457200"/>
            <a:r>
              <a:rPr lang="ru-RU" dirty="0">
                <a:solidFill>
                  <a:srgbClr val="000000">
                    <a:lumMod val="95000"/>
                    <a:lumOff val="5000"/>
                  </a:srgbClr>
                </a:solidFill>
              </a:rPr>
              <a:t>ПІБ </a:t>
            </a:r>
            <a:r>
              <a:rPr lang="ru-RU" dirty="0" err="1">
                <a:solidFill>
                  <a:srgbClr val="000000">
                    <a:lumMod val="95000"/>
                    <a:lumOff val="5000"/>
                  </a:srgbClr>
                </a:solidFill>
              </a:rPr>
              <a:t>викладача</a:t>
            </a:r>
            <a:r>
              <a:rPr lang="ru-RU" dirty="0">
                <a:solidFill>
                  <a:srgbClr val="000000">
                    <a:lumMod val="95000"/>
                    <a:lumOff val="5000"/>
                  </a:srgbClr>
                </a:solidFill>
              </a:rPr>
              <a:t>, посада, кафедра</a:t>
            </a:r>
            <a:endParaRPr lang="en-US" dirty="0">
              <a:solidFill>
                <a:srgbClr val="000000">
                  <a:lumMod val="95000"/>
                  <a:lumOff val="5000"/>
                </a:srgbClr>
              </a:solidFill>
            </a:endParaRP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900">
                <a:solidFill>
                  <a:schemeClr val="tx1"/>
                </a:solidFill>
              </a:defRPr>
            </a:lvl1pPr>
          </a:lstStyle>
          <a:p>
            <a:pPr defTabSz="457200"/>
            <a:fld id="{D57F1E4F-1CFF-5643-939E-217C01CDF565}" type="slidenum">
              <a:rPr lang="en-US" smtClean="0">
                <a:solidFill>
                  <a:srgbClr val="000000"/>
                </a:solidFill>
              </a:rPr>
              <a:pPr defTabSz="457200"/>
              <a:t>‹№›</a:t>
            </a:fld>
            <a:endParaRPr lang="en-US" dirty="0">
              <a:solidFill>
                <a:srgbClr val="000000"/>
              </a:solidFill>
            </a:endParaRPr>
          </a:p>
        </p:txBody>
      </p:sp>
      <p:pic>
        <p:nvPicPr>
          <p:cNvPr id="11" name="Picture 2" descr="D:\Google Диск\work\gerb.png"/>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3197" y="-57090"/>
            <a:ext cx="1229282" cy="14448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6981649"/>
      </p:ext>
    </p:extLst>
  </p:cSld>
  <p:clrMap bg1="lt1" tx1="dk1" bg2="lt2" tx2="dk2" accent1="accent1" accent2="accent2" accent3="accent3" accent4="accent4" accent5="accent5" accent6="accent6" hlink="hlink" folHlink="folHlink"/>
  <p:sldLayoutIdLst>
    <p:sldLayoutId id="2147484366" r:id="rId1"/>
    <p:sldLayoutId id="2147484367" r:id="rId2"/>
    <p:sldLayoutId id="2147484368" r:id="rId3"/>
    <p:sldLayoutId id="2147484369" r:id="rId4"/>
    <p:sldLayoutId id="2147484370" r:id="rId5"/>
    <p:sldLayoutId id="2147484371" r:id="rId6"/>
    <p:sldLayoutId id="2147484372" r:id="rId7"/>
    <p:sldLayoutId id="2147484373" r:id="rId8"/>
    <p:sldLayoutId id="2147484374" r:id="rId9"/>
  </p:sldLayoutIdLst>
  <p:hf sldNum="0" hdr="0"/>
  <p:txStyles>
    <p:titleStyle>
      <a:lvl1pPr algn="ctr" defTabSz="914400" rtl="0" eaLnBrk="1" latinLnBrk="0" hangingPunct="1">
        <a:lnSpc>
          <a:spcPct val="85000"/>
        </a:lnSpc>
        <a:spcBef>
          <a:spcPct val="0"/>
        </a:spcBef>
        <a:buNone/>
        <a:defRPr sz="4800" kern="1200" spc="-50" baseline="0">
          <a:solidFill>
            <a:schemeClr val="tx1"/>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400" kern="1200">
          <a:solidFill>
            <a:schemeClr val="tx1"/>
          </a:solidFill>
          <a:latin typeface="+mn-lt"/>
          <a:ea typeface="+mn-ea"/>
          <a:cs typeface="+mn-cs"/>
        </a:defRPr>
      </a:lvl1pPr>
      <a:lvl2pPr marL="384048" indent="-182880" algn="l" defTabSz="914400" rtl="0" eaLnBrk="1" latinLnBrk="0" hangingPunct="1">
        <a:lnSpc>
          <a:spcPct val="90000"/>
        </a:lnSpc>
        <a:spcBef>
          <a:spcPts val="200"/>
        </a:spcBef>
        <a:spcAft>
          <a:spcPts val="400"/>
        </a:spcAft>
        <a:buClr>
          <a:srgbClr val="005450"/>
        </a:buClr>
        <a:buSzPct val="150000"/>
        <a:buFont typeface="Arial" panose="020B0604020202020204" pitchFamily="34" charset="0"/>
        <a:buChar char="•"/>
        <a:defRPr sz="2200" kern="1200">
          <a:solidFill>
            <a:schemeClr val="tx1"/>
          </a:solidFill>
          <a:latin typeface="+mn-lt"/>
          <a:ea typeface="+mn-ea"/>
          <a:cs typeface="+mn-cs"/>
        </a:defRPr>
      </a:lvl2pPr>
      <a:lvl3pPr marL="566928" indent="-182880" algn="l" defTabSz="914400" rtl="0" eaLnBrk="1" latinLnBrk="0" hangingPunct="1">
        <a:lnSpc>
          <a:spcPct val="90000"/>
        </a:lnSpc>
        <a:spcBef>
          <a:spcPts val="200"/>
        </a:spcBef>
        <a:spcAft>
          <a:spcPts val="400"/>
        </a:spcAft>
        <a:buClr>
          <a:srgbClr val="005450"/>
        </a:buClr>
        <a:buSzPct val="150000"/>
        <a:buFont typeface="Arial" panose="020B0604020202020204" pitchFamily="34" charset="0"/>
        <a:buChar char="•"/>
        <a:defRPr sz="2000" kern="1200">
          <a:solidFill>
            <a:schemeClr val="tx1"/>
          </a:solidFill>
          <a:latin typeface="+mn-lt"/>
          <a:ea typeface="+mn-ea"/>
          <a:cs typeface="+mn-cs"/>
        </a:defRPr>
      </a:lvl3pPr>
      <a:lvl4pPr marL="749808" indent="-182880" algn="l" defTabSz="914400" rtl="0" eaLnBrk="1" latinLnBrk="0" hangingPunct="1">
        <a:lnSpc>
          <a:spcPct val="90000"/>
        </a:lnSpc>
        <a:spcBef>
          <a:spcPts val="200"/>
        </a:spcBef>
        <a:spcAft>
          <a:spcPts val="400"/>
        </a:spcAft>
        <a:buClr>
          <a:srgbClr val="005450"/>
        </a:buClr>
        <a:buSzPct val="150000"/>
        <a:buFont typeface="Arial" panose="020B0604020202020204" pitchFamily="34" charset="0"/>
        <a:buChar char="•"/>
        <a:defRPr sz="1800" kern="1200">
          <a:solidFill>
            <a:schemeClr val="tx1"/>
          </a:solidFill>
          <a:latin typeface="+mn-lt"/>
          <a:ea typeface="+mn-ea"/>
          <a:cs typeface="+mn-cs"/>
        </a:defRPr>
      </a:lvl4pPr>
      <a:lvl5pPr marL="932688" indent="-182880" algn="l" defTabSz="914400" rtl="0" eaLnBrk="1" latinLnBrk="0" hangingPunct="1">
        <a:lnSpc>
          <a:spcPct val="90000"/>
        </a:lnSpc>
        <a:spcBef>
          <a:spcPts val="200"/>
        </a:spcBef>
        <a:spcAft>
          <a:spcPts val="400"/>
        </a:spcAft>
        <a:buClr>
          <a:srgbClr val="005450"/>
        </a:buClr>
        <a:buSzPct val="150000"/>
        <a:buFont typeface="Arial" panose="020B0604020202020204" pitchFamily="34" charset="0"/>
        <a:buChar char="•"/>
        <a:defRPr sz="1600" kern="1200">
          <a:solidFill>
            <a:schemeClr val="tx1"/>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a:t>Образец заголовка</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ru-RU"/>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ru-RU"/>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42158BE-6D26-4636-A63E-F29817D4FF52}" type="slidenum">
              <a:rPr lang="ru-RU"/>
              <a:pPr/>
              <a:t>‹№›</a:t>
            </a:fld>
            <a:endParaRPr lang="ru-RU"/>
          </a:p>
        </p:txBody>
      </p:sp>
    </p:spTree>
    <p:extLst>
      <p:ext uri="{BB962C8B-B14F-4D97-AF65-F5344CB8AC3E}">
        <p14:creationId xmlns:p14="http://schemas.microsoft.com/office/powerpoint/2010/main" val="4099917412"/>
      </p:ext>
    </p:extLst>
  </p:cSld>
  <p:clrMap bg1="lt1" tx1="dk1" bg2="lt2" tx2="dk2" accent1="accent1" accent2="accent2" accent3="accent3" accent4="accent4" accent5="accent5" accent6="accent6" hlink="hlink" folHlink="folHlink"/>
  <p:sldLayoutIdLst>
    <p:sldLayoutId id="2147484376" r:id="rId1"/>
    <p:sldLayoutId id="2147484377" r:id="rId2"/>
    <p:sldLayoutId id="2147484378" r:id="rId3"/>
    <p:sldLayoutId id="2147484379" r:id="rId4"/>
    <p:sldLayoutId id="2147484380" r:id="rId5"/>
    <p:sldLayoutId id="2147484381" r:id="rId6"/>
    <p:sldLayoutId id="2147484382" r:id="rId7"/>
    <p:sldLayoutId id="2147484383" r:id="rId8"/>
    <p:sldLayoutId id="2147484384" r:id="rId9"/>
    <p:sldLayoutId id="2147484385" r:id="rId10"/>
    <p:sldLayoutId id="2147484386"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1.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Округлений прямокутник 6"/>
          <p:cNvSpPr/>
          <p:nvPr/>
        </p:nvSpPr>
        <p:spPr>
          <a:xfrm>
            <a:off x="107373" y="2878282"/>
            <a:ext cx="6542809" cy="2214749"/>
          </a:xfrm>
          <a:prstGeom prst="roundRect">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uk-UA" sz="3200" b="1" dirty="0">
                <a:effectLst/>
                <a:latin typeface="Times New Roman" panose="02020603050405020304" pitchFamily="18" charset="0"/>
                <a:ea typeface="Calibri" panose="020F0502020204030204" pitchFamily="34" charset="0"/>
              </a:rPr>
              <a:t>Методична культура виконання курсової роботи</a:t>
            </a:r>
            <a:endParaRPr lang="uk-UA" sz="3200" b="1" dirty="0"/>
          </a:p>
        </p:txBody>
      </p:sp>
      <p:sp>
        <p:nvSpPr>
          <p:cNvPr id="3" name="Прямокутник: округлені кути 2">
            <a:extLst>
              <a:ext uri="{FF2B5EF4-FFF2-40B4-BE49-F238E27FC236}">
                <a16:creationId xmlns:a16="http://schemas.microsoft.com/office/drawing/2014/main" id="{BAD7176E-D6D2-4BCC-9640-EE39CA42AF84}"/>
              </a:ext>
            </a:extLst>
          </p:cNvPr>
          <p:cNvSpPr/>
          <p:nvPr/>
        </p:nvSpPr>
        <p:spPr>
          <a:xfrm>
            <a:off x="7128164" y="4447308"/>
            <a:ext cx="4717472" cy="1839192"/>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dirty="0"/>
          </a:p>
          <a:p>
            <a:pPr algn="ctr"/>
            <a:r>
              <a:rPr lang="ru-RU" sz="2000" b="1" dirty="0">
                <a:latin typeface="Times New Roman" panose="02020603050405020304" pitchFamily="18" charset="0"/>
                <a:cs typeface="Times New Roman" panose="02020603050405020304" pitchFamily="18" charset="0"/>
              </a:rPr>
              <a:t>Додонов Роман </a:t>
            </a:r>
            <a:r>
              <a:rPr lang="ru-RU" sz="2000" b="1" dirty="0" err="1">
                <a:latin typeface="Times New Roman" panose="02020603050405020304" pitchFamily="18" charset="0"/>
                <a:cs typeface="Times New Roman" panose="02020603050405020304" pitchFamily="18" charset="0"/>
              </a:rPr>
              <a:t>Олександрович</a:t>
            </a:r>
            <a:r>
              <a:rPr lang="ru-RU" sz="2000" b="1" dirty="0">
                <a:latin typeface="Times New Roman" panose="02020603050405020304" pitchFamily="18" charset="0"/>
                <a:cs typeface="Times New Roman" panose="02020603050405020304" pitchFamily="18" charset="0"/>
              </a:rPr>
              <a:t>,</a:t>
            </a:r>
          </a:p>
          <a:p>
            <a:pPr algn="ctr"/>
            <a:r>
              <a:rPr lang="uk-UA" sz="2000" b="1" dirty="0">
                <a:latin typeface="Times New Roman" panose="02020603050405020304" pitchFamily="18" charset="0"/>
                <a:cs typeface="Times New Roman" panose="02020603050405020304" pitchFamily="18" charset="0"/>
              </a:rPr>
              <a:t>доктор філософських наук, професор</a:t>
            </a:r>
          </a:p>
          <a:p>
            <a:pPr algn="ct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Ломачинська</a:t>
            </a:r>
            <a:r>
              <a:rPr lang="ru-RU" sz="2000" b="1" dirty="0">
                <a:latin typeface="Times New Roman" panose="02020603050405020304" pitchFamily="18" charset="0"/>
                <a:cs typeface="Times New Roman" panose="02020603050405020304" pitchFamily="18" charset="0"/>
              </a:rPr>
              <a:t> </a:t>
            </a:r>
            <a:r>
              <a:rPr lang="uk-UA" sz="2000" b="1" dirty="0">
                <a:latin typeface="Times New Roman" panose="02020603050405020304" pitchFamily="18" charset="0"/>
                <a:cs typeface="Times New Roman" panose="02020603050405020304" pitchFamily="18" charset="0"/>
              </a:rPr>
              <a:t>Ірина Миколаївна, </a:t>
            </a:r>
          </a:p>
          <a:p>
            <a:pPr algn="ctr"/>
            <a:r>
              <a:rPr lang="uk-UA" sz="2000" b="1" dirty="0">
                <a:latin typeface="Times New Roman" panose="02020603050405020304" pitchFamily="18" charset="0"/>
                <a:cs typeface="Times New Roman" panose="02020603050405020304" pitchFamily="18" charset="0"/>
              </a:rPr>
              <a:t>доктор філософських наук, професор</a:t>
            </a:r>
            <a:endParaRPr lang="ru-RU"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487215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Схема 9"/>
          <p:cNvGraphicFramePr/>
          <p:nvPr>
            <p:extLst>
              <p:ext uri="{D42A27DB-BD31-4B8C-83A1-F6EECF244321}">
                <p14:modId xmlns:p14="http://schemas.microsoft.com/office/powerpoint/2010/main" val="2538117552"/>
              </p:ext>
            </p:extLst>
          </p:nvPr>
        </p:nvGraphicFramePr>
        <p:xfrm>
          <a:off x="633846" y="1465118"/>
          <a:ext cx="11356952" cy="50715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Прямокутник із двома округленими протилежними кутами 3">
            <a:extLst>
              <a:ext uri="{FF2B5EF4-FFF2-40B4-BE49-F238E27FC236}">
                <a16:creationId xmlns:a16="http://schemas.microsoft.com/office/drawing/2014/main" id="{AF045254-5198-4BEE-B656-BED153F3FFED}"/>
              </a:ext>
            </a:extLst>
          </p:cNvPr>
          <p:cNvSpPr/>
          <p:nvPr/>
        </p:nvSpPr>
        <p:spPr>
          <a:xfrm>
            <a:off x="6096000" y="522634"/>
            <a:ext cx="5894798" cy="859357"/>
          </a:xfrm>
          <a:prstGeom prst="round2DiagRect">
            <a:avLst>
              <a:gd name="adj1" fmla="val 50000"/>
              <a:gd name="adj2" fmla="val 0"/>
            </a:avLst>
          </a:prstGeom>
          <a:solidFill>
            <a:schemeClr val="accent1">
              <a:lumMod val="25000"/>
            </a:schemeClr>
          </a:solidFill>
        </p:spPr>
        <p:style>
          <a:lnRef idx="0">
            <a:schemeClr val="dk1"/>
          </a:lnRef>
          <a:fillRef idx="3">
            <a:schemeClr val="dk1"/>
          </a:fillRef>
          <a:effectRef idx="3">
            <a:schemeClr val="dk1"/>
          </a:effectRef>
          <a:fontRef idx="minor">
            <a:schemeClr val="lt1"/>
          </a:fontRef>
        </p:style>
        <p:txBody>
          <a:bodyPr rtlCol="0" anchor="ctr"/>
          <a:lstStyle/>
          <a:p>
            <a:pPr algn="ctr">
              <a:spcAft>
                <a:spcPts val="0"/>
              </a:spcAft>
            </a:pPr>
            <a:r>
              <a:rPr lang="uk-UA" sz="2200" b="1" dirty="0">
                <a:latin typeface="Times New Roman" panose="02020603050405020304" pitchFamily="18" charset="0"/>
                <a:ea typeface="Times New Roman" panose="02020603050405020304" pitchFamily="18" charset="0"/>
                <a:cs typeface="Times New Roman" panose="02020603050405020304" pitchFamily="18" charset="0"/>
              </a:rPr>
              <a:t>О</a:t>
            </a:r>
            <a:r>
              <a:rPr lang="ru-RU" sz="2200" b="1" dirty="0">
                <a:latin typeface="Times New Roman" panose="02020603050405020304" pitchFamily="18" charset="0"/>
                <a:ea typeface="Times New Roman" panose="02020603050405020304" pitchFamily="18" charset="0"/>
                <a:cs typeface="Times New Roman" panose="02020603050405020304" pitchFamily="18" charset="0"/>
              </a:rPr>
              <a:t>СНОВНІ ЕЛЕМЕНТИ ВСТУПУ КУРСОВОЇ РОБОТИ</a:t>
            </a:r>
            <a:endParaRPr lang="ru-RU" sz="2200" b="1"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21636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Схема 9"/>
          <p:cNvGraphicFramePr/>
          <p:nvPr>
            <p:extLst>
              <p:ext uri="{D42A27DB-BD31-4B8C-83A1-F6EECF244321}">
                <p14:modId xmlns:p14="http://schemas.microsoft.com/office/powerpoint/2010/main" val="2703816471"/>
              </p:ext>
            </p:extLst>
          </p:nvPr>
        </p:nvGraphicFramePr>
        <p:xfrm>
          <a:off x="633846" y="1465118"/>
          <a:ext cx="11356952" cy="50715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Прямокутник із двома округленими протилежними кутами 3">
            <a:extLst>
              <a:ext uri="{FF2B5EF4-FFF2-40B4-BE49-F238E27FC236}">
                <a16:creationId xmlns:a16="http://schemas.microsoft.com/office/drawing/2014/main" id="{AF045254-5198-4BEE-B656-BED153F3FFED}"/>
              </a:ext>
            </a:extLst>
          </p:cNvPr>
          <p:cNvSpPr/>
          <p:nvPr/>
        </p:nvSpPr>
        <p:spPr>
          <a:xfrm>
            <a:off x="6096000" y="522634"/>
            <a:ext cx="5894798" cy="859357"/>
          </a:xfrm>
          <a:prstGeom prst="round2DiagRect">
            <a:avLst>
              <a:gd name="adj1" fmla="val 50000"/>
              <a:gd name="adj2" fmla="val 0"/>
            </a:avLst>
          </a:prstGeom>
          <a:solidFill>
            <a:schemeClr val="accent1">
              <a:lumMod val="25000"/>
            </a:schemeClr>
          </a:solidFill>
        </p:spPr>
        <p:style>
          <a:lnRef idx="0">
            <a:schemeClr val="dk1"/>
          </a:lnRef>
          <a:fillRef idx="3">
            <a:schemeClr val="dk1"/>
          </a:fillRef>
          <a:effectRef idx="3">
            <a:schemeClr val="dk1"/>
          </a:effectRef>
          <a:fontRef idx="minor">
            <a:schemeClr val="lt1"/>
          </a:fontRef>
        </p:style>
        <p:txBody>
          <a:bodyPr rtlCol="0" anchor="ctr"/>
          <a:lstStyle/>
          <a:p>
            <a:pPr algn="ctr">
              <a:spcAft>
                <a:spcPts val="0"/>
              </a:spcAft>
            </a:pPr>
            <a:r>
              <a:rPr lang="uk-UA" sz="2200" b="1" dirty="0">
                <a:latin typeface="Times New Roman" panose="02020603050405020304" pitchFamily="18" charset="0"/>
                <a:ea typeface="Times New Roman" panose="02020603050405020304" pitchFamily="18" charset="0"/>
                <a:cs typeface="Times New Roman" panose="02020603050405020304" pitchFamily="18" charset="0"/>
              </a:rPr>
              <a:t>О</a:t>
            </a:r>
            <a:r>
              <a:rPr lang="ru-RU" sz="2200" b="1" dirty="0">
                <a:latin typeface="Times New Roman" panose="02020603050405020304" pitchFamily="18" charset="0"/>
                <a:ea typeface="Times New Roman" panose="02020603050405020304" pitchFamily="18" charset="0"/>
                <a:cs typeface="Times New Roman" panose="02020603050405020304" pitchFamily="18" charset="0"/>
              </a:rPr>
              <a:t>СНОВНІ ЕЛЕМЕНТИ ВСТУПУ КУРСОВОЇ РОБОТИ</a:t>
            </a:r>
            <a:endParaRPr lang="ru-RU" sz="2200" b="1"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367689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кутник 2">
            <a:extLst>
              <a:ext uri="{FF2B5EF4-FFF2-40B4-BE49-F238E27FC236}">
                <a16:creationId xmlns:a16="http://schemas.microsoft.com/office/drawing/2014/main" id="{6E6B1B11-76BC-4204-AE9B-6AC07F1B78C8}"/>
              </a:ext>
            </a:extLst>
          </p:cNvPr>
          <p:cNvSpPr/>
          <p:nvPr/>
        </p:nvSpPr>
        <p:spPr>
          <a:xfrm>
            <a:off x="1143000" y="2130137"/>
            <a:ext cx="10609118" cy="3554807"/>
          </a:xfrm>
          <a:prstGeom prst="rect">
            <a:avLst/>
          </a:prstGeom>
          <a:solidFill>
            <a:schemeClr val="accent1">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R="14605" algn="just"/>
            <a:r>
              <a:rPr lang="uk-UA" sz="2200" dirty="0">
                <a:effectLst/>
                <a:latin typeface="Times New Roman" panose="02020603050405020304" pitchFamily="18" charset="0"/>
                <a:ea typeface="Times New Roman" panose="02020603050405020304" pitchFamily="18" charset="0"/>
              </a:rPr>
              <a:t>В огляді літератури (</a:t>
            </a:r>
            <a:r>
              <a:rPr lang="uk-UA" sz="2200" i="1" dirty="0">
                <a:effectLst/>
                <a:latin typeface="Times New Roman" panose="02020603050405020304" pitchFamily="18" charset="0"/>
                <a:ea typeface="Times New Roman" panose="02020603050405020304" pitchFamily="18" charset="0"/>
              </a:rPr>
              <a:t>перший розділ</a:t>
            </a:r>
            <a:r>
              <a:rPr lang="uk-UA" sz="2200" dirty="0">
                <a:effectLst/>
                <a:latin typeface="Times New Roman" panose="02020603050405020304" pitchFamily="18" charset="0"/>
                <a:ea typeface="Times New Roman" panose="02020603050405020304" pitchFamily="18" charset="0"/>
              </a:rPr>
              <a:t>) окреслюються основні етапи розвитку наукової думки за обраною проблемою, здійснюється аналіз та осмислення опрацьованої студентом літератури за темою дослідження, а також певні висновки, які спонукають до виконання необхідних дослідницьких розвідок. Огляд повинен містити критичний огляд наукової літератури з обраної теми, аналіз існуючих поглядів на предмет дослідження (якщо такі існують), огляд невирішених аспектів проблеми. Загальний обсяг літератури не повинен перевищувати 20% обсягу основної частини курсової роботи. </a:t>
            </a:r>
            <a:endParaRPr lang="ru-RU" sz="2200" dirty="0">
              <a:effectLst/>
              <a:latin typeface="Times New Roman" panose="02020603050405020304" pitchFamily="18" charset="0"/>
              <a:ea typeface="Times New Roman" panose="02020603050405020304" pitchFamily="18" charset="0"/>
            </a:endParaRPr>
          </a:p>
          <a:p>
            <a:pPr marR="14605" algn="just">
              <a:spcAft>
                <a:spcPts val="0"/>
              </a:spcAft>
            </a:pPr>
            <a:endParaRPr lang="ru-RU" sz="2000" dirty="0">
              <a:solidFill>
                <a:schemeClr val="bg1"/>
              </a:solidFill>
              <a:effectLst/>
              <a:latin typeface="Times New Roman" panose="02020603050405020304" pitchFamily="18" charset="0"/>
              <a:ea typeface="Times New Roman" panose="02020603050405020304" pitchFamily="18" charset="0"/>
            </a:endParaRPr>
          </a:p>
        </p:txBody>
      </p:sp>
      <p:sp>
        <p:nvSpPr>
          <p:cNvPr id="5" name="Прямокутник 4">
            <a:extLst>
              <a:ext uri="{FF2B5EF4-FFF2-40B4-BE49-F238E27FC236}">
                <a16:creationId xmlns:a16="http://schemas.microsoft.com/office/drawing/2014/main" id="{41AA1158-4386-4F7F-B7E1-97CDCA246DF5}"/>
              </a:ext>
            </a:extLst>
          </p:cNvPr>
          <p:cNvSpPr/>
          <p:nvPr/>
        </p:nvSpPr>
        <p:spPr>
          <a:xfrm>
            <a:off x="5922819" y="273416"/>
            <a:ext cx="5829299" cy="1441084"/>
          </a:xfrm>
          <a:prstGeom prst="rect">
            <a:avLst/>
          </a:prstGeom>
          <a:solidFill>
            <a:schemeClr val="accent6">
              <a:lumMod val="60000"/>
              <a:lumOff val="4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fontAlgn="base">
              <a:spcBef>
                <a:spcPct val="0"/>
              </a:spcBef>
              <a:spcAft>
                <a:spcPct val="0"/>
              </a:spcAft>
            </a:pPr>
            <a:r>
              <a:rPr lang="uk-UA" sz="2400" b="1" dirty="0">
                <a:effectLst/>
                <a:latin typeface="Times New Roman" panose="02020603050405020304" pitchFamily="18" charset="0"/>
                <a:ea typeface="Times New Roman" panose="02020603050405020304" pitchFamily="18" charset="0"/>
              </a:rPr>
              <a:t>СТРУКТУРНІ ЕЛЕМЕНТИ КУРСОВОЇ РОБОТИ</a:t>
            </a:r>
            <a:r>
              <a:rPr lang="uk-UA" sz="2400" b="1" dirty="0">
                <a:solidFill>
                  <a:srgbClr val="FFFFFF"/>
                </a:solidFill>
                <a:latin typeface="Times New Roman" panose="02020603050405020304" pitchFamily="18" charset="0"/>
                <a:cs typeface="Times New Roman" panose="02020603050405020304" pitchFamily="18" charset="0"/>
              </a:rPr>
              <a:t>:</a:t>
            </a:r>
            <a:endParaRPr lang="ru-RU" sz="2400" b="1" dirty="0">
              <a:solidFill>
                <a:srgbClr val="FFFFFF"/>
              </a:solidFill>
              <a:latin typeface="Times New Roman" panose="02020603050405020304" pitchFamily="18" charset="0"/>
              <a:cs typeface="Times New Roman" panose="02020603050405020304" pitchFamily="18" charset="0"/>
            </a:endParaRPr>
          </a:p>
        </p:txBody>
      </p:sp>
      <p:sp>
        <p:nvSpPr>
          <p:cNvPr id="2" name="Прямокутник: округлені кути 1">
            <a:extLst>
              <a:ext uri="{FF2B5EF4-FFF2-40B4-BE49-F238E27FC236}">
                <a16:creationId xmlns:a16="http://schemas.microsoft.com/office/drawing/2014/main" id="{2F6FFC56-791A-4699-B55C-CDDFCA51A85F}"/>
              </a:ext>
            </a:extLst>
          </p:cNvPr>
          <p:cNvSpPr/>
          <p:nvPr/>
        </p:nvSpPr>
        <p:spPr>
          <a:xfrm>
            <a:off x="1143000" y="914400"/>
            <a:ext cx="4416136" cy="800100"/>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400" b="1" dirty="0">
                <a:solidFill>
                  <a:schemeClr val="bg1"/>
                </a:solidFill>
                <a:latin typeface="Times New Roman" panose="02020603050405020304" pitchFamily="18" charset="0"/>
                <a:cs typeface="Times New Roman" panose="02020603050405020304" pitchFamily="18" charset="0"/>
              </a:rPr>
              <a:t>ПЕРШИЙ РОЗДІЛ:</a:t>
            </a:r>
            <a:endParaRPr lang="ru-RU" sz="24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306926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кутник 2">
            <a:extLst>
              <a:ext uri="{FF2B5EF4-FFF2-40B4-BE49-F238E27FC236}">
                <a16:creationId xmlns:a16="http://schemas.microsoft.com/office/drawing/2014/main" id="{6E6B1B11-76BC-4204-AE9B-6AC07F1B78C8}"/>
              </a:ext>
            </a:extLst>
          </p:cNvPr>
          <p:cNvSpPr/>
          <p:nvPr/>
        </p:nvSpPr>
        <p:spPr>
          <a:xfrm>
            <a:off x="1143000" y="2130138"/>
            <a:ext cx="10609118" cy="2722418"/>
          </a:xfrm>
          <a:prstGeom prst="rect">
            <a:avLst/>
          </a:prstGeom>
          <a:solidFill>
            <a:schemeClr val="accent1">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just">
              <a:spcAft>
                <a:spcPts val="0"/>
              </a:spcAft>
            </a:pPr>
            <a:r>
              <a:rPr lang="uk-UA" sz="2200" dirty="0">
                <a:effectLst/>
                <a:latin typeface="Times New Roman" panose="02020603050405020304" pitchFamily="18" charset="0"/>
                <a:ea typeface="Times New Roman" panose="02020603050405020304" pitchFamily="18" charset="0"/>
              </a:rPr>
              <a:t>У </a:t>
            </a:r>
            <a:r>
              <a:rPr lang="uk-UA" sz="2200" i="1" dirty="0">
                <a:effectLst/>
                <a:latin typeface="Times New Roman" panose="02020603050405020304" pitchFamily="18" charset="0"/>
                <a:ea typeface="Times New Roman" panose="02020603050405020304" pitchFamily="18" charset="0"/>
              </a:rPr>
              <a:t>другому розділі</a:t>
            </a:r>
            <a:r>
              <a:rPr lang="uk-UA" sz="2200" dirty="0">
                <a:effectLst/>
                <a:latin typeface="Times New Roman" panose="02020603050405020304" pitchFamily="18" charset="0"/>
                <a:ea typeface="Times New Roman" panose="02020603050405020304" pitchFamily="18" charset="0"/>
              </a:rPr>
              <a:t>, як правило, обґрунтовують вибір напряму дослідження, наводять методи вирішення задач і їх порівняльні оцінки; розробляють загальну методологію проведення дослідження описують виконане дослідницьке завдання. </a:t>
            </a:r>
            <a:endParaRPr lang="ru-RU" sz="2200" dirty="0">
              <a:effectLst/>
              <a:latin typeface="Times New Roman" panose="02020603050405020304" pitchFamily="18" charset="0"/>
              <a:ea typeface="Times New Roman" panose="02020603050405020304" pitchFamily="18" charset="0"/>
            </a:endParaRPr>
          </a:p>
          <a:p>
            <a:pPr marR="14605" algn="just">
              <a:spcAft>
                <a:spcPts val="0"/>
              </a:spcAft>
            </a:pPr>
            <a:endParaRPr lang="ru-RU" sz="2000" dirty="0">
              <a:solidFill>
                <a:schemeClr val="bg1"/>
              </a:solidFill>
              <a:effectLst/>
              <a:latin typeface="Times New Roman" panose="02020603050405020304" pitchFamily="18" charset="0"/>
              <a:ea typeface="Times New Roman" panose="02020603050405020304" pitchFamily="18" charset="0"/>
            </a:endParaRPr>
          </a:p>
        </p:txBody>
      </p:sp>
      <p:sp>
        <p:nvSpPr>
          <p:cNvPr id="5" name="Прямокутник 4">
            <a:extLst>
              <a:ext uri="{FF2B5EF4-FFF2-40B4-BE49-F238E27FC236}">
                <a16:creationId xmlns:a16="http://schemas.microsoft.com/office/drawing/2014/main" id="{41AA1158-4386-4F7F-B7E1-97CDCA246DF5}"/>
              </a:ext>
            </a:extLst>
          </p:cNvPr>
          <p:cNvSpPr/>
          <p:nvPr/>
        </p:nvSpPr>
        <p:spPr>
          <a:xfrm>
            <a:off x="5922819" y="273416"/>
            <a:ext cx="5829299" cy="1441084"/>
          </a:xfrm>
          <a:prstGeom prst="rect">
            <a:avLst/>
          </a:prstGeom>
          <a:solidFill>
            <a:schemeClr val="accent6">
              <a:lumMod val="60000"/>
              <a:lumOff val="4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fontAlgn="base">
              <a:spcBef>
                <a:spcPct val="0"/>
              </a:spcBef>
              <a:spcAft>
                <a:spcPct val="0"/>
              </a:spcAft>
            </a:pPr>
            <a:r>
              <a:rPr lang="uk-UA" sz="2400" b="1" dirty="0">
                <a:effectLst/>
                <a:latin typeface="Times New Roman" panose="02020603050405020304" pitchFamily="18" charset="0"/>
                <a:ea typeface="Times New Roman" panose="02020603050405020304" pitchFamily="18" charset="0"/>
              </a:rPr>
              <a:t>СТРУКТУРНІ ЕЛЕМЕНТИ КУРСОВОЇ РОБОТИ</a:t>
            </a:r>
            <a:r>
              <a:rPr lang="uk-UA" sz="2400" b="1" dirty="0">
                <a:solidFill>
                  <a:srgbClr val="FFFFFF"/>
                </a:solidFill>
                <a:latin typeface="Times New Roman" panose="02020603050405020304" pitchFamily="18" charset="0"/>
                <a:cs typeface="Times New Roman" panose="02020603050405020304" pitchFamily="18" charset="0"/>
              </a:rPr>
              <a:t>:</a:t>
            </a:r>
            <a:endParaRPr lang="ru-RU" sz="2400" b="1" dirty="0">
              <a:solidFill>
                <a:srgbClr val="FFFFFF"/>
              </a:solidFill>
              <a:latin typeface="Times New Roman" panose="02020603050405020304" pitchFamily="18" charset="0"/>
              <a:cs typeface="Times New Roman" panose="02020603050405020304" pitchFamily="18" charset="0"/>
            </a:endParaRPr>
          </a:p>
        </p:txBody>
      </p:sp>
      <p:sp>
        <p:nvSpPr>
          <p:cNvPr id="2" name="Прямокутник: округлені кути 1">
            <a:extLst>
              <a:ext uri="{FF2B5EF4-FFF2-40B4-BE49-F238E27FC236}">
                <a16:creationId xmlns:a16="http://schemas.microsoft.com/office/drawing/2014/main" id="{2F6FFC56-791A-4699-B55C-CDDFCA51A85F}"/>
              </a:ext>
            </a:extLst>
          </p:cNvPr>
          <p:cNvSpPr/>
          <p:nvPr/>
        </p:nvSpPr>
        <p:spPr>
          <a:xfrm>
            <a:off x="1143000" y="914400"/>
            <a:ext cx="4416136" cy="800100"/>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400" b="1" dirty="0">
                <a:solidFill>
                  <a:schemeClr val="bg1"/>
                </a:solidFill>
                <a:latin typeface="Times New Roman" panose="02020603050405020304" pitchFamily="18" charset="0"/>
                <a:cs typeface="Times New Roman" panose="02020603050405020304" pitchFamily="18" charset="0"/>
              </a:rPr>
              <a:t>ДРУГИЙ РОЗДІЛ:</a:t>
            </a:r>
            <a:endParaRPr lang="ru-RU" sz="24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5250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кутник 2">
            <a:extLst>
              <a:ext uri="{FF2B5EF4-FFF2-40B4-BE49-F238E27FC236}">
                <a16:creationId xmlns:a16="http://schemas.microsoft.com/office/drawing/2014/main" id="{6E6B1B11-76BC-4204-AE9B-6AC07F1B78C8}"/>
              </a:ext>
            </a:extLst>
          </p:cNvPr>
          <p:cNvSpPr/>
          <p:nvPr/>
        </p:nvSpPr>
        <p:spPr>
          <a:xfrm>
            <a:off x="1143000" y="2130137"/>
            <a:ext cx="10609118" cy="3169227"/>
          </a:xfrm>
          <a:prstGeom prst="rect">
            <a:avLst/>
          </a:prstGeom>
          <a:solidFill>
            <a:schemeClr val="accent1">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just">
              <a:spcAft>
                <a:spcPts val="0"/>
              </a:spcAft>
            </a:pPr>
            <a:r>
              <a:rPr lang="uk-UA" sz="2200" dirty="0">
                <a:effectLst/>
                <a:latin typeface="Times New Roman" panose="02020603050405020304" pitchFamily="18" charset="0"/>
                <a:ea typeface="Times New Roman" panose="02020603050405020304" pitchFamily="18" charset="0"/>
              </a:rPr>
              <a:t>У </a:t>
            </a:r>
            <a:r>
              <a:rPr lang="uk-UA" sz="2200" i="1" dirty="0">
                <a:latin typeface="Times New Roman" panose="02020603050405020304" pitchFamily="18" charset="0"/>
                <a:ea typeface="Times New Roman" panose="02020603050405020304" pitchFamily="18" charset="0"/>
              </a:rPr>
              <a:t>третьому розділі </a:t>
            </a:r>
            <a:r>
              <a:rPr lang="uk-UA" sz="2200" dirty="0">
                <a:effectLst/>
                <a:latin typeface="Times New Roman" panose="02020603050405020304" pitchFamily="18" charset="0"/>
                <a:ea typeface="Times New Roman" panose="02020603050405020304" pitchFamily="18" charset="0"/>
              </a:rPr>
              <a:t>з вичерпною повнотою викладаються результати власних досліджень автора з висвітленням того нового, що він вносить у розробку проблеми. Дослідник має давати оцінку повноти вирішення поставлених задач, оцінку достовірності одержаних результатів, їх порівняння з аналогічними результатами вітчизняних і зарубіжних праць, а також обґрунтування потреби подальших досліджень. Виклад матеріалу підпорядковують одній провідній ідеї, чітко визначеній автором.</a:t>
            </a:r>
            <a:endParaRPr lang="ru-RU" sz="2200" dirty="0">
              <a:effectLst/>
              <a:latin typeface="Times New Roman" panose="02020603050405020304" pitchFamily="18" charset="0"/>
              <a:ea typeface="Times New Roman" panose="02020603050405020304" pitchFamily="18" charset="0"/>
            </a:endParaRPr>
          </a:p>
          <a:p>
            <a:pPr marR="14605" algn="just">
              <a:spcAft>
                <a:spcPts val="0"/>
              </a:spcAft>
            </a:pPr>
            <a:endParaRPr lang="ru-RU" sz="2000" dirty="0">
              <a:solidFill>
                <a:schemeClr val="bg1"/>
              </a:solidFill>
              <a:effectLst/>
              <a:latin typeface="Times New Roman" panose="02020603050405020304" pitchFamily="18" charset="0"/>
              <a:ea typeface="Times New Roman" panose="02020603050405020304" pitchFamily="18" charset="0"/>
            </a:endParaRPr>
          </a:p>
        </p:txBody>
      </p:sp>
      <p:sp>
        <p:nvSpPr>
          <p:cNvPr id="5" name="Прямокутник 4">
            <a:extLst>
              <a:ext uri="{FF2B5EF4-FFF2-40B4-BE49-F238E27FC236}">
                <a16:creationId xmlns:a16="http://schemas.microsoft.com/office/drawing/2014/main" id="{41AA1158-4386-4F7F-B7E1-97CDCA246DF5}"/>
              </a:ext>
            </a:extLst>
          </p:cNvPr>
          <p:cNvSpPr/>
          <p:nvPr/>
        </p:nvSpPr>
        <p:spPr>
          <a:xfrm>
            <a:off x="5922819" y="273416"/>
            <a:ext cx="5829299" cy="1441084"/>
          </a:xfrm>
          <a:prstGeom prst="rect">
            <a:avLst/>
          </a:prstGeom>
          <a:solidFill>
            <a:schemeClr val="accent6">
              <a:lumMod val="60000"/>
              <a:lumOff val="4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fontAlgn="base">
              <a:spcBef>
                <a:spcPct val="0"/>
              </a:spcBef>
              <a:spcAft>
                <a:spcPct val="0"/>
              </a:spcAft>
            </a:pPr>
            <a:r>
              <a:rPr lang="uk-UA" sz="2400" b="1" dirty="0">
                <a:effectLst/>
                <a:latin typeface="Times New Roman" panose="02020603050405020304" pitchFamily="18" charset="0"/>
                <a:ea typeface="Times New Roman" panose="02020603050405020304" pitchFamily="18" charset="0"/>
              </a:rPr>
              <a:t>СТРУКТУРНІ ЕЛЕМЕНТИ КУРСОВОЇ РОБОТИ</a:t>
            </a:r>
            <a:r>
              <a:rPr lang="uk-UA" sz="2400" b="1" dirty="0">
                <a:solidFill>
                  <a:srgbClr val="FFFFFF"/>
                </a:solidFill>
                <a:latin typeface="Times New Roman" panose="02020603050405020304" pitchFamily="18" charset="0"/>
                <a:cs typeface="Times New Roman" panose="02020603050405020304" pitchFamily="18" charset="0"/>
              </a:rPr>
              <a:t>:</a:t>
            </a:r>
            <a:endParaRPr lang="ru-RU" sz="2400" b="1" dirty="0">
              <a:solidFill>
                <a:srgbClr val="FFFFFF"/>
              </a:solidFill>
              <a:latin typeface="Times New Roman" panose="02020603050405020304" pitchFamily="18" charset="0"/>
              <a:cs typeface="Times New Roman" panose="02020603050405020304" pitchFamily="18" charset="0"/>
            </a:endParaRPr>
          </a:p>
        </p:txBody>
      </p:sp>
      <p:sp>
        <p:nvSpPr>
          <p:cNvPr id="2" name="Прямокутник: округлені кути 1">
            <a:extLst>
              <a:ext uri="{FF2B5EF4-FFF2-40B4-BE49-F238E27FC236}">
                <a16:creationId xmlns:a16="http://schemas.microsoft.com/office/drawing/2014/main" id="{2F6FFC56-791A-4699-B55C-CDDFCA51A85F}"/>
              </a:ext>
            </a:extLst>
          </p:cNvPr>
          <p:cNvSpPr/>
          <p:nvPr/>
        </p:nvSpPr>
        <p:spPr>
          <a:xfrm>
            <a:off x="1143000" y="914400"/>
            <a:ext cx="4416136" cy="800100"/>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400" b="1" dirty="0">
                <a:solidFill>
                  <a:schemeClr val="bg1"/>
                </a:solidFill>
                <a:latin typeface="Times New Roman" panose="02020603050405020304" pitchFamily="18" charset="0"/>
                <a:cs typeface="Times New Roman" panose="02020603050405020304" pitchFamily="18" charset="0"/>
              </a:rPr>
              <a:t>ТРЕТЙ РОЗДІЛ:</a:t>
            </a:r>
            <a:endParaRPr lang="ru-RU" sz="24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81031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кутник 2">
            <a:extLst>
              <a:ext uri="{FF2B5EF4-FFF2-40B4-BE49-F238E27FC236}">
                <a16:creationId xmlns:a16="http://schemas.microsoft.com/office/drawing/2014/main" id="{6E6B1B11-76BC-4204-AE9B-6AC07F1B78C8}"/>
              </a:ext>
            </a:extLst>
          </p:cNvPr>
          <p:cNvSpPr/>
          <p:nvPr/>
        </p:nvSpPr>
        <p:spPr>
          <a:xfrm>
            <a:off x="1143000" y="2109355"/>
            <a:ext cx="10609118" cy="3169227"/>
          </a:xfrm>
          <a:prstGeom prst="rect">
            <a:avLst/>
          </a:prstGeom>
          <a:solidFill>
            <a:schemeClr val="accent1">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just">
              <a:spcAft>
                <a:spcPts val="0"/>
              </a:spcAft>
            </a:pPr>
            <a:r>
              <a:rPr lang="uk-UA" sz="2200" dirty="0">
                <a:effectLst/>
                <a:latin typeface="Times New Roman" panose="02020603050405020304" pitchFamily="18" charset="0"/>
                <a:ea typeface="Times New Roman" panose="02020603050405020304" pitchFamily="18" charset="0"/>
              </a:rPr>
              <a:t>У</a:t>
            </a:r>
            <a:r>
              <a:rPr lang="uk-UA" sz="2200" spc="250" dirty="0">
                <a:effectLst/>
                <a:latin typeface="Times New Roman" panose="02020603050405020304" pitchFamily="18" charset="0"/>
                <a:ea typeface="Times New Roman" panose="02020603050405020304" pitchFamily="18" charset="0"/>
              </a:rPr>
              <a:t> </a:t>
            </a:r>
            <a:r>
              <a:rPr lang="uk-UA" sz="2200" b="1" i="1" dirty="0">
                <a:effectLst/>
                <a:latin typeface="Times New Roman" panose="02020603050405020304" pitchFamily="18" charset="0"/>
                <a:ea typeface="Times New Roman" panose="02020603050405020304" pitchFamily="18" charset="0"/>
              </a:rPr>
              <a:t>в</a:t>
            </a:r>
            <a:r>
              <a:rPr lang="uk-UA" sz="2200" b="1" i="1" spc="-5" dirty="0">
                <a:effectLst/>
                <a:latin typeface="Times New Roman" panose="02020603050405020304" pitchFamily="18" charset="0"/>
                <a:ea typeface="Times New Roman" panose="02020603050405020304" pitchFamily="18" charset="0"/>
              </a:rPr>
              <a:t>и</a:t>
            </a:r>
            <a:r>
              <a:rPr lang="uk-UA" sz="2200" b="1" i="1" dirty="0">
                <a:effectLst/>
                <a:latin typeface="Times New Roman" panose="02020603050405020304" pitchFamily="18" charset="0"/>
                <a:ea typeface="Times New Roman" panose="02020603050405020304" pitchFamily="18" charset="0"/>
              </a:rPr>
              <a:t>сн</a:t>
            </a:r>
            <a:r>
              <a:rPr lang="uk-UA" sz="2200" b="1" i="1" spc="-5" dirty="0">
                <a:effectLst/>
                <a:latin typeface="Times New Roman" panose="02020603050405020304" pitchFamily="18" charset="0"/>
                <a:ea typeface="Times New Roman" panose="02020603050405020304" pitchFamily="18" charset="0"/>
              </a:rPr>
              <a:t>о</a:t>
            </a:r>
            <a:r>
              <a:rPr lang="uk-UA" sz="2200" b="1" i="1" dirty="0">
                <a:effectLst/>
                <a:latin typeface="Times New Roman" panose="02020603050405020304" pitchFamily="18" charset="0"/>
                <a:ea typeface="Times New Roman" panose="02020603050405020304" pitchFamily="18" charset="0"/>
              </a:rPr>
              <a:t>в</a:t>
            </a:r>
            <a:r>
              <a:rPr lang="uk-UA" sz="2200" b="1" i="1" spc="-10" dirty="0">
                <a:effectLst/>
                <a:latin typeface="Times New Roman" panose="02020603050405020304" pitchFamily="18" charset="0"/>
                <a:ea typeface="Times New Roman" panose="02020603050405020304" pitchFamily="18" charset="0"/>
              </a:rPr>
              <a:t>к</a:t>
            </a:r>
            <a:r>
              <a:rPr lang="uk-UA" sz="2200" b="1" i="1" spc="5" dirty="0">
                <a:effectLst/>
                <a:latin typeface="Times New Roman" panose="02020603050405020304" pitchFamily="18" charset="0"/>
                <a:ea typeface="Times New Roman" panose="02020603050405020304" pitchFamily="18" charset="0"/>
              </a:rPr>
              <a:t>ах</a:t>
            </a:r>
            <a:r>
              <a:rPr lang="uk-UA" sz="2200" dirty="0">
                <a:effectLst/>
                <a:latin typeface="Times New Roman" panose="02020603050405020304" pitchFamily="18" charset="0"/>
                <a:ea typeface="Times New Roman" panose="02020603050405020304" pitchFamily="18" charset="0"/>
              </a:rPr>
              <a:t> викладають найважливіші наукові результати, одержані в роботі, які підсумовують проведену дослідницьку роботу. У висновках необхідно наголосити на якісних та кількісних показниках здобутих результатів, обґрунтувати їх достовірність. Висновки  повинні містити формулювання, що відображають власну думку автора роботи, а також рекомендації щодо наукового та практичного використання здобутих результатів. </a:t>
            </a:r>
            <a:endParaRPr lang="ru-RU" sz="2200" dirty="0">
              <a:solidFill>
                <a:schemeClr val="bg1"/>
              </a:solidFill>
              <a:effectLst/>
              <a:latin typeface="Times New Roman" panose="02020603050405020304" pitchFamily="18" charset="0"/>
              <a:ea typeface="Times New Roman" panose="02020603050405020304" pitchFamily="18" charset="0"/>
            </a:endParaRPr>
          </a:p>
        </p:txBody>
      </p:sp>
      <p:sp>
        <p:nvSpPr>
          <p:cNvPr id="5" name="Прямокутник 4">
            <a:extLst>
              <a:ext uri="{FF2B5EF4-FFF2-40B4-BE49-F238E27FC236}">
                <a16:creationId xmlns:a16="http://schemas.microsoft.com/office/drawing/2014/main" id="{41AA1158-4386-4F7F-B7E1-97CDCA246DF5}"/>
              </a:ext>
            </a:extLst>
          </p:cNvPr>
          <p:cNvSpPr/>
          <p:nvPr/>
        </p:nvSpPr>
        <p:spPr>
          <a:xfrm>
            <a:off x="5922819" y="273416"/>
            <a:ext cx="5829299" cy="1441084"/>
          </a:xfrm>
          <a:prstGeom prst="rect">
            <a:avLst/>
          </a:prstGeom>
          <a:solidFill>
            <a:schemeClr val="accent6">
              <a:lumMod val="60000"/>
              <a:lumOff val="4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fontAlgn="base">
              <a:spcBef>
                <a:spcPct val="0"/>
              </a:spcBef>
              <a:spcAft>
                <a:spcPct val="0"/>
              </a:spcAft>
            </a:pPr>
            <a:r>
              <a:rPr lang="uk-UA" sz="2400" b="1" dirty="0">
                <a:effectLst/>
                <a:latin typeface="Times New Roman" panose="02020603050405020304" pitchFamily="18" charset="0"/>
                <a:ea typeface="Times New Roman" panose="02020603050405020304" pitchFamily="18" charset="0"/>
              </a:rPr>
              <a:t>СТРУКТУРНІ ЕЛЕМЕНТИ КУРСОВОЇ РОБОТИ</a:t>
            </a:r>
            <a:r>
              <a:rPr lang="uk-UA" sz="2400" b="1" dirty="0">
                <a:solidFill>
                  <a:srgbClr val="FFFFFF"/>
                </a:solidFill>
                <a:latin typeface="Times New Roman" panose="02020603050405020304" pitchFamily="18" charset="0"/>
                <a:cs typeface="Times New Roman" panose="02020603050405020304" pitchFamily="18" charset="0"/>
              </a:rPr>
              <a:t>:</a:t>
            </a:r>
            <a:endParaRPr lang="ru-RU" sz="2400" b="1" dirty="0">
              <a:solidFill>
                <a:srgbClr val="FFFFFF"/>
              </a:solidFill>
              <a:latin typeface="Times New Roman" panose="02020603050405020304" pitchFamily="18" charset="0"/>
              <a:cs typeface="Times New Roman" panose="02020603050405020304" pitchFamily="18" charset="0"/>
            </a:endParaRPr>
          </a:p>
        </p:txBody>
      </p:sp>
      <p:sp>
        <p:nvSpPr>
          <p:cNvPr id="2" name="Прямокутник: округлені кути 1">
            <a:extLst>
              <a:ext uri="{FF2B5EF4-FFF2-40B4-BE49-F238E27FC236}">
                <a16:creationId xmlns:a16="http://schemas.microsoft.com/office/drawing/2014/main" id="{2F6FFC56-791A-4699-B55C-CDDFCA51A85F}"/>
              </a:ext>
            </a:extLst>
          </p:cNvPr>
          <p:cNvSpPr/>
          <p:nvPr/>
        </p:nvSpPr>
        <p:spPr>
          <a:xfrm>
            <a:off x="1143000" y="914400"/>
            <a:ext cx="4416136" cy="800100"/>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400" b="1" dirty="0">
                <a:solidFill>
                  <a:schemeClr val="bg1"/>
                </a:solidFill>
                <a:latin typeface="Times New Roman" panose="02020603050405020304" pitchFamily="18" charset="0"/>
                <a:cs typeface="Times New Roman" panose="02020603050405020304" pitchFamily="18" charset="0"/>
              </a:rPr>
              <a:t>ВИСНОВКИ:</a:t>
            </a:r>
            <a:endParaRPr lang="ru-RU" sz="24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306315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кутник 2">
            <a:extLst>
              <a:ext uri="{FF2B5EF4-FFF2-40B4-BE49-F238E27FC236}">
                <a16:creationId xmlns:a16="http://schemas.microsoft.com/office/drawing/2014/main" id="{6E6B1B11-76BC-4204-AE9B-6AC07F1B78C8}"/>
              </a:ext>
            </a:extLst>
          </p:cNvPr>
          <p:cNvSpPr/>
          <p:nvPr/>
        </p:nvSpPr>
        <p:spPr>
          <a:xfrm>
            <a:off x="893617" y="2234045"/>
            <a:ext cx="10733809" cy="4000500"/>
          </a:xfrm>
          <a:prstGeom prst="rect">
            <a:avLst/>
          </a:prstGeom>
          <a:solidFill>
            <a:srgbClr val="008A3E"/>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lvl="0" algn="just">
              <a:lnSpc>
                <a:spcPct val="115000"/>
              </a:lnSpc>
              <a:spcAft>
                <a:spcPts val="0"/>
              </a:spcAft>
              <a:buSzPts val="1400"/>
              <a:tabLst>
                <a:tab pos="914400" algn="l"/>
              </a:tabLst>
            </a:pPr>
            <a:r>
              <a:rPr lang="uk-UA" sz="2200" dirty="0">
                <a:effectLst/>
                <a:latin typeface="Times New Roman" panose="02020603050405020304" pitchFamily="18" charset="0"/>
                <a:ea typeface="Times New Roman" panose="02020603050405020304" pitchFamily="18" charset="0"/>
              </a:rPr>
              <a:t>Бібліографічний опис повинен охоплювати всю літературу, використану студентом. Його розміщують в алфавітному порядку прізвищ перших авторів або заголовків українською та російською мовами, потім в такому ж порядку розміщуються джерела іноземними мовами, потім Інтернет-джерела. До списку літератури включаються всі публікації вітчизняних і зарубіжних авторів, на які є посилання в роботі. Всі джерела вказуються тією мовою, якою вони видані. </a:t>
            </a:r>
            <a:r>
              <a:rPr lang="uk-UA" sz="2200" i="1" dirty="0">
                <a:effectLst/>
                <a:latin typeface="Times New Roman" panose="02020603050405020304" pitchFamily="18" charset="0"/>
                <a:ea typeface="Times New Roman" panose="02020603050405020304" pitchFamily="18" charset="0"/>
              </a:rPr>
              <a:t>Неприпустимим є переклад назв російських видань українською мовою</a:t>
            </a:r>
            <a:r>
              <a:rPr lang="uk-UA" sz="2200" dirty="0">
                <a:effectLst/>
                <a:latin typeface="Times New Roman" panose="02020603050405020304" pitchFamily="18" charset="0"/>
                <a:ea typeface="Times New Roman" panose="02020603050405020304" pitchFamily="18" charset="0"/>
              </a:rPr>
              <a:t>. Література іноземними мовами наводиться в кінці списку використаної літератури. </a:t>
            </a:r>
            <a:r>
              <a:rPr lang="ru-RU" sz="2200" dirty="0" err="1">
                <a:effectLst/>
                <a:latin typeface="Times New Roman" panose="02020603050405020304" pitchFamily="18" charset="0"/>
                <a:ea typeface="Times New Roman" panose="02020603050405020304" pitchFamily="18" charset="0"/>
                <a:cs typeface="Times New Roman" panose="02020603050405020304" pitchFamily="18" charset="0"/>
              </a:rPr>
              <a:t>захистити</a:t>
            </a:r>
            <a:r>
              <a:rPr lang="ru-RU" sz="2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200" dirty="0" err="1">
                <a:effectLst/>
                <a:latin typeface="Times New Roman" panose="02020603050405020304" pitchFamily="18" charset="0"/>
                <a:ea typeface="Times New Roman" panose="02020603050405020304" pitchFamily="18" charset="0"/>
                <a:cs typeface="Times New Roman" panose="02020603050405020304" pitchFamily="18" charset="0"/>
              </a:rPr>
              <a:t>звіт</a:t>
            </a:r>
            <a:r>
              <a:rPr lang="ru-RU" sz="2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200" dirty="0" err="1">
                <a:effectLst/>
                <a:latin typeface="Times New Roman" panose="02020603050405020304" pitchFamily="18" charset="0"/>
                <a:ea typeface="Times New Roman" panose="02020603050405020304" pitchFamily="18" charset="0"/>
                <a:cs typeface="Times New Roman" panose="02020603050405020304" pitchFamily="18" charset="0"/>
              </a:rPr>
              <a:t>із</a:t>
            </a:r>
            <a:r>
              <a:rPr lang="ru-RU" sz="2200" dirty="0">
                <a:effectLst/>
                <a:latin typeface="Times New Roman" panose="02020603050405020304" pitchFamily="18" charset="0"/>
                <a:ea typeface="Times New Roman" panose="02020603050405020304" pitchFamily="18" charset="0"/>
                <a:cs typeface="Times New Roman" panose="02020603050405020304" pitchFamily="18" charset="0"/>
              </a:rPr>
              <a:t> практики.</a:t>
            </a:r>
            <a:endParaRPr lang="ru-RU" sz="2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Прямокутник 3">
            <a:extLst>
              <a:ext uri="{FF2B5EF4-FFF2-40B4-BE49-F238E27FC236}">
                <a16:creationId xmlns:a16="http://schemas.microsoft.com/office/drawing/2014/main" id="{8F637711-B2AF-49F4-86CA-BE908AE199B5}"/>
              </a:ext>
            </a:extLst>
          </p:cNvPr>
          <p:cNvSpPr/>
          <p:nvPr/>
        </p:nvSpPr>
        <p:spPr>
          <a:xfrm>
            <a:off x="6096000" y="426027"/>
            <a:ext cx="5829299" cy="1444337"/>
          </a:xfrm>
          <a:prstGeom prst="rect">
            <a:avLst/>
          </a:prstGeom>
          <a:solidFill>
            <a:schemeClr val="accent6">
              <a:lumMod val="60000"/>
              <a:lumOff val="4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fontAlgn="base">
              <a:spcBef>
                <a:spcPct val="0"/>
              </a:spcBef>
              <a:spcAft>
                <a:spcPct val="0"/>
              </a:spcAft>
            </a:pPr>
            <a:r>
              <a:rPr lang="uk-UA" sz="2400" b="1" dirty="0">
                <a:effectLst/>
                <a:latin typeface="Times New Roman" panose="02020603050405020304" pitchFamily="18" charset="0"/>
                <a:ea typeface="Times New Roman" panose="02020603050405020304" pitchFamily="18" charset="0"/>
              </a:rPr>
              <a:t>СТРУКТУРНІ ЕЛЕМЕНТИ КУРСОВОЇ РОБОТИ</a:t>
            </a:r>
            <a:r>
              <a:rPr lang="uk-UA" sz="2400" b="1" dirty="0">
                <a:solidFill>
                  <a:srgbClr val="FFFFFF"/>
                </a:solidFill>
                <a:latin typeface="Times New Roman" panose="02020603050405020304" pitchFamily="18" charset="0"/>
                <a:cs typeface="Times New Roman" panose="02020603050405020304" pitchFamily="18" charset="0"/>
              </a:rPr>
              <a:t>:</a:t>
            </a:r>
            <a:endParaRPr lang="ru-RU" sz="2400" b="1" dirty="0">
              <a:solidFill>
                <a:srgbClr val="FFFFFF"/>
              </a:solidFill>
              <a:latin typeface="Times New Roman" panose="02020603050405020304" pitchFamily="18" charset="0"/>
              <a:cs typeface="Times New Roman" panose="02020603050405020304" pitchFamily="18" charset="0"/>
            </a:endParaRPr>
          </a:p>
        </p:txBody>
      </p:sp>
      <p:sp>
        <p:nvSpPr>
          <p:cNvPr id="6" name="Прямокутник: округлені кути 5">
            <a:extLst>
              <a:ext uri="{FF2B5EF4-FFF2-40B4-BE49-F238E27FC236}">
                <a16:creationId xmlns:a16="http://schemas.microsoft.com/office/drawing/2014/main" id="{95FAF9D8-9C42-49FE-86E3-A9F567080D50}"/>
              </a:ext>
            </a:extLst>
          </p:cNvPr>
          <p:cNvSpPr/>
          <p:nvPr/>
        </p:nvSpPr>
        <p:spPr>
          <a:xfrm>
            <a:off x="1059872" y="945574"/>
            <a:ext cx="4561609" cy="924790"/>
          </a:xfrm>
          <a:prstGeom prst="roundRect">
            <a:avLst/>
          </a:prstGeom>
          <a:solidFill>
            <a:srgbClr val="008A3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400" b="1" dirty="0">
                <a:solidFill>
                  <a:schemeClr val="bg1"/>
                </a:solidFill>
                <a:latin typeface="Times New Roman" panose="02020603050405020304" pitchFamily="18" charset="0"/>
                <a:cs typeface="Times New Roman" panose="02020603050405020304" pitchFamily="18" charset="0"/>
              </a:rPr>
              <a:t>СПИСОК ВИКОРИСТАНИХ ДЖЕРЕЛ:</a:t>
            </a:r>
            <a:endParaRPr lang="ru-RU" sz="24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38238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кутник 2">
            <a:extLst>
              <a:ext uri="{FF2B5EF4-FFF2-40B4-BE49-F238E27FC236}">
                <a16:creationId xmlns:a16="http://schemas.microsoft.com/office/drawing/2014/main" id="{6E6B1B11-76BC-4204-AE9B-6AC07F1B78C8}"/>
              </a:ext>
            </a:extLst>
          </p:cNvPr>
          <p:cNvSpPr/>
          <p:nvPr/>
        </p:nvSpPr>
        <p:spPr>
          <a:xfrm>
            <a:off x="694598" y="2358736"/>
            <a:ext cx="11151038" cy="3464858"/>
          </a:xfrm>
          <a:prstGeom prst="rect">
            <a:avLst/>
          </a:prstGeom>
          <a:solidFill>
            <a:srgbClr val="004760"/>
          </a:solidFill>
          <a:ln>
            <a:solidFill>
              <a:srgbClr val="00B0F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just">
              <a:spcAft>
                <a:spcPts val="0"/>
              </a:spcAft>
            </a:pPr>
            <a:r>
              <a:rPr lang="uk-UA" sz="2200" dirty="0">
                <a:effectLst/>
                <a:latin typeface="Times New Roman" panose="02020603050405020304" pitchFamily="18" charset="0"/>
                <a:ea typeface="Times New Roman" panose="02020603050405020304" pitchFamily="18" charset="0"/>
              </a:rPr>
              <a:t>В </a:t>
            </a:r>
            <a:r>
              <a:rPr lang="uk-UA" sz="2200" b="1" i="1" dirty="0">
                <a:effectLst/>
                <a:latin typeface="Times New Roman" panose="02020603050405020304" pitchFamily="18" charset="0"/>
                <a:ea typeface="Times New Roman" panose="02020603050405020304" pitchFamily="18" charset="0"/>
              </a:rPr>
              <a:t>д</a:t>
            </a:r>
            <a:r>
              <a:rPr lang="uk-UA" sz="2200" b="1" i="1" spc="5" dirty="0">
                <a:effectLst/>
                <a:latin typeface="Times New Roman" panose="02020603050405020304" pitchFamily="18" charset="0"/>
                <a:ea typeface="Times New Roman" panose="02020603050405020304" pitchFamily="18" charset="0"/>
              </a:rPr>
              <a:t>о</a:t>
            </a:r>
            <a:r>
              <a:rPr lang="uk-UA" sz="2200" b="1" i="1" dirty="0">
                <a:effectLst/>
                <a:latin typeface="Times New Roman" panose="02020603050405020304" pitchFamily="18" charset="0"/>
                <a:ea typeface="Times New Roman" panose="02020603050405020304" pitchFamily="18" charset="0"/>
              </a:rPr>
              <a:t>д</a:t>
            </a:r>
            <a:r>
              <a:rPr lang="uk-UA" sz="2200" b="1" i="1" spc="5" dirty="0">
                <a:effectLst/>
                <a:latin typeface="Times New Roman" panose="02020603050405020304" pitchFamily="18" charset="0"/>
                <a:ea typeface="Times New Roman" panose="02020603050405020304" pitchFamily="18" charset="0"/>
              </a:rPr>
              <a:t>а</a:t>
            </a:r>
            <a:r>
              <a:rPr lang="uk-UA" sz="2200" b="1" i="1" spc="-5" dirty="0">
                <a:effectLst/>
                <a:latin typeface="Times New Roman" panose="02020603050405020304" pitchFamily="18" charset="0"/>
                <a:ea typeface="Times New Roman" panose="02020603050405020304" pitchFamily="18" charset="0"/>
              </a:rPr>
              <a:t>т</a:t>
            </a:r>
            <a:r>
              <a:rPr lang="uk-UA" sz="2200" b="1" i="1" spc="-10" dirty="0">
                <a:effectLst/>
                <a:latin typeface="Times New Roman" panose="02020603050405020304" pitchFamily="18" charset="0"/>
                <a:ea typeface="Times New Roman" panose="02020603050405020304" pitchFamily="18" charset="0"/>
              </a:rPr>
              <a:t>к</a:t>
            </a:r>
            <a:r>
              <a:rPr lang="uk-UA" sz="2200" b="1" i="1" dirty="0">
                <a:effectLst/>
                <a:latin typeface="Times New Roman" panose="02020603050405020304" pitchFamily="18" charset="0"/>
                <a:ea typeface="Times New Roman" panose="02020603050405020304" pitchFamily="18" charset="0"/>
              </a:rPr>
              <a:t>и</a:t>
            </a:r>
            <a:r>
              <a:rPr lang="uk-UA" sz="2200" i="1" spc="5" dirty="0">
                <a:effectLst/>
                <a:latin typeface="Times New Roman" panose="02020603050405020304" pitchFamily="18" charset="0"/>
                <a:ea typeface="Times New Roman" panose="02020603050405020304" pitchFamily="18" charset="0"/>
              </a:rPr>
              <a:t> </a:t>
            </a:r>
            <a:r>
              <a:rPr lang="uk-UA" sz="2200" spc="-5" dirty="0">
                <a:effectLst/>
                <a:latin typeface="Times New Roman" panose="02020603050405020304" pitchFamily="18" charset="0"/>
                <a:ea typeface="Times New Roman" panose="02020603050405020304" pitchFamily="18" charset="0"/>
              </a:rPr>
              <a:t>в</a:t>
            </a:r>
            <a:r>
              <a:rPr lang="uk-UA" sz="2200" dirty="0">
                <a:effectLst/>
                <a:latin typeface="Times New Roman" panose="02020603050405020304" pitchFamily="18" charset="0"/>
                <a:ea typeface="Times New Roman" panose="02020603050405020304" pitchFamily="18" charset="0"/>
              </a:rPr>
              <a:t>к</a:t>
            </a:r>
            <a:r>
              <a:rPr lang="uk-UA" sz="2200" spc="-5" dirty="0">
                <a:effectLst/>
                <a:latin typeface="Times New Roman" panose="02020603050405020304" pitchFamily="18" charset="0"/>
                <a:ea typeface="Times New Roman" panose="02020603050405020304" pitchFamily="18" charset="0"/>
              </a:rPr>
              <a:t>лю</a:t>
            </a:r>
            <a:r>
              <a:rPr lang="uk-UA" sz="2200" dirty="0">
                <a:effectLst/>
                <a:latin typeface="Times New Roman" panose="02020603050405020304" pitchFamily="18" charset="0"/>
                <a:ea typeface="Times New Roman" panose="02020603050405020304" pitchFamily="18" charset="0"/>
              </a:rPr>
              <a:t>ч</a:t>
            </a:r>
            <a:r>
              <a:rPr lang="uk-UA" sz="2200" spc="5" dirty="0">
                <a:effectLst/>
                <a:latin typeface="Times New Roman" panose="02020603050405020304" pitchFamily="18" charset="0"/>
                <a:ea typeface="Times New Roman" panose="02020603050405020304" pitchFamily="18" charset="0"/>
              </a:rPr>
              <a:t>а</a:t>
            </a:r>
            <a:r>
              <a:rPr lang="uk-UA" sz="2200" spc="-15" dirty="0">
                <a:effectLst/>
                <a:latin typeface="Times New Roman" panose="02020603050405020304" pitchFamily="18" charset="0"/>
                <a:ea typeface="Times New Roman" panose="02020603050405020304" pitchFamily="18" charset="0"/>
              </a:rPr>
              <a:t>ю</a:t>
            </a:r>
            <a:r>
              <a:rPr lang="uk-UA" sz="2200" dirty="0">
                <a:effectLst/>
                <a:latin typeface="Times New Roman" panose="02020603050405020304" pitchFamily="18" charset="0"/>
                <a:ea typeface="Times New Roman" panose="02020603050405020304" pitchFamily="18" charset="0"/>
              </a:rPr>
              <a:t>т</a:t>
            </a:r>
            <a:r>
              <a:rPr lang="uk-UA" sz="2200" spc="-5" dirty="0">
                <a:effectLst/>
                <a:latin typeface="Times New Roman" panose="02020603050405020304" pitchFamily="18" charset="0"/>
                <a:ea typeface="Times New Roman" panose="02020603050405020304" pitchFamily="18" charset="0"/>
              </a:rPr>
              <a:t>ь</a:t>
            </a:r>
            <a:r>
              <a:rPr lang="uk-UA" sz="2200" dirty="0">
                <a:effectLst/>
                <a:latin typeface="Times New Roman" panose="02020603050405020304" pitchFamily="18" charset="0"/>
                <a:ea typeface="Times New Roman" panose="02020603050405020304" pitchFamily="18" charset="0"/>
              </a:rPr>
              <a:t>ся </a:t>
            </a:r>
            <a:r>
              <a:rPr lang="uk-UA" sz="2200" spc="5" dirty="0">
                <a:effectLst/>
                <a:latin typeface="Times New Roman" panose="02020603050405020304" pitchFamily="18" charset="0"/>
                <a:ea typeface="Times New Roman" panose="02020603050405020304" pitchFamily="18" charset="0"/>
              </a:rPr>
              <a:t>д</a:t>
            </a:r>
            <a:r>
              <a:rPr lang="uk-UA" sz="2200" spc="-5" dirty="0">
                <a:effectLst/>
                <a:latin typeface="Times New Roman" panose="02020603050405020304" pitchFamily="18" charset="0"/>
                <a:ea typeface="Times New Roman" panose="02020603050405020304" pitchFamily="18" charset="0"/>
              </a:rPr>
              <a:t>оп</a:t>
            </a:r>
            <a:r>
              <a:rPr lang="uk-UA" sz="2200" spc="5" dirty="0">
                <a:effectLst/>
                <a:latin typeface="Times New Roman" panose="02020603050405020304" pitchFamily="18" charset="0"/>
                <a:ea typeface="Times New Roman" panose="02020603050405020304" pitchFamily="18" charset="0"/>
              </a:rPr>
              <a:t>о</a:t>
            </a:r>
            <a:r>
              <a:rPr lang="uk-UA" sz="2200" dirty="0">
                <a:effectLst/>
                <a:latin typeface="Times New Roman" panose="02020603050405020304" pitchFamily="18" charset="0"/>
                <a:ea typeface="Times New Roman" panose="02020603050405020304" pitchFamily="18" charset="0"/>
              </a:rPr>
              <a:t>м</a:t>
            </a:r>
            <a:r>
              <a:rPr lang="uk-UA" sz="2200" spc="-5" dirty="0">
                <a:effectLst/>
                <a:latin typeface="Times New Roman" panose="02020603050405020304" pitchFamily="18" charset="0"/>
                <a:ea typeface="Times New Roman" panose="02020603050405020304" pitchFamily="18" charset="0"/>
              </a:rPr>
              <a:t>і</a:t>
            </a:r>
            <a:r>
              <a:rPr lang="uk-UA" sz="2200" dirty="0">
                <a:effectLst/>
                <a:latin typeface="Times New Roman" panose="02020603050405020304" pitchFamily="18" charset="0"/>
                <a:ea typeface="Times New Roman" panose="02020603050405020304" pitchFamily="18" charset="0"/>
              </a:rPr>
              <a:t>ж</a:t>
            </a:r>
            <a:r>
              <a:rPr lang="uk-UA" sz="2200" spc="-5" dirty="0">
                <a:effectLst/>
                <a:latin typeface="Times New Roman" panose="02020603050405020304" pitchFamily="18" charset="0"/>
                <a:ea typeface="Times New Roman" panose="02020603050405020304" pitchFamily="18" charset="0"/>
              </a:rPr>
              <a:t>н</a:t>
            </a:r>
            <a:r>
              <a:rPr lang="uk-UA" sz="2200" dirty="0">
                <a:effectLst/>
                <a:latin typeface="Times New Roman" panose="02020603050405020304" pitchFamily="18" charset="0"/>
                <a:ea typeface="Times New Roman" panose="02020603050405020304" pitchFamily="18" charset="0"/>
              </a:rPr>
              <a:t>і</a:t>
            </a:r>
            <a:r>
              <a:rPr lang="uk-UA" sz="2200" spc="5" dirty="0">
                <a:effectLst/>
                <a:latin typeface="Times New Roman" panose="02020603050405020304" pitchFamily="18" charset="0"/>
                <a:ea typeface="Times New Roman" panose="02020603050405020304" pitchFamily="18" charset="0"/>
              </a:rPr>
              <a:t> </a:t>
            </a:r>
            <a:r>
              <a:rPr lang="uk-UA" sz="2200" dirty="0">
                <a:effectLst/>
                <a:latin typeface="Times New Roman" panose="02020603050405020304" pitchFamily="18" charset="0"/>
                <a:ea typeface="Times New Roman" panose="02020603050405020304" pitchFamily="18" charset="0"/>
              </a:rPr>
              <a:t>мат</a:t>
            </a:r>
            <a:r>
              <a:rPr lang="uk-UA" sz="2200" spc="-10" dirty="0">
                <a:effectLst/>
                <a:latin typeface="Times New Roman" panose="02020603050405020304" pitchFamily="18" charset="0"/>
                <a:ea typeface="Times New Roman" panose="02020603050405020304" pitchFamily="18" charset="0"/>
              </a:rPr>
              <a:t>е</a:t>
            </a:r>
            <a:r>
              <a:rPr lang="uk-UA" sz="2200" spc="5" dirty="0">
                <a:effectLst/>
                <a:latin typeface="Times New Roman" panose="02020603050405020304" pitchFamily="18" charset="0"/>
                <a:ea typeface="Times New Roman" panose="02020603050405020304" pitchFamily="18" charset="0"/>
              </a:rPr>
              <a:t>рі</a:t>
            </a:r>
            <a:r>
              <a:rPr lang="uk-UA" sz="2200" dirty="0">
                <a:effectLst/>
                <a:latin typeface="Times New Roman" panose="02020603050405020304" pitchFamily="18" charset="0"/>
                <a:ea typeface="Times New Roman" panose="02020603050405020304" pitchFamily="18" charset="0"/>
              </a:rPr>
              <a:t>а</a:t>
            </a:r>
            <a:r>
              <a:rPr lang="uk-UA" sz="2200" spc="-15" dirty="0">
                <a:effectLst/>
                <a:latin typeface="Times New Roman" panose="02020603050405020304" pitchFamily="18" charset="0"/>
                <a:ea typeface="Times New Roman" panose="02020603050405020304" pitchFamily="18" charset="0"/>
              </a:rPr>
              <a:t>л</a:t>
            </a:r>
            <a:r>
              <a:rPr lang="uk-UA" sz="2200" dirty="0">
                <a:effectLst/>
                <a:latin typeface="Times New Roman" panose="02020603050405020304" pitchFamily="18" charset="0"/>
                <a:ea typeface="Times New Roman" panose="02020603050405020304" pitchFamily="18" charset="0"/>
              </a:rPr>
              <a:t>и, необхідні для повноти сприйняття роботи</a:t>
            </a:r>
            <a:r>
              <a:rPr lang="uk-UA" sz="2200" spc="15" dirty="0">
                <a:effectLst/>
                <a:latin typeface="Times New Roman" panose="02020603050405020304" pitchFamily="18" charset="0"/>
                <a:ea typeface="Times New Roman" panose="02020603050405020304" pitchFamily="18" charset="0"/>
              </a:rPr>
              <a:t> </a:t>
            </a:r>
            <a:r>
              <a:rPr lang="uk-UA" sz="2200" dirty="0">
                <a:effectLst/>
                <a:latin typeface="Times New Roman" panose="02020603050405020304" pitchFamily="18" charset="0"/>
                <a:ea typeface="Times New Roman" panose="02020603050405020304" pitchFamily="18" charset="0"/>
              </a:rPr>
              <a:t>(як</a:t>
            </a:r>
            <a:r>
              <a:rPr lang="uk-UA" sz="2200" spc="-10" dirty="0">
                <a:effectLst/>
                <a:latin typeface="Times New Roman" panose="02020603050405020304" pitchFamily="18" charset="0"/>
                <a:ea typeface="Times New Roman" panose="02020603050405020304" pitchFamily="18" charset="0"/>
              </a:rPr>
              <a:t> </a:t>
            </a:r>
            <a:r>
              <a:rPr lang="uk-UA" sz="2200" spc="5" dirty="0">
                <a:effectLst/>
                <a:latin typeface="Times New Roman" panose="02020603050405020304" pitchFamily="18" charset="0"/>
                <a:ea typeface="Times New Roman" panose="02020603050405020304" pitchFamily="18" charset="0"/>
              </a:rPr>
              <a:t>п</a:t>
            </a:r>
            <a:r>
              <a:rPr lang="uk-UA" sz="2200" spc="-5" dirty="0">
                <a:effectLst/>
                <a:latin typeface="Times New Roman" panose="02020603050405020304" pitchFamily="18" charset="0"/>
                <a:ea typeface="Times New Roman" panose="02020603050405020304" pitchFamily="18" charset="0"/>
              </a:rPr>
              <a:t>р</a:t>
            </a:r>
            <a:r>
              <a:rPr lang="uk-UA" sz="2200" dirty="0">
                <a:effectLst/>
                <a:latin typeface="Times New Roman" panose="02020603050405020304" pitchFamily="18" charset="0"/>
                <a:ea typeface="Times New Roman" panose="02020603050405020304" pitchFamily="18" charset="0"/>
              </a:rPr>
              <a:t>а</a:t>
            </a:r>
            <a:r>
              <a:rPr lang="uk-UA" sz="2200" spc="-5" dirty="0">
                <a:effectLst/>
                <a:latin typeface="Times New Roman" panose="02020603050405020304" pitchFamily="18" charset="0"/>
                <a:ea typeface="Times New Roman" panose="02020603050405020304" pitchFamily="18" charset="0"/>
              </a:rPr>
              <a:t>в</a:t>
            </a:r>
            <a:r>
              <a:rPr lang="uk-UA" sz="2200" spc="5" dirty="0">
                <a:effectLst/>
                <a:latin typeface="Times New Roman" panose="02020603050405020304" pitchFamily="18" charset="0"/>
                <a:ea typeface="Times New Roman" panose="02020603050405020304" pitchFamily="18" charset="0"/>
              </a:rPr>
              <a:t>и</a:t>
            </a:r>
            <a:r>
              <a:rPr lang="uk-UA" sz="2200" spc="-15" dirty="0">
                <a:effectLst/>
                <a:latin typeface="Times New Roman" panose="02020603050405020304" pitchFamily="18" charset="0"/>
                <a:ea typeface="Times New Roman" panose="02020603050405020304" pitchFamily="18" charset="0"/>
              </a:rPr>
              <a:t>л</a:t>
            </a:r>
            <a:r>
              <a:rPr lang="uk-UA" sz="2200" spc="5" dirty="0">
                <a:effectLst/>
                <a:latin typeface="Times New Roman" panose="02020603050405020304" pitchFamily="18" charset="0"/>
                <a:ea typeface="Times New Roman" panose="02020603050405020304" pitchFamily="18" charset="0"/>
              </a:rPr>
              <a:t>о</a:t>
            </a:r>
            <a:r>
              <a:rPr lang="uk-UA" sz="2200" dirty="0">
                <a:effectLst/>
                <a:latin typeface="Times New Roman" panose="02020603050405020304" pitchFamily="18" charset="0"/>
                <a:ea typeface="Times New Roman" panose="02020603050405020304" pitchFamily="18" charset="0"/>
              </a:rPr>
              <a:t>, </a:t>
            </a:r>
            <a:r>
              <a:rPr lang="uk-UA" sz="2200" spc="-5" dirty="0">
                <a:effectLst/>
                <a:latin typeface="Times New Roman" panose="02020603050405020304" pitchFamily="18" charset="0"/>
                <a:ea typeface="Times New Roman" panose="02020603050405020304" pitchFamily="18" charset="0"/>
              </a:rPr>
              <a:t>ц</a:t>
            </a:r>
            <a:r>
              <a:rPr lang="uk-UA" sz="2200" spc="5" dirty="0">
                <a:effectLst/>
                <a:latin typeface="Times New Roman" panose="02020603050405020304" pitchFamily="18" charset="0"/>
                <a:ea typeface="Times New Roman" panose="02020603050405020304" pitchFamily="18" charset="0"/>
              </a:rPr>
              <a:t>и</a:t>
            </a:r>
            <a:r>
              <a:rPr lang="uk-UA" sz="2200" spc="-10" dirty="0">
                <a:effectLst/>
                <a:latin typeface="Times New Roman" panose="02020603050405020304" pitchFamily="18" charset="0"/>
                <a:ea typeface="Times New Roman" panose="02020603050405020304" pitchFamily="18" charset="0"/>
              </a:rPr>
              <a:t>ф</a:t>
            </a:r>
            <a:r>
              <a:rPr lang="uk-UA" sz="2200" spc="5" dirty="0">
                <a:effectLst/>
                <a:latin typeface="Times New Roman" panose="02020603050405020304" pitchFamily="18" charset="0"/>
                <a:ea typeface="Times New Roman" panose="02020603050405020304" pitchFamily="18" charset="0"/>
              </a:rPr>
              <a:t>ро</a:t>
            </a:r>
            <a:r>
              <a:rPr lang="uk-UA" sz="2200" spc="-15" dirty="0">
                <a:effectLst/>
                <a:latin typeface="Times New Roman" panose="02020603050405020304" pitchFamily="18" charset="0"/>
                <a:ea typeface="Times New Roman" panose="02020603050405020304" pitchFamily="18" charset="0"/>
              </a:rPr>
              <a:t>в</a:t>
            </a:r>
            <a:r>
              <a:rPr lang="uk-UA" sz="2200" dirty="0">
                <a:effectLst/>
                <a:latin typeface="Times New Roman" panose="02020603050405020304" pitchFamily="18" charset="0"/>
                <a:ea typeface="Times New Roman" panose="02020603050405020304" pitchFamily="18" charset="0"/>
              </a:rPr>
              <a:t>і</a:t>
            </a:r>
            <a:r>
              <a:rPr lang="uk-UA" sz="2200" spc="5" dirty="0">
                <a:effectLst/>
                <a:latin typeface="Times New Roman" panose="02020603050405020304" pitchFamily="18" charset="0"/>
                <a:ea typeface="Times New Roman" panose="02020603050405020304" pitchFamily="18" charset="0"/>
              </a:rPr>
              <a:t> д</a:t>
            </a:r>
            <a:r>
              <a:rPr lang="uk-UA" sz="2200" spc="-10" dirty="0">
                <a:effectLst/>
                <a:latin typeface="Times New Roman" panose="02020603050405020304" pitchFamily="18" charset="0"/>
                <a:ea typeface="Times New Roman" panose="02020603050405020304" pitchFamily="18" charset="0"/>
              </a:rPr>
              <a:t>а</a:t>
            </a:r>
            <a:r>
              <a:rPr lang="uk-UA" sz="2200" spc="-5" dirty="0">
                <a:effectLst/>
                <a:latin typeface="Times New Roman" panose="02020603050405020304" pitchFamily="18" charset="0"/>
                <a:ea typeface="Times New Roman" panose="02020603050405020304" pitchFamily="18" charset="0"/>
              </a:rPr>
              <a:t>н</a:t>
            </a:r>
            <a:r>
              <a:rPr lang="uk-UA" sz="2200" spc="5" dirty="0">
                <a:effectLst/>
                <a:latin typeface="Times New Roman" panose="02020603050405020304" pitchFamily="18" charset="0"/>
                <a:ea typeface="Times New Roman" panose="02020603050405020304" pitchFamily="18" charset="0"/>
              </a:rPr>
              <a:t>і, таблиці, ілюстрації</a:t>
            </a:r>
            <a:r>
              <a:rPr lang="uk-UA" sz="2200" dirty="0">
                <a:effectLst/>
                <a:latin typeface="Times New Roman" panose="02020603050405020304" pitchFamily="18" charset="0"/>
                <a:ea typeface="Times New Roman" panose="02020603050405020304" pitchFamily="18" charset="0"/>
              </a:rPr>
              <a:t>). Додатки оформлюють як продовження роботи на наступних її сторінках, розміщуючи їх у порядку появи посилань у тексті. Кожний додаток повинен починатися з нової сторінки, мати заголовок, бути надрукованим угорі малими літерами з першої великої симетрично відносно тексту сторінки. Наприклад, Додаток А (великі літери, що позначають додаток, слід використовувати послідовно великими літерами української абетки, за винятком літер Г, Є, І, Ї, Й, О, Ч, Ь). Першому додатку має передувати аркуш, на якому під назвою курсової роботи великими літрами друкують слово «ДОДАТКИ».</a:t>
            </a:r>
            <a:endParaRPr lang="ru-RU" sz="2200" dirty="0">
              <a:effectLst/>
              <a:latin typeface="Times New Roman" panose="02020603050405020304" pitchFamily="18" charset="0"/>
              <a:ea typeface="Times New Roman" panose="02020603050405020304" pitchFamily="18" charset="0"/>
            </a:endParaRPr>
          </a:p>
        </p:txBody>
      </p:sp>
      <p:sp>
        <p:nvSpPr>
          <p:cNvPr id="5" name="Прямокутник 4">
            <a:extLst>
              <a:ext uri="{FF2B5EF4-FFF2-40B4-BE49-F238E27FC236}">
                <a16:creationId xmlns:a16="http://schemas.microsoft.com/office/drawing/2014/main" id="{41AA1158-4386-4F7F-B7E1-97CDCA246DF5}"/>
              </a:ext>
            </a:extLst>
          </p:cNvPr>
          <p:cNvSpPr/>
          <p:nvPr/>
        </p:nvSpPr>
        <p:spPr>
          <a:xfrm>
            <a:off x="694598" y="1034406"/>
            <a:ext cx="4137175" cy="921538"/>
          </a:xfrm>
          <a:prstGeom prst="rect">
            <a:avLst/>
          </a:prstGeom>
          <a:solidFill>
            <a:srgbClr val="004760"/>
          </a:solidFill>
          <a:ln>
            <a:solidFill>
              <a:srgbClr val="00B0F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spcAft>
                <a:spcPts val="0"/>
              </a:spcAft>
            </a:pPr>
            <a:r>
              <a:rPr lang="ru-RU" sz="2400" b="1" dirty="0">
                <a:effectLst/>
                <a:latin typeface="Times New Roman" panose="02020603050405020304" pitchFamily="18" charset="0"/>
                <a:ea typeface="Times New Roman" panose="02020603050405020304" pitchFamily="18" charset="0"/>
              </a:rPr>
              <a:t>ДОДАТКИ:</a:t>
            </a:r>
          </a:p>
        </p:txBody>
      </p:sp>
      <p:sp>
        <p:nvSpPr>
          <p:cNvPr id="4" name="Прямокутник 3">
            <a:extLst>
              <a:ext uri="{FF2B5EF4-FFF2-40B4-BE49-F238E27FC236}">
                <a16:creationId xmlns:a16="http://schemas.microsoft.com/office/drawing/2014/main" id="{7F2B1EE6-F134-4AB7-BC7D-D6E47655975D}"/>
              </a:ext>
            </a:extLst>
          </p:cNvPr>
          <p:cNvSpPr/>
          <p:nvPr/>
        </p:nvSpPr>
        <p:spPr>
          <a:xfrm>
            <a:off x="6096000" y="426027"/>
            <a:ext cx="5829299" cy="1444337"/>
          </a:xfrm>
          <a:prstGeom prst="rect">
            <a:avLst/>
          </a:prstGeom>
          <a:solidFill>
            <a:schemeClr val="accent6">
              <a:lumMod val="60000"/>
              <a:lumOff val="4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fontAlgn="base">
              <a:spcBef>
                <a:spcPct val="0"/>
              </a:spcBef>
              <a:spcAft>
                <a:spcPct val="0"/>
              </a:spcAft>
            </a:pPr>
            <a:r>
              <a:rPr lang="uk-UA" sz="2400" b="1" dirty="0">
                <a:effectLst/>
                <a:latin typeface="Times New Roman" panose="02020603050405020304" pitchFamily="18" charset="0"/>
                <a:ea typeface="Times New Roman" panose="02020603050405020304" pitchFamily="18" charset="0"/>
              </a:rPr>
              <a:t>СТРУКТУРНІ ЕЛЕМЕНТИ КУРСОВОЇ РОБОТИ</a:t>
            </a:r>
            <a:r>
              <a:rPr lang="uk-UA" sz="2400" b="1" dirty="0">
                <a:solidFill>
                  <a:srgbClr val="FFFFFF"/>
                </a:solidFill>
                <a:latin typeface="Times New Roman" panose="02020603050405020304" pitchFamily="18" charset="0"/>
                <a:cs typeface="Times New Roman" panose="02020603050405020304" pitchFamily="18" charset="0"/>
              </a:rPr>
              <a:t>:</a:t>
            </a:r>
            <a:endParaRPr lang="ru-RU" sz="2400" b="1" dirty="0">
              <a:solidFill>
                <a:srgbClr val="FFFF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11515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a:extLst>
              <a:ext uri="{FF2B5EF4-FFF2-40B4-BE49-F238E27FC236}">
                <a16:creationId xmlns:a16="http://schemas.microsoft.com/office/drawing/2014/main" id="{2BF27910-24FC-46BB-B217-DDB8D9D2C855}"/>
              </a:ext>
            </a:extLst>
          </p:cNvPr>
          <p:cNvSpPr/>
          <p:nvPr/>
        </p:nvSpPr>
        <p:spPr>
          <a:xfrm>
            <a:off x="1163783" y="1194955"/>
            <a:ext cx="9466118" cy="862445"/>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400" b="1" dirty="0">
                <a:effectLst/>
                <a:latin typeface="Times New Roman" panose="02020603050405020304" pitchFamily="18" charset="0"/>
                <a:ea typeface="Times New Roman" panose="02020603050405020304" pitchFamily="18" charset="0"/>
              </a:rPr>
              <a:t>В</a:t>
            </a:r>
            <a:r>
              <a:rPr lang="uk-UA" sz="2400" b="1" spc="-5" dirty="0">
                <a:effectLst/>
                <a:latin typeface="Times New Roman" panose="02020603050405020304" pitchFamily="18" charset="0"/>
                <a:ea typeface="Times New Roman" panose="02020603050405020304" pitchFamily="18" charset="0"/>
              </a:rPr>
              <a:t>И</a:t>
            </a:r>
            <a:r>
              <a:rPr lang="uk-UA" sz="2400" b="1" spc="5" dirty="0">
                <a:effectLst/>
                <a:latin typeface="Times New Roman" panose="02020603050405020304" pitchFamily="18" charset="0"/>
                <a:ea typeface="Times New Roman" panose="02020603050405020304" pitchFamily="18" charset="0"/>
              </a:rPr>
              <a:t>МО</a:t>
            </a:r>
            <a:r>
              <a:rPr lang="uk-UA" sz="2400" b="1" dirty="0">
                <a:effectLst/>
                <a:latin typeface="Times New Roman" panose="02020603050405020304" pitchFamily="18" charset="0"/>
                <a:ea typeface="Times New Roman" panose="02020603050405020304" pitchFamily="18" charset="0"/>
              </a:rPr>
              <a:t>ГИ</a:t>
            </a:r>
            <a:r>
              <a:rPr lang="uk-UA" sz="2400" b="1" spc="-5" dirty="0">
                <a:effectLst/>
                <a:latin typeface="Times New Roman" panose="02020603050405020304" pitchFamily="18" charset="0"/>
                <a:ea typeface="Times New Roman" panose="02020603050405020304" pitchFamily="18" charset="0"/>
              </a:rPr>
              <a:t> </a:t>
            </a:r>
            <a:r>
              <a:rPr lang="uk-UA" sz="2400" b="1" dirty="0">
                <a:effectLst/>
                <a:latin typeface="Times New Roman" panose="02020603050405020304" pitchFamily="18" charset="0"/>
                <a:ea typeface="Times New Roman" panose="02020603050405020304" pitchFamily="18" charset="0"/>
              </a:rPr>
              <a:t>ДО</a:t>
            </a:r>
            <a:r>
              <a:rPr lang="uk-UA" sz="2400" b="1" spc="-5" dirty="0">
                <a:effectLst/>
                <a:latin typeface="Times New Roman" panose="02020603050405020304" pitchFamily="18" charset="0"/>
                <a:ea typeface="Times New Roman" panose="02020603050405020304" pitchFamily="18" charset="0"/>
              </a:rPr>
              <a:t> </a:t>
            </a:r>
            <a:r>
              <a:rPr lang="uk-UA" sz="2400" b="1" spc="5" dirty="0">
                <a:effectLst/>
                <a:latin typeface="Times New Roman" panose="02020603050405020304" pitchFamily="18" charset="0"/>
                <a:ea typeface="Times New Roman" panose="02020603050405020304" pitchFamily="18" charset="0"/>
              </a:rPr>
              <a:t>О</a:t>
            </a:r>
            <a:r>
              <a:rPr lang="uk-UA" sz="2400" b="1" spc="-10" dirty="0">
                <a:effectLst/>
                <a:latin typeface="Times New Roman" panose="02020603050405020304" pitchFamily="18" charset="0"/>
                <a:ea typeface="Times New Roman" panose="02020603050405020304" pitchFamily="18" charset="0"/>
              </a:rPr>
              <a:t>Ф</a:t>
            </a:r>
            <a:r>
              <a:rPr lang="uk-UA" sz="2400" b="1" spc="5" dirty="0">
                <a:effectLst/>
                <a:latin typeface="Times New Roman" panose="02020603050405020304" pitchFamily="18" charset="0"/>
                <a:ea typeface="Times New Roman" panose="02020603050405020304" pitchFamily="18" charset="0"/>
              </a:rPr>
              <a:t>О</a:t>
            </a:r>
            <a:r>
              <a:rPr lang="uk-UA" sz="2400" b="1" dirty="0">
                <a:effectLst/>
                <a:latin typeface="Times New Roman" panose="02020603050405020304" pitchFamily="18" charset="0"/>
                <a:ea typeface="Times New Roman" panose="02020603050405020304" pitchFamily="18" charset="0"/>
              </a:rPr>
              <a:t>Р</a:t>
            </a:r>
            <a:r>
              <a:rPr lang="uk-UA" sz="2400" b="1" spc="-5" dirty="0">
                <a:effectLst/>
                <a:latin typeface="Times New Roman" panose="02020603050405020304" pitchFamily="18" charset="0"/>
                <a:ea typeface="Times New Roman" panose="02020603050405020304" pitchFamily="18" charset="0"/>
              </a:rPr>
              <a:t>МЛ</a:t>
            </a:r>
            <a:r>
              <a:rPr lang="uk-UA" sz="2400" b="1" dirty="0">
                <a:effectLst/>
                <a:latin typeface="Times New Roman" panose="02020603050405020304" pitchFamily="18" charset="0"/>
                <a:ea typeface="Times New Roman" panose="02020603050405020304" pitchFamily="18" charset="0"/>
              </a:rPr>
              <a:t>Е</a:t>
            </a:r>
            <a:r>
              <a:rPr lang="uk-UA" sz="2400" b="1" spc="-5" dirty="0">
                <a:effectLst/>
                <a:latin typeface="Times New Roman" panose="02020603050405020304" pitchFamily="18" charset="0"/>
                <a:ea typeface="Times New Roman" panose="02020603050405020304" pitchFamily="18" charset="0"/>
              </a:rPr>
              <a:t>НН</a:t>
            </a:r>
            <a:r>
              <a:rPr lang="uk-UA" sz="2400" b="1" dirty="0">
                <a:effectLst/>
                <a:latin typeface="Times New Roman" panose="02020603050405020304" pitchFamily="18" charset="0"/>
                <a:ea typeface="Times New Roman" panose="02020603050405020304" pitchFamily="18" charset="0"/>
              </a:rPr>
              <a:t>Я</a:t>
            </a:r>
            <a:r>
              <a:rPr lang="uk-UA" sz="2400" b="1" spc="-5" dirty="0">
                <a:effectLst/>
                <a:latin typeface="Times New Roman" panose="02020603050405020304" pitchFamily="18" charset="0"/>
                <a:ea typeface="Times New Roman" panose="02020603050405020304" pitchFamily="18" charset="0"/>
              </a:rPr>
              <a:t> </a:t>
            </a:r>
            <a:r>
              <a:rPr lang="uk-UA" sz="2400" b="1" dirty="0">
                <a:effectLst/>
                <a:latin typeface="Times New Roman" panose="02020603050405020304" pitchFamily="18" charset="0"/>
                <a:ea typeface="Times New Roman" panose="02020603050405020304" pitchFamily="18" charset="0"/>
              </a:rPr>
              <a:t>Р</a:t>
            </a:r>
            <a:r>
              <a:rPr lang="uk-UA" sz="2400" b="1" spc="5" dirty="0">
                <a:effectLst/>
                <a:latin typeface="Times New Roman" panose="02020603050405020304" pitchFamily="18" charset="0"/>
                <a:ea typeface="Times New Roman" panose="02020603050405020304" pitchFamily="18" charset="0"/>
              </a:rPr>
              <a:t>О</a:t>
            </a:r>
            <a:r>
              <a:rPr lang="uk-UA" sz="2400" b="1" spc="-5" dirty="0">
                <a:effectLst/>
                <a:latin typeface="Times New Roman" panose="02020603050405020304" pitchFamily="18" charset="0"/>
                <a:ea typeface="Times New Roman" panose="02020603050405020304" pitchFamily="18" charset="0"/>
              </a:rPr>
              <a:t>Б</a:t>
            </a:r>
            <a:r>
              <a:rPr lang="uk-UA" sz="2400" b="1" spc="5" dirty="0">
                <a:effectLst/>
                <a:latin typeface="Times New Roman" panose="02020603050405020304" pitchFamily="18" charset="0"/>
                <a:ea typeface="Times New Roman" panose="02020603050405020304" pitchFamily="18" charset="0"/>
              </a:rPr>
              <a:t>ОТ</a:t>
            </a:r>
            <a:r>
              <a:rPr lang="uk-UA" sz="2400" b="1" dirty="0">
                <a:effectLst/>
                <a:latin typeface="Times New Roman" panose="02020603050405020304" pitchFamily="18" charset="0"/>
                <a:ea typeface="Times New Roman" panose="02020603050405020304" pitchFamily="18" charset="0"/>
              </a:rPr>
              <a:t>И:</a:t>
            </a:r>
            <a:endParaRPr lang="ru-RU" sz="2400" b="1" dirty="0"/>
          </a:p>
        </p:txBody>
      </p:sp>
      <p:sp>
        <p:nvSpPr>
          <p:cNvPr id="5" name="Прямокутник 4">
            <a:extLst>
              <a:ext uri="{FF2B5EF4-FFF2-40B4-BE49-F238E27FC236}">
                <a16:creationId xmlns:a16="http://schemas.microsoft.com/office/drawing/2014/main" id="{9F4F84CE-A686-4F92-8F24-D13E20480C0C}"/>
              </a:ext>
            </a:extLst>
          </p:cNvPr>
          <p:cNvSpPr/>
          <p:nvPr/>
        </p:nvSpPr>
        <p:spPr>
          <a:xfrm>
            <a:off x="1163782" y="2317174"/>
            <a:ext cx="9466118" cy="3875808"/>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spcAft>
                <a:spcPts val="0"/>
              </a:spcAft>
            </a:pPr>
            <a:r>
              <a:rPr lang="uk-UA" sz="2200" dirty="0">
                <a:solidFill>
                  <a:schemeClr val="bg1"/>
                </a:solidFill>
                <a:effectLst/>
                <a:latin typeface="Times New Roman" panose="02020603050405020304" pitchFamily="18" charset="0"/>
                <a:ea typeface="Times New Roman" panose="02020603050405020304" pitchFamily="18" charset="0"/>
              </a:rPr>
              <a:t>Курсова робота набирається за допомогою к</a:t>
            </a:r>
            <a:r>
              <a:rPr lang="uk-UA" sz="2200" spc="5" dirty="0">
                <a:solidFill>
                  <a:schemeClr val="bg1"/>
                </a:solidFill>
                <a:effectLst/>
                <a:latin typeface="Times New Roman" panose="02020603050405020304" pitchFamily="18" charset="0"/>
                <a:ea typeface="Times New Roman" panose="02020603050405020304" pitchFamily="18" charset="0"/>
              </a:rPr>
              <a:t>о</a:t>
            </a:r>
            <a:r>
              <a:rPr lang="uk-UA" sz="2200" spc="-10" dirty="0">
                <a:solidFill>
                  <a:schemeClr val="bg1"/>
                </a:solidFill>
                <a:effectLst/>
                <a:latin typeface="Times New Roman" panose="02020603050405020304" pitchFamily="18" charset="0"/>
                <a:ea typeface="Times New Roman" panose="02020603050405020304" pitchFamily="18" charset="0"/>
              </a:rPr>
              <a:t>м</a:t>
            </a:r>
            <a:r>
              <a:rPr lang="uk-UA" sz="2200" spc="5" dirty="0">
                <a:solidFill>
                  <a:schemeClr val="bg1"/>
                </a:solidFill>
                <a:effectLst/>
                <a:latin typeface="Times New Roman" panose="02020603050405020304" pitchFamily="18" charset="0"/>
                <a:ea typeface="Times New Roman" panose="02020603050405020304" pitchFamily="18" charset="0"/>
              </a:rPr>
              <a:t>п</a:t>
            </a:r>
            <a:r>
              <a:rPr lang="uk-UA" sz="2200" spc="-10" dirty="0">
                <a:solidFill>
                  <a:schemeClr val="bg1"/>
                </a:solidFill>
                <a:effectLst/>
                <a:latin typeface="Times New Roman" panose="02020603050405020304" pitchFamily="18" charset="0"/>
                <a:ea typeface="Times New Roman" panose="02020603050405020304" pitchFamily="18" charset="0"/>
              </a:rPr>
              <a:t>’</a:t>
            </a:r>
            <a:r>
              <a:rPr lang="uk-UA" sz="2200" spc="-5" dirty="0">
                <a:solidFill>
                  <a:schemeClr val="bg1"/>
                </a:solidFill>
                <a:effectLst/>
                <a:latin typeface="Times New Roman" panose="02020603050405020304" pitchFamily="18" charset="0"/>
                <a:ea typeface="Times New Roman" panose="02020603050405020304" pitchFamily="18" charset="0"/>
              </a:rPr>
              <a:t>ю</a:t>
            </a:r>
            <a:r>
              <a:rPr lang="uk-UA" sz="2200" dirty="0">
                <a:solidFill>
                  <a:schemeClr val="bg1"/>
                </a:solidFill>
                <a:effectLst/>
                <a:latin typeface="Times New Roman" panose="02020603050405020304" pitchFamily="18" charset="0"/>
                <a:ea typeface="Times New Roman" panose="02020603050405020304" pitchFamily="18" charset="0"/>
              </a:rPr>
              <a:t>те</a:t>
            </a:r>
            <a:r>
              <a:rPr lang="uk-UA" sz="2200" spc="5" dirty="0">
                <a:solidFill>
                  <a:schemeClr val="bg1"/>
                </a:solidFill>
                <a:effectLst/>
                <a:latin typeface="Times New Roman" panose="02020603050405020304" pitchFamily="18" charset="0"/>
                <a:ea typeface="Times New Roman" panose="02020603050405020304" pitchFamily="18" charset="0"/>
              </a:rPr>
              <a:t>р</a:t>
            </a:r>
            <a:r>
              <a:rPr lang="uk-UA" sz="2200" spc="-5" dirty="0">
                <a:solidFill>
                  <a:schemeClr val="bg1"/>
                </a:solidFill>
                <a:effectLst/>
                <a:latin typeface="Times New Roman" panose="02020603050405020304" pitchFamily="18" charset="0"/>
                <a:ea typeface="Times New Roman" panose="02020603050405020304" pitchFamily="18" charset="0"/>
              </a:rPr>
              <a:t>н</a:t>
            </a:r>
            <a:r>
              <a:rPr lang="uk-UA" sz="2200" spc="5" dirty="0">
                <a:solidFill>
                  <a:schemeClr val="bg1"/>
                </a:solidFill>
                <a:effectLst/>
                <a:latin typeface="Times New Roman" panose="02020603050405020304" pitchFamily="18" charset="0"/>
                <a:ea typeface="Times New Roman" panose="02020603050405020304" pitchFamily="18" charset="0"/>
              </a:rPr>
              <a:t>о</a:t>
            </a:r>
            <a:r>
              <a:rPr lang="uk-UA" sz="2200" dirty="0">
                <a:solidFill>
                  <a:schemeClr val="bg1"/>
                </a:solidFill>
                <a:effectLst/>
                <a:latin typeface="Times New Roman" panose="02020603050405020304" pitchFamily="18" charset="0"/>
                <a:ea typeface="Times New Roman" panose="02020603050405020304" pitchFamily="18" charset="0"/>
              </a:rPr>
              <a:t>ї техніки засобами текстового редактора </a:t>
            </a:r>
            <a:r>
              <a:rPr lang="uk-UA" sz="2200" spc="-15" dirty="0">
                <a:solidFill>
                  <a:schemeClr val="bg1"/>
                </a:solidFill>
                <a:effectLst/>
                <a:latin typeface="Times New Roman" panose="02020603050405020304" pitchFamily="18" charset="0"/>
                <a:ea typeface="Times New Roman" panose="02020603050405020304" pitchFamily="18" charset="0"/>
              </a:rPr>
              <a:t>W</a:t>
            </a:r>
            <a:r>
              <a:rPr lang="uk-UA" sz="2200" spc="-5" dirty="0">
                <a:solidFill>
                  <a:schemeClr val="bg1"/>
                </a:solidFill>
                <a:effectLst/>
                <a:latin typeface="Times New Roman" panose="02020603050405020304" pitchFamily="18" charset="0"/>
                <a:ea typeface="Times New Roman" panose="02020603050405020304" pitchFamily="18" charset="0"/>
              </a:rPr>
              <a:t>o</a:t>
            </a:r>
            <a:r>
              <a:rPr lang="uk-UA" sz="2200" dirty="0">
                <a:solidFill>
                  <a:schemeClr val="bg1"/>
                </a:solidFill>
                <a:effectLst/>
                <a:latin typeface="Times New Roman" panose="02020603050405020304" pitchFamily="18" charset="0"/>
                <a:ea typeface="Times New Roman" panose="02020603050405020304" pitchFamily="18" charset="0"/>
              </a:rPr>
              <a:t>r</a:t>
            </a:r>
            <a:r>
              <a:rPr lang="uk-UA" sz="2200" spc="5" dirty="0">
                <a:solidFill>
                  <a:schemeClr val="bg1"/>
                </a:solidFill>
                <a:effectLst/>
                <a:latin typeface="Times New Roman" panose="02020603050405020304" pitchFamily="18" charset="0"/>
                <a:ea typeface="Times New Roman" panose="02020603050405020304" pitchFamily="18" charset="0"/>
              </a:rPr>
              <a:t>d: </a:t>
            </a:r>
            <a:r>
              <a:rPr lang="uk-UA" sz="2200" i="1" spc="5" dirty="0">
                <a:solidFill>
                  <a:schemeClr val="bg1"/>
                </a:solidFill>
                <a:effectLst/>
                <a:latin typeface="Times New Roman" panose="02020603050405020304" pitchFamily="18" charset="0"/>
                <a:ea typeface="Times New Roman" panose="02020603050405020304" pitchFamily="18" charset="0"/>
              </a:rPr>
              <a:t>шрифтом </a:t>
            </a:r>
            <a:r>
              <a:rPr lang="en-US" sz="2200" i="1" spc="5" dirty="0">
                <a:solidFill>
                  <a:schemeClr val="bg1"/>
                </a:solidFill>
                <a:effectLst/>
                <a:latin typeface="Times New Roman" panose="02020603050405020304" pitchFamily="18" charset="0"/>
                <a:ea typeface="Times New Roman" panose="02020603050405020304" pitchFamily="18" charset="0"/>
              </a:rPr>
              <a:t>Times New Roman</a:t>
            </a:r>
            <a:r>
              <a:rPr lang="en-US" sz="2200" spc="5" dirty="0">
                <a:solidFill>
                  <a:schemeClr val="bg1"/>
                </a:solidFill>
                <a:effectLst/>
                <a:latin typeface="Times New Roman" panose="02020603050405020304" pitchFamily="18" charset="0"/>
                <a:ea typeface="Times New Roman" panose="02020603050405020304" pitchFamily="18" charset="0"/>
              </a:rPr>
              <a:t> </a:t>
            </a:r>
            <a:r>
              <a:rPr lang="uk-UA" sz="2200" i="1" spc="5" dirty="0">
                <a:solidFill>
                  <a:schemeClr val="bg1"/>
                </a:solidFill>
                <a:effectLst/>
                <a:latin typeface="Times New Roman" panose="02020603050405020304" pitchFamily="18" charset="0"/>
                <a:ea typeface="Times New Roman" panose="02020603050405020304" pitchFamily="18" charset="0"/>
              </a:rPr>
              <a:t>р</a:t>
            </a:r>
            <a:r>
              <a:rPr lang="uk-UA" sz="2200" i="1" spc="-5" dirty="0">
                <a:solidFill>
                  <a:schemeClr val="bg1"/>
                </a:solidFill>
                <a:effectLst/>
                <a:latin typeface="Times New Roman" panose="02020603050405020304" pitchFamily="18" charset="0"/>
                <a:ea typeface="Times New Roman" panose="02020603050405020304" pitchFamily="18" charset="0"/>
              </a:rPr>
              <a:t>о</a:t>
            </a:r>
            <a:r>
              <a:rPr lang="uk-UA" sz="2200" i="1" spc="5" dirty="0">
                <a:solidFill>
                  <a:schemeClr val="bg1"/>
                </a:solidFill>
                <a:effectLst/>
                <a:latin typeface="Times New Roman" panose="02020603050405020304" pitchFamily="18" charset="0"/>
                <a:ea typeface="Times New Roman" panose="02020603050405020304" pitchFamily="18" charset="0"/>
              </a:rPr>
              <a:t>з</a:t>
            </a:r>
            <a:r>
              <a:rPr lang="uk-UA" sz="2200" i="1" spc="-5" dirty="0">
                <a:solidFill>
                  <a:schemeClr val="bg1"/>
                </a:solidFill>
                <a:effectLst/>
                <a:latin typeface="Times New Roman" panose="02020603050405020304" pitchFamily="18" charset="0"/>
                <a:ea typeface="Times New Roman" panose="02020603050405020304" pitchFamily="18" charset="0"/>
              </a:rPr>
              <a:t>м</a:t>
            </a:r>
            <a:r>
              <a:rPr lang="uk-UA" sz="2200" i="1" spc="5" dirty="0">
                <a:solidFill>
                  <a:schemeClr val="bg1"/>
                </a:solidFill>
                <a:effectLst/>
                <a:latin typeface="Times New Roman" panose="02020603050405020304" pitchFamily="18" charset="0"/>
                <a:ea typeface="Times New Roman" panose="02020603050405020304" pitchFamily="18" charset="0"/>
              </a:rPr>
              <a:t>і</a:t>
            </a:r>
            <a:r>
              <a:rPr lang="uk-UA" sz="2200" i="1" spc="-5" dirty="0">
                <a:solidFill>
                  <a:schemeClr val="bg1"/>
                </a:solidFill>
                <a:effectLst/>
                <a:latin typeface="Times New Roman" panose="02020603050405020304" pitchFamily="18" charset="0"/>
                <a:ea typeface="Times New Roman" panose="02020603050405020304" pitchFamily="18" charset="0"/>
              </a:rPr>
              <a:t>р</a:t>
            </a:r>
            <a:r>
              <a:rPr lang="uk-UA" sz="2200" i="1" dirty="0">
                <a:solidFill>
                  <a:schemeClr val="bg1"/>
                </a:solidFill>
                <a:effectLst/>
                <a:latin typeface="Times New Roman" panose="02020603050405020304" pitchFamily="18" charset="0"/>
                <a:ea typeface="Times New Roman" panose="02020603050405020304" pitchFamily="18" charset="0"/>
              </a:rPr>
              <a:t>у</a:t>
            </a:r>
            <a:r>
              <a:rPr lang="uk-UA" sz="2200" i="1" spc="155" dirty="0">
                <a:solidFill>
                  <a:schemeClr val="bg1"/>
                </a:solidFill>
                <a:effectLst/>
                <a:latin typeface="Times New Roman" panose="02020603050405020304" pitchFamily="18" charset="0"/>
                <a:ea typeface="Times New Roman" panose="02020603050405020304" pitchFamily="18" charset="0"/>
              </a:rPr>
              <a:t> </a:t>
            </a:r>
            <a:r>
              <a:rPr lang="uk-UA" sz="2200" i="1" spc="5" dirty="0">
                <a:solidFill>
                  <a:schemeClr val="bg1"/>
                </a:solidFill>
                <a:effectLst/>
                <a:latin typeface="Times New Roman" panose="02020603050405020304" pitchFamily="18" charset="0"/>
                <a:ea typeface="Times New Roman" panose="02020603050405020304" pitchFamily="18" charset="0"/>
              </a:rPr>
              <a:t>1</a:t>
            </a:r>
            <a:r>
              <a:rPr lang="uk-UA" sz="2200" i="1" dirty="0">
                <a:solidFill>
                  <a:schemeClr val="bg1"/>
                </a:solidFill>
                <a:effectLst/>
                <a:latin typeface="Times New Roman" panose="02020603050405020304" pitchFamily="18" charset="0"/>
                <a:ea typeface="Times New Roman" panose="02020603050405020304" pitchFamily="18" charset="0"/>
              </a:rPr>
              <a:t>4</a:t>
            </a:r>
            <a:r>
              <a:rPr lang="uk-UA" sz="2200" i="1" spc="165" dirty="0">
                <a:solidFill>
                  <a:schemeClr val="bg1"/>
                </a:solidFill>
                <a:effectLst/>
                <a:latin typeface="Times New Roman" panose="02020603050405020304" pitchFamily="18" charset="0"/>
                <a:ea typeface="Times New Roman" panose="02020603050405020304" pitchFamily="18" charset="0"/>
              </a:rPr>
              <a:t> </a:t>
            </a:r>
            <a:r>
              <a:rPr lang="uk-UA" sz="2200" i="1" dirty="0">
                <a:solidFill>
                  <a:schemeClr val="bg1"/>
                </a:solidFill>
                <a:effectLst/>
                <a:latin typeface="Times New Roman" panose="02020603050405020304" pitchFamily="18" charset="0"/>
                <a:ea typeface="Times New Roman" panose="02020603050405020304" pitchFamily="18" charset="0"/>
              </a:rPr>
              <a:t>у</a:t>
            </a:r>
            <a:r>
              <a:rPr lang="uk-UA" sz="2200" i="1" spc="155" dirty="0">
                <a:solidFill>
                  <a:schemeClr val="bg1"/>
                </a:solidFill>
                <a:effectLst/>
                <a:latin typeface="Times New Roman" panose="02020603050405020304" pitchFamily="18" charset="0"/>
                <a:ea typeface="Times New Roman" panose="02020603050405020304" pitchFamily="18" charset="0"/>
              </a:rPr>
              <a:t> </a:t>
            </a:r>
            <a:r>
              <a:rPr lang="uk-UA" sz="2200" i="1" spc="-5" dirty="0">
                <a:solidFill>
                  <a:schemeClr val="bg1"/>
                </a:solidFill>
                <a:effectLst/>
                <a:latin typeface="Times New Roman" panose="02020603050405020304" pitchFamily="18" charset="0"/>
                <a:ea typeface="Times New Roman" panose="02020603050405020304" pitchFamily="18" charset="0"/>
              </a:rPr>
              <a:t>п</a:t>
            </a:r>
            <a:r>
              <a:rPr lang="uk-UA" sz="2200" i="1" spc="5" dirty="0">
                <a:solidFill>
                  <a:schemeClr val="bg1"/>
                </a:solidFill>
                <a:effectLst/>
                <a:latin typeface="Times New Roman" panose="02020603050405020304" pitchFamily="18" charset="0"/>
                <a:ea typeface="Times New Roman" panose="02020603050405020304" pitchFamily="18" charset="0"/>
              </a:rPr>
              <a:t>і</a:t>
            </a:r>
            <a:r>
              <a:rPr lang="uk-UA" sz="2200" i="1" dirty="0">
                <a:solidFill>
                  <a:schemeClr val="bg1"/>
                </a:solidFill>
                <a:effectLst/>
                <a:latin typeface="Times New Roman" panose="02020603050405020304" pitchFamily="18" charset="0"/>
                <a:ea typeface="Times New Roman" panose="02020603050405020304" pitchFamily="18" charset="0"/>
              </a:rPr>
              <a:t>в</a:t>
            </a:r>
            <a:r>
              <a:rPr lang="uk-UA" sz="2200" i="1" spc="-5" dirty="0">
                <a:solidFill>
                  <a:schemeClr val="bg1"/>
                </a:solidFill>
                <a:effectLst/>
                <a:latin typeface="Times New Roman" panose="02020603050405020304" pitchFamily="18" charset="0"/>
                <a:ea typeface="Times New Roman" panose="02020603050405020304" pitchFamily="18" charset="0"/>
              </a:rPr>
              <a:t>тор</a:t>
            </a:r>
            <a:r>
              <a:rPr lang="uk-UA" sz="2200" i="1" dirty="0">
                <a:solidFill>
                  <a:schemeClr val="bg1"/>
                </a:solidFill>
                <a:effectLst/>
                <a:latin typeface="Times New Roman" panose="02020603050405020304" pitchFamily="18" charset="0"/>
                <a:ea typeface="Times New Roman" panose="02020603050405020304" pitchFamily="18" charset="0"/>
              </a:rPr>
              <a:t>а</a:t>
            </a:r>
            <a:r>
              <a:rPr lang="uk-UA" sz="2200" i="1" spc="160" dirty="0">
                <a:solidFill>
                  <a:schemeClr val="bg1"/>
                </a:solidFill>
                <a:effectLst/>
                <a:latin typeface="Times New Roman" panose="02020603050405020304" pitchFamily="18" charset="0"/>
                <a:ea typeface="Times New Roman" panose="02020603050405020304" pitchFamily="18" charset="0"/>
              </a:rPr>
              <a:t> </a:t>
            </a:r>
            <a:r>
              <a:rPr lang="uk-UA" sz="2200" i="1" spc="5" dirty="0">
                <a:solidFill>
                  <a:schemeClr val="bg1"/>
                </a:solidFill>
                <a:effectLst/>
                <a:latin typeface="Times New Roman" panose="02020603050405020304" pitchFamily="18" charset="0"/>
                <a:ea typeface="Times New Roman" panose="02020603050405020304" pitchFamily="18" charset="0"/>
              </a:rPr>
              <a:t>м</a:t>
            </a:r>
            <a:r>
              <a:rPr lang="uk-UA" sz="2200" i="1" spc="-5" dirty="0">
                <a:solidFill>
                  <a:schemeClr val="bg1"/>
                </a:solidFill>
                <a:effectLst/>
                <a:latin typeface="Times New Roman" panose="02020603050405020304" pitchFamily="18" charset="0"/>
                <a:ea typeface="Times New Roman" panose="02020603050405020304" pitchFamily="18" charset="0"/>
              </a:rPr>
              <a:t>і</a:t>
            </a:r>
            <a:r>
              <a:rPr lang="uk-UA" sz="2200" i="1" dirty="0">
                <a:solidFill>
                  <a:schemeClr val="bg1"/>
                </a:solidFill>
                <a:effectLst/>
                <a:latin typeface="Times New Roman" panose="02020603050405020304" pitchFamily="18" charset="0"/>
                <a:ea typeface="Times New Roman" panose="02020603050405020304" pitchFamily="18" charset="0"/>
              </a:rPr>
              <a:t>ж</a:t>
            </a:r>
            <a:r>
              <a:rPr lang="uk-UA" sz="2200" i="1" spc="5" dirty="0">
                <a:solidFill>
                  <a:schemeClr val="bg1"/>
                </a:solidFill>
                <a:effectLst/>
                <a:latin typeface="Times New Roman" panose="02020603050405020304" pitchFamily="18" charset="0"/>
                <a:ea typeface="Times New Roman" panose="02020603050405020304" pitchFamily="18" charset="0"/>
              </a:rPr>
              <a:t>р</a:t>
            </a:r>
            <a:r>
              <a:rPr lang="uk-UA" sz="2200" i="1" spc="-5" dirty="0">
                <a:solidFill>
                  <a:schemeClr val="bg1"/>
                </a:solidFill>
                <a:effectLst/>
                <a:latin typeface="Times New Roman" panose="02020603050405020304" pitchFamily="18" charset="0"/>
                <a:ea typeface="Times New Roman" panose="02020603050405020304" pitchFamily="18" charset="0"/>
              </a:rPr>
              <a:t>я</a:t>
            </a:r>
            <a:r>
              <a:rPr lang="uk-UA" sz="2200" i="1" spc="-15" dirty="0">
                <a:solidFill>
                  <a:schemeClr val="bg1"/>
                </a:solidFill>
                <a:effectLst/>
                <a:latin typeface="Times New Roman" panose="02020603050405020304" pitchFamily="18" charset="0"/>
                <a:ea typeface="Times New Roman" panose="02020603050405020304" pitchFamily="18" charset="0"/>
              </a:rPr>
              <a:t>д</a:t>
            </a:r>
            <a:r>
              <a:rPr lang="uk-UA" sz="2200" i="1" spc="5" dirty="0">
                <a:solidFill>
                  <a:schemeClr val="bg1"/>
                </a:solidFill>
                <a:effectLst/>
                <a:latin typeface="Times New Roman" panose="02020603050405020304" pitchFamily="18" charset="0"/>
                <a:ea typeface="Times New Roman" panose="02020603050405020304" pitchFamily="18" charset="0"/>
              </a:rPr>
              <a:t>к</a:t>
            </a:r>
            <a:r>
              <a:rPr lang="uk-UA" sz="2200" i="1" spc="-5" dirty="0">
                <a:solidFill>
                  <a:schemeClr val="bg1"/>
                </a:solidFill>
                <a:effectLst/>
                <a:latin typeface="Times New Roman" panose="02020603050405020304" pitchFamily="18" charset="0"/>
                <a:ea typeface="Times New Roman" panose="02020603050405020304" pitchFamily="18" charset="0"/>
              </a:rPr>
              <a:t>о</a:t>
            </a:r>
            <a:r>
              <a:rPr lang="uk-UA" sz="2200" i="1" dirty="0">
                <a:solidFill>
                  <a:schemeClr val="bg1"/>
                </a:solidFill>
                <a:effectLst/>
                <a:latin typeface="Times New Roman" panose="02020603050405020304" pitchFamily="18" charset="0"/>
                <a:ea typeface="Times New Roman" panose="02020603050405020304" pitchFamily="18" charset="0"/>
              </a:rPr>
              <a:t>в</a:t>
            </a:r>
            <a:r>
              <a:rPr lang="uk-UA" sz="2200" i="1" spc="15" dirty="0">
                <a:solidFill>
                  <a:schemeClr val="bg1"/>
                </a:solidFill>
                <a:effectLst/>
                <a:latin typeface="Times New Roman" panose="02020603050405020304" pitchFamily="18" charset="0"/>
                <a:ea typeface="Times New Roman" panose="02020603050405020304" pitchFamily="18" charset="0"/>
              </a:rPr>
              <a:t>и</a:t>
            </a:r>
            <a:r>
              <a:rPr lang="uk-UA" sz="2200" i="1" dirty="0">
                <a:solidFill>
                  <a:schemeClr val="bg1"/>
                </a:solidFill>
                <a:effectLst/>
                <a:latin typeface="Times New Roman" panose="02020603050405020304" pitchFamily="18" charset="0"/>
                <a:ea typeface="Times New Roman" panose="02020603050405020304" pitchFamily="18" charset="0"/>
              </a:rPr>
              <a:t>х</a:t>
            </a:r>
            <a:r>
              <a:rPr lang="uk-UA" sz="2200" i="1" spc="155" dirty="0">
                <a:solidFill>
                  <a:schemeClr val="bg1"/>
                </a:solidFill>
                <a:effectLst/>
                <a:latin typeface="Times New Roman" panose="02020603050405020304" pitchFamily="18" charset="0"/>
                <a:ea typeface="Times New Roman" panose="02020603050405020304" pitchFamily="18" charset="0"/>
              </a:rPr>
              <a:t> </a:t>
            </a:r>
            <a:r>
              <a:rPr lang="uk-UA" sz="2200" i="1" spc="5" dirty="0">
                <a:solidFill>
                  <a:schemeClr val="bg1"/>
                </a:solidFill>
                <a:effectLst/>
                <a:latin typeface="Times New Roman" panose="02020603050405020304" pitchFamily="18" charset="0"/>
                <a:ea typeface="Times New Roman" panose="02020603050405020304" pitchFamily="18" charset="0"/>
              </a:rPr>
              <a:t>і</a:t>
            </a:r>
            <a:r>
              <a:rPr lang="uk-UA" sz="2200" i="1" dirty="0">
                <a:solidFill>
                  <a:schemeClr val="bg1"/>
                </a:solidFill>
                <a:effectLst/>
                <a:latin typeface="Times New Roman" panose="02020603050405020304" pitchFamily="18" charset="0"/>
                <a:ea typeface="Times New Roman" panose="02020603050405020304" pitchFamily="18" charset="0"/>
              </a:rPr>
              <a:t>н</a:t>
            </a:r>
            <a:r>
              <a:rPr lang="uk-UA" sz="2200" i="1" spc="-5" dirty="0">
                <a:solidFill>
                  <a:schemeClr val="bg1"/>
                </a:solidFill>
                <a:effectLst/>
                <a:latin typeface="Times New Roman" panose="02020603050405020304" pitchFamily="18" charset="0"/>
                <a:ea typeface="Times New Roman" panose="02020603050405020304" pitchFamily="18" charset="0"/>
              </a:rPr>
              <a:t>т</a:t>
            </a:r>
            <a:r>
              <a:rPr lang="uk-UA" sz="2200" i="1" spc="-10" dirty="0">
                <a:solidFill>
                  <a:schemeClr val="bg1"/>
                </a:solidFill>
                <a:effectLst/>
                <a:latin typeface="Times New Roman" panose="02020603050405020304" pitchFamily="18" charset="0"/>
                <a:ea typeface="Times New Roman" panose="02020603050405020304" pitchFamily="18" charset="0"/>
              </a:rPr>
              <a:t>е</a:t>
            </a:r>
            <a:r>
              <a:rPr lang="uk-UA" sz="2200" i="1" spc="5" dirty="0">
                <a:solidFill>
                  <a:schemeClr val="bg1"/>
                </a:solidFill>
                <a:effectLst/>
                <a:latin typeface="Times New Roman" panose="02020603050405020304" pitchFamily="18" charset="0"/>
                <a:ea typeface="Times New Roman" panose="02020603050405020304" pitchFamily="18" charset="0"/>
              </a:rPr>
              <a:t>р</a:t>
            </a:r>
            <a:r>
              <a:rPr lang="uk-UA" sz="2200" i="1" spc="-10" dirty="0">
                <a:solidFill>
                  <a:schemeClr val="bg1"/>
                </a:solidFill>
                <a:effectLst/>
                <a:latin typeface="Times New Roman" panose="02020603050405020304" pitchFamily="18" charset="0"/>
                <a:ea typeface="Times New Roman" panose="02020603050405020304" pitchFamily="18" charset="0"/>
              </a:rPr>
              <a:t>в</a:t>
            </a:r>
            <a:r>
              <a:rPr lang="uk-UA" sz="2200" i="1" spc="5" dirty="0">
                <a:solidFill>
                  <a:schemeClr val="bg1"/>
                </a:solidFill>
                <a:effectLst/>
                <a:latin typeface="Times New Roman" panose="02020603050405020304" pitchFamily="18" charset="0"/>
                <a:ea typeface="Times New Roman" panose="02020603050405020304" pitchFamily="18" charset="0"/>
              </a:rPr>
              <a:t>а</a:t>
            </a:r>
            <a:r>
              <a:rPr lang="uk-UA" sz="2200" i="1" spc="-10" dirty="0">
                <a:solidFill>
                  <a:schemeClr val="bg1"/>
                </a:solidFill>
                <a:effectLst/>
                <a:latin typeface="Times New Roman" panose="02020603050405020304" pitchFamily="18" charset="0"/>
                <a:ea typeface="Times New Roman" panose="02020603050405020304" pitchFamily="18" charset="0"/>
              </a:rPr>
              <a:t>л</a:t>
            </a:r>
            <a:r>
              <a:rPr lang="uk-UA" sz="2200" i="1" spc="5" dirty="0">
                <a:solidFill>
                  <a:schemeClr val="bg1"/>
                </a:solidFill>
                <a:effectLst/>
                <a:latin typeface="Times New Roman" panose="02020603050405020304" pitchFamily="18" charset="0"/>
                <a:ea typeface="Times New Roman" panose="02020603050405020304" pitchFamily="18" charset="0"/>
              </a:rPr>
              <a:t>и</a:t>
            </a:r>
            <a:r>
              <a:rPr lang="uk-UA" sz="2200" dirty="0">
                <a:solidFill>
                  <a:schemeClr val="bg1"/>
                </a:solidFill>
                <a:effectLst/>
                <a:latin typeface="Times New Roman" panose="02020603050405020304" pitchFamily="18" charset="0"/>
                <a:ea typeface="Times New Roman" panose="02020603050405020304" pitchFamily="18" charset="0"/>
              </a:rPr>
              <a:t>,</a:t>
            </a:r>
            <a:r>
              <a:rPr lang="uk-UA" sz="2200" spc="150" dirty="0">
                <a:solidFill>
                  <a:schemeClr val="bg1"/>
                </a:solidFill>
                <a:effectLst/>
                <a:latin typeface="Times New Roman" panose="02020603050405020304" pitchFamily="18" charset="0"/>
                <a:ea typeface="Times New Roman" panose="02020603050405020304" pitchFamily="18" charset="0"/>
              </a:rPr>
              <a:t> </a:t>
            </a:r>
            <a:r>
              <a:rPr lang="uk-UA" sz="2200" dirty="0">
                <a:solidFill>
                  <a:schemeClr val="bg1"/>
                </a:solidFill>
                <a:effectLst/>
                <a:latin typeface="Times New Roman" panose="02020603050405020304" pitchFamily="18" charset="0"/>
                <a:ea typeface="Times New Roman" panose="02020603050405020304" pitchFamily="18" charset="0"/>
              </a:rPr>
              <a:t>і</a:t>
            </a:r>
            <a:r>
              <a:rPr lang="uk-UA" sz="2200" spc="160" dirty="0">
                <a:solidFill>
                  <a:schemeClr val="bg1"/>
                </a:solidFill>
                <a:effectLst/>
                <a:latin typeface="Times New Roman" panose="02020603050405020304" pitchFamily="18" charset="0"/>
                <a:ea typeface="Times New Roman" panose="02020603050405020304" pitchFamily="18" charset="0"/>
              </a:rPr>
              <a:t> </a:t>
            </a:r>
            <a:r>
              <a:rPr lang="uk-UA" sz="2200" spc="5" dirty="0">
                <a:solidFill>
                  <a:schemeClr val="bg1"/>
                </a:solidFill>
                <a:effectLst/>
                <a:latin typeface="Times New Roman" panose="02020603050405020304" pitchFamily="18" charset="0"/>
                <a:ea typeface="Times New Roman" panose="02020603050405020304" pitchFamily="18" charset="0"/>
              </a:rPr>
              <a:t>д</a:t>
            </a:r>
            <a:r>
              <a:rPr lang="uk-UA" sz="2200" spc="-5" dirty="0">
                <a:solidFill>
                  <a:schemeClr val="bg1"/>
                </a:solidFill>
                <a:effectLst/>
                <a:latin typeface="Times New Roman" panose="02020603050405020304" pitchFamily="18" charset="0"/>
                <a:ea typeface="Times New Roman" panose="02020603050405020304" pitchFamily="18" charset="0"/>
              </a:rPr>
              <a:t>р</a:t>
            </a:r>
            <a:r>
              <a:rPr lang="uk-UA" sz="2200" spc="-15" dirty="0">
                <a:solidFill>
                  <a:schemeClr val="bg1"/>
                </a:solidFill>
                <a:effectLst/>
                <a:latin typeface="Times New Roman" panose="02020603050405020304" pitchFamily="18" charset="0"/>
                <a:ea typeface="Times New Roman" panose="02020603050405020304" pitchFamily="18" charset="0"/>
              </a:rPr>
              <a:t>у</a:t>
            </a:r>
            <a:r>
              <a:rPr lang="uk-UA" sz="2200" spc="15" dirty="0">
                <a:solidFill>
                  <a:schemeClr val="bg1"/>
                </a:solidFill>
                <a:effectLst/>
                <a:latin typeface="Times New Roman" panose="02020603050405020304" pitchFamily="18" charset="0"/>
                <a:ea typeface="Times New Roman" panose="02020603050405020304" pitchFamily="18" charset="0"/>
              </a:rPr>
              <a:t>к</a:t>
            </a:r>
            <a:r>
              <a:rPr lang="uk-UA" sz="2200" spc="-5" dirty="0">
                <a:solidFill>
                  <a:schemeClr val="bg1"/>
                </a:solidFill>
                <a:effectLst/>
                <a:latin typeface="Times New Roman" panose="02020603050405020304" pitchFamily="18" charset="0"/>
                <a:ea typeface="Times New Roman" panose="02020603050405020304" pitchFamily="18" charset="0"/>
              </a:rPr>
              <a:t>ує</a:t>
            </a:r>
            <a:r>
              <a:rPr lang="uk-UA" sz="2200" dirty="0">
                <a:solidFill>
                  <a:schemeClr val="bg1"/>
                </a:solidFill>
                <a:effectLst/>
                <a:latin typeface="Times New Roman" panose="02020603050405020304" pitchFamily="18" charset="0"/>
                <a:ea typeface="Times New Roman" panose="02020603050405020304" pitchFamily="18" charset="0"/>
              </a:rPr>
              <a:t>т</a:t>
            </a:r>
            <a:r>
              <a:rPr lang="uk-UA" sz="2200" spc="-5" dirty="0">
                <a:solidFill>
                  <a:schemeClr val="bg1"/>
                </a:solidFill>
                <a:effectLst/>
                <a:latin typeface="Times New Roman" panose="02020603050405020304" pitchFamily="18" charset="0"/>
                <a:ea typeface="Times New Roman" panose="02020603050405020304" pitchFamily="18" charset="0"/>
              </a:rPr>
              <a:t>ь</a:t>
            </a:r>
            <a:r>
              <a:rPr lang="uk-UA" sz="2200" dirty="0">
                <a:solidFill>
                  <a:schemeClr val="bg1"/>
                </a:solidFill>
                <a:effectLst/>
                <a:latin typeface="Times New Roman" panose="02020603050405020304" pitchFamily="18" charset="0"/>
                <a:ea typeface="Times New Roman" panose="02020603050405020304" pitchFamily="18" charset="0"/>
              </a:rPr>
              <a:t>ся</a:t>
            </a:r>
            <a:r>
              <a:rPr lang="uk-UA" sz="2200" spc="165" dirty="0">
                <a:solidFill>
                  <a:schemeClr val="bg1"/>
                </a:solidFill>
                <a:effectLst/>
                <a:latin typeface="Times New Roman" panose="02020603050405020304" pitchFamily="18" charset="0"/>
                <a:ea typeface="Times New Roman" panose="02020603050405020304" pitchFamily="18" charset="0"/>
              </a:rPr>
              <a:t> </a:t>
            </a:r>
            <a:r>
              <a:rPr lang="uk-UA" sz="2200" spc="5" dirty="0">
                <a:solidFill>
                  <a:schemeClr val="bg1"/>
                </a:solidFill>
                <a:effectLst/>
                <a:latin typeface="Times New Roman" panose="02020603050405020304" pitchFamily="18" charset="0"/>
                <a:ea typeface="Times New Roman" panose="02020603050405020304" pitchFamily="18" charset="0"/>
              </a:rPr>
              <a:t>н</a:t>
            </a:r>
            <a:r>
              <a:rPr lang="uk-UA" sz="2200" dirty="0">
                <a:solidFill>
                  <a:schemeClr val="bg1"/>
                </a:solidFill>
                <a:effectLst/>
                <a:latin typeface="Times New Roman" panose="02020603050405020304" pitchFamily="18" charset="0"/>
                <a:ea typeface="Times New Roman" panose="02020603050405020304" pitchFamily="18" charset="0"/>
              </a:rPr>
              <a:t>а</a:t>
            </a:r>
            <a:r>
              <a:rPr lang="uk-UA" sz="2200" spc="165" dirty="0">
                <a:solidFill>
                  <a:schemeClr val="bg1"/>
                </a:solidFill>
                <a:effectLst/>
                <a:latin typeface="Times New Roman" panose="02020603050405020304" pitchFamily="18" charset="0"/>
                <a:ea typeface="Times New Roman" panose="02020603050405020304" pitchFamily="18" charset="0"/>
              </a:rPr>
              <a:t> </a:t>
            </a:r>
            <a:r>
              <a:rPr lang="uk-UA" sz="2200" dirty="0">
                <a:solidFill>
                  <a:schemeClr val="bg1"/>
                </a:solidFill>
                <a:effectLst/>
                <a:latin typeface="Times New Roman" panose="02020603050405020304" pitchFamily="18" charset="0"/>
                <a:ea typeface="Times New Roman" panose="02020603050405020304" pitchFamily="18" charset="0"/>
              </a:rPr>
              <a:t>а</a:t>
            </a:r>
            <a:r>
              <a:rPr lang="uk-UA" sz="2200" spc="-5" dirty="0">
                <a:solidFill>
                  <a:schemeClr val="bg1"/>
                </a:solidFill>
                <a:effectLst/>
                <a:latin typeface="Times New Roman" panose="02020603050405020304" pitchFamily="18" charset="0"/>
                <a:ea typeface="Times New Roman" panose="02020603050405020304" pitchFamily="18" charset="0"/>
              </a:rPr>
              <a:t>р</a:t>
            </a:r>
            <a:r>
              <a:rPr lang="uk-UA" sz="2200" dirty="0">
                <a:solidFill>
                  <a:schemeClr val="bg1"/>
                </a:solidFill>
                <a:effectLst/>
                <a:latin typeface="Times New Roman" panose="02020603050405020304" pitchFamily="18" charset="0"/>
                <a:ea typeface="Times New Roman" panose="02020603050405020304" pitchFamily="18" charset="0"/>
              </a:rPr>
              <a:t>к</a:t>
            </a:r>
            <a:r>
              <a:rPr lang="uk-UA" sz="2200" spc="-15" dirty="0">
                <a:solidFill>
                  <a:schemeClr val="bg1"/>
                </a:solidFill>
                <a:effectLst/>
                <a:latin typeface="Times New Roman" panose="02020603050405020304" pitchFamily="18" charset="0"/>
                <a:ea typeface="Times New Roman" panose="02020603050405020304" pitchFamily="18" charset="0"/>
              </a:rPr>
              <a:t>у</a:t>
            </a:r>
            <a:r>
              <a:rPr lang="uk-UA" sz="2200" spc="10" dirty="0">
                <a:solidFill>
                  <a:schemeClr val="bg1"/>
                </a:solidFill>
                <a:effectLst/>
                <a:latin typeface="Times New Roman" panose="02020603050405020304" pitchFamily="18" charset="0"/>
                <a:ea typeface="Times New Roman" panose="02020603050405020304" pitchFamily="18" charset="0"/>
              </a:rPr>
              <a:t>ш</a:t>
            </a:r>
            <a:r>
              <a:rPr lang="uk-UA" sz="2200" dirty="0">
                <a:solidFill>
                  <a:schemeClr val="bg1"/>
                </a:solidFill>
                <a:effectLst/>
                <a:latin typeface="Times New Roman" panose="02020603050405020304" pitchFamily="18" charset="0"/>
                <a:ea typeface="Times New Roman" panose="02020603050405020304" pitchFamily="18" charset="0"/>
              </a:rPr>
              <a:t>ах</a:t>
            </a:r>
            <a:r>
              <a:rPr lang="uk-UA" sz="2200" spc="160" dirty="0">
                <a:solidFill>
                  <a:schemeClr val="bg1"/>
                </a:solidFill>
                <a:effectLst/>
                <a:latin typeface="Times New Roman" panose="02020603050405020304" pitchFamily="18" charset="0"/>
                <a:ea typeface="Times New Roman" panose="02020603050405020304" pitchFamily="18" charset="0"/>
              </a:rPr>
              <a:t> </a:t>
            </a:r>
            <a:r>
              <a:rPr lang="uk-UA" sz="2200" spc="5" dirty="0">
                <a:solidFill>
                  <a:schemeClr val="bg1"/>
                </a:solidFill>
                <a:effectLst/>
                <a:latin typeface="Times New Roman" panose="02020603050405020304" pitchFamily="18" charset="0"/>
                <a:ea typeface="Times New Roman" panose="02020603050405020304" pitchFamily="18" charset="0"/>
              </a:rPr>
              <a:t>п</a:t>
            </a:r>
            <a:r>
              <a:rPr lang="uk-UA" sz="2200" spc="-5" dirty="0">
                <a:solidFill>
                  <a:schemeClr val="bg1"/>
                </a:solidFill>
                <a:effectLst/>
                <a:latin typeface="Times New Roman" panose="02020603050405020304" pitchFamily="18" charset="0"/>
                <a:ea typeface="Times New Roman" panose="02020603050405020304" pitchFamily="18" charset="0"/>
              </a:rPr>
              <a:t>а</a:t>
            </a:r>
            <a:r>
              <a:rPr lang="uk-UA" sz="2200" spc="5" dirty="0">
                <a:solidFill>
                  <a:schemeClr val="bg1"/>
                </a:solidFill>
                <a:effectLst/>
                <a:latin typeface="Times New Roman" panose="02020603050405020304" pitchFamily="18" charset="0"/>
                <a:ea typeface="Times New Roman" panose="02020603050405020304" pitchFamily="18" charset="0"/>
              </a:rPr>
              <a:t>п</a:t>
            </a:r>
            <a:r>
              <a:rPr lang="uk-UA" sz="2200" dirty="0">
                <a:solidFill>
                  <a:schemeClr val="bg1"/>
                </a:solidFill>
                <a:effectLst/>
                <a:latin typeface="Times New Roman" panose="02020603050405020304" pitchFamily="18" charset="0"/>
                <a:ea typeface="Times New Roman" panose="02020603050405020304" pitchFamily="18" charset="0"/>
              </a:rPr>
              <a:t>е</a:t>
            </a:r>
            <a:r>
              <a:rPr lang="uk-UA" sz="2200" spc="5" dirty="0">
                <a:solidFill>
                  <a:schemeClr val="bg1"/>
                </a:solidFill>
                <a:effectLst/>
                <a:latin typeface="Times New Roman" panose="02020603050405020304" pitchFamily="18" charset="0"/>
                <a:ea typeface="Times New Roman" panose="02020603050405020304" pitchFamily="18" charset="0"/>
              </a:rPr>
              <a:t>р</a:t>
            </a:r>
            <a:r>
              <a:rPr lang="uk-UA" sz="2200" dirty="0">
                <a:solidFill>
                  <a:schemeClr val="bg1"/>
                </a:solidFill>
                <a:effectLst/>
                <a:latin typeface="Times New Roman" panose="02020603050405020304" pitchFamily="18" charset="0"/>
                <a:ea typeface="Times New Roman" panose="02020603050405020304" pitchFamily="18" charset="0"/>
              </a:rPr>
              <a:t>у</a:t>
            </a:r>
            <a:r>
              <a:rPr lang="uk-UA" sz="2200" spc="90" dirty="0">
                <a:solidFill>
                  <a:schemeClr val="bg1"/>
                </a:solidFill>
                <a:effectLst/>
                <a:latin typeface="Times New Roman" panose="02020603050405020304" pitchFamily="18" charset="0"/>
                <a:ea typeface="Times New Roman" panose="02020603050405020304" pitchFamily="18" charset="0"/>
              </a:rPr>
              <a:t> </a:t>
            </a:r>
            <a:r>
              <a:rPr lang="uk-UA" sz="2200" spc="-10" dirty="0">
                <a:solidFill>
                  <a:schemeClr val="bg1"/>
                </a:solidFill>
                <a:effectLst/>
                <a:latin typeface="Times New Roman" panose="02020603050405020304" pitchFamily="18" charset="0"/>
                <a:ea typeface="Times New Roman" panose="02020603050405020304" pitchFamily="18" charset="0"/>
              </a:rPr>
              <a:t>ф</a:t>
            </a:r>
            <a:r>
              <a:rPr lang="uk-UA" sz="2200" spc="5" dirty="0">
                <a:solidFill>
                  <a:schemeClr val="bg1"/>
                </a:solidFill>
                <a:effectLst/>
                <a:latin typeface="Times New Roman" panose="02020603050405020304" pitchFamily="18" charset="0"/>
                <a:ea typeface="Times New Roman" panose="02020603050405020304" pitchFamily="18" charset="0"/>
              </a:rPr>
              <a:t>ор</a:t>
            </a:r>
            <a:r>
              <a:rPr lang="uk-UA" sz="2200" spc="-10" dirty="0">
                <a:solidFill>
                  <a:schemeClr val="bg1"/>
                </a:solidFill>
                <a:effectLst/>
                <a:latin typeface="Times New Roman" panose="02020603050405020304" pitchFamily="18" charset="0"/>
                <a:ea typeface="Times New Roman" panose="02020603050405020304" pitchFamily="18" charset="0"/>
              </a:rPr>
              <a:t>м</a:t>
            </a:r>
            <a:r>
              <a:rPr lang="uk-UA" sz="2200" dirty="0">
                <a:solidFill>
                  <a:schemeClr val="bg1"/>
                </a:solidFill>
                <a:effectLst/>
                <a:latin typeface="Times New Roman" panose="02020603050405020304" pitchFamily="18" charset="0"/>
                <a:ea typeface="Times New Roman" panose="02020603050405020304" pitchFamily="18" charset="0"/>
              </a:rPr>
              <a:t>ату</a:t>
            </a:r>
            <a:r>
              <a:rPr lang="uk-UA" sz="2200" spc="95" dirty="0">
                <a:solidFill>
                  <a:schemeClr val="bg1"/>
                </a:solidFill>
                <a:effectLst/>
                <a:latin typeface="Times New Roman" panose="02020603050405020304" pitchFamily="18" charset="0"/>
                <a:ea typeface="Times New Roman" panose="02020603050405020304" pitchFamily="18" charset="0"/>
              </a:rPr>
              <a:t> </a:t>
            </a:r>
            <a:r>
              <a:rPr lang="uk-UA" sz="2200" spc="-5" dirty="0">
                <a:solidFill>
                  <a:schemeClr val="bg1"/>
                </a:solidFill>
                <a:effectLst/>
                <a:latin typeface="Times New Roman" panose="02020603050405020304" pitchFamily="18" charset="0"/>
                <a:ea typeface="Times New Roman" panose="02020603050405020304" pitchFamily="18" charset="0"/>
              </a:rPr>
              <a:t>А</a:t>
            </a:r>
            <a:r>
              <a:rPr lang="uk-UA" sz="2200" spc="5" dirty="0">
                <a:solidFill>
                  <a:schemeClr val="bg1"/>
                </a:solidFill>
                <a:effectLst/>
                <a:latin typeface="Times New Roman" panose="02020603050405020304" pitchFamily="18" charset="0"/>
                <a:ea typeface="Times New Roman" panose="02020603050405020304" pitchFamily="18" charset="0"/>
              </a:rPr>
              <a:t>4 </a:t>
            </a:r>
            <a:r>
              <a:rPr lang="uk-UA" sz="2200" dirty="0">
                <a:solidFill>
                  <a:schemeClr val="bg1"/>
                </a:solidFill>
                <a:effectLst/>
                <a:latin typeface="Times New Roman" panose="02020603050405020304" pitchFamily="18" charset="0"/>
                <a:ea typeface="Times New Roman" panose="02020603050405020304" pitchFamily="18" charset="0"/>
              </a:rPr>
              <a:t>(210 х 297 мм), причому з</a:t>
            </a:r>
            <a:r>
              <a:rPr lang="uk-UA" sz="2200" spc="-5" dirty="0">
                <a:solidFill>
                  <a:schemeClr val="bg1"/>
                </a:solidFill>
                <a:effectLst/>
                <a:latin typeface="Times New Roman" panose="02020603050405020304" pitchFamily="18" charset="0"/>
                <a:ea typeface="Times New Roman" panose="02020603050405020304" pitchFamily="18" charset="0"/>
              </a:rPr>
              <a:t>во</a:t>
            </a:r>
            <a:r>
              <a:rPr lang="uk-UA" sz="2200" spc="5" dirty="0">
                <a:solidFill>
                  <a:schemeClr val="bg1"/>
                </a:solidFill>
                <a:effectLst/>
                <a:latin typeface="Times New Roman" panose="02020603050405020304" pitchFamily="18" charset="0"/>
                <a:ea typeface="Times New Roman" panose="02020603050405020304" pitchFamily="18" charset="0"/>
              </a:rPr>
              <a:t>ро</a:t>
            </a:r>
            <a:r>
              <a:rPr lang="uk-UA" sz="2200" spc="-15" dirty="0">
                <a:solidFill>
                  <a:schemeClr val="bg1"/>
                </a:solidFill>
                <a:effectLst/>
                <a:latin typeface="Times New Roman" panose="02020603050405020304" pitchFamily="18" charset="0"/>
                <a:ea typeface="Times New Roman" panose="02020603050405020304" pitchFamily="18" charset="0"/>
              </a:rPr>
              <a:t>т</a:t>
            </a:r>
            <a:r>
              <a:rPr lang="uk-UA" sz="2200" spc="5" dirty="0">
                <a:solidFill>
                  <a:schemeClr val="bg1"/>
                </a:solidFill>
                <a:effectLst/>
                <a:latin typeface="Times New Roman" panose="02020603050405020304" pitchFamily="18" charset="0"/>
                <a:ea typeface="Times New Roman" panose="02020603050405020304" pitchFamily="18" charset="0"/>
              </a:rPr>
              <a:t>н</a:t>
            </a:r>
            <a:r>
              <a:rPr lang="uk-UA" sz="2200" spc="-5" dirty="0">
                <a:solidFill>
                  <a:schemeClr val="bg1"/>
                </a:solidFill>
                <a:effectLst/>
                <a:latin typeface="Times New Roman" panose="02020603050405020304" pitchFamily="18" charset="0"/>
                <a:ea typeface="Times New Roman" panose="02020603050405020304" pitchFamily="18" charset="0"/>
              </a:rPr>
              <a:t>і</a:t>
            </a:r>
            <a:r>
              <a:rPr lang="uk-UA" sz="2200" dirty="0">
                <a:solidFill>
                  <a:schemeClr val="bg1"/>
                </a:solidFill>
                <a:effectLst/>
                <a:latin typeface="Times New Roman" panose="02020603050405020304" pitchFamily="18" charset="0"/>
                <a:ea typeface="Times New Roman" panose="02020603050405020304" pitchFamily="18" charset="0"/>
              </a:rPr>
              <a:t>й</a:t>
            </a:r>
            <a:r>
              <a:rPr lang="uk-UA" sz="2200" spc="100" dirty="0">
                <a:solidFill>
                  <a:schemeClr val="bg1"/>
                </a:solidFill>
                <a:effectLst/>
                <a:latin typeface="Times New Roman" panose="02020603050405020304" pitchFamily="18" charset="0"/>
                <a:ea typeface="Times New Roman" panose="02020603050405020304" pitchFamily="18" charset="0"/>
              </a:rPr>
              <a:t> </a:t>
            </a:r>
            <a:r>
              <a:rPr lang="uk-UA" sz="2200" spc="-5" dirty="0">
                <a:solidFill>
                  <a:schemeClr val="bg1"/>
                </a:solidFill>
                <a:effectLst/>
                <a:latin typeface="Times New Roman" panose="02020603050405020304" pitchFamily="18" charset="0"/>
                <a:ea typeface="Times New Roman" panose="02020603050405020304" pitchFamily="18" charset="0"/>
              </a:rPr>
              <a:t>бі</a:t>
            </a:r>
            <a:r>
              <a:rPr lang="uk-UA" sz="2200" dirty="0">
                <a:solidFill>
                  <a:schemeClr val="bg1"/>
                </a:solidFill>
                <a:effectLst/>
                <a:latin typeface="Times New Roman" panose="02020603050405020304" pitchFamily="18" charset="0"/>
                <a:ea typeface="Times New Roman" panose="02020603050405020304" pitchFamily="18" charset="0"/>
              </a:rPr>
              <a:t>к</a:t>
            </a:r>
            <a:r>
              <a:rPr lang="uk-UA" sz="2200" spc="100" dirty="0">
                <a:solidFill>
                  <a:schemeClr val="bg1"/>
                </a:solidFill>
                <a:effectLst/>
                <a:latin typeface="Times New Roman" panose="02020603050405020304" pitchFamily="18" charset="0"/>
                <a:ea typeface="Times New Roman" panose="02020603050405020304" pitchFamily="18" charset="0"/>
              </a:rPr>
              <a:t> </a:t>
            </a:r>
            <a:r>
              <a:rPr lang="uk-UA" sz="2200" dirty="0">
                <a:solidFill>
                  <a:schemeClr val="bg1"/>
                </a:solidFill>
                <a:effectLst/>
                <a:latin typeface="Times New Roman" panose="02020603050405020304" pitchFamily="18" charset="0"/>
                <a:ea typeface="Times New Roman" panose="02020603050405020304" pitchFamily="18" charset="0"/>
              </a:rPr>
              <a:t>к</a:t>
            </a:r>
            <a:r>
              <a:rPr lang="uk-UA" sz="2200" spc="5" dirty="0">
                <a:solidFill>
                  <a:schemeClr val="bg1"/>
                </a:solidFill>
                <a:effectLst/>
                <a:latin typeface="Times New Roman" panose="02020603050405020304" pitchFamily="18" charset="0"/>
                <a:ea typeface="Times New Roman" panose="02020603050405020304" pitchFamily="18" charset="0"/>
              </a:rPr>
              <a:t>о</a:t>
            </a:r>
            <a:r>
              <a:rPr lang="uk-UA" sz="2200" spc="-10" dirty="0">
                <a:solidFill>
                  <a:schemeClr val="bg1"/>
                </a:solidFill>
                <a:effectLst/>
                <a:latin typeface="Times New Roman" panose="02020603050405020304" pitchFamily="18" charset="0"/>
                <a:ea typeface="Times New Roman" panose="02020603050405020304" pitchFamily="18" charset="0"/>
              </a:rPr>
              <a:t>ж</a:t>
            </a:r>
            <a:r>
              <a:rPr lang="uk-UA" sz="2200" spc="5" dirty="0">
                <a:solidFill>
                  <a:schemeClr val="bg1"/>
                </a:solidFill>
                <a:effectLst/>
                <a:latin typeface="Times New Roman" panose="02020603050405020304" pitchFamily="18" charset="0"/>
                <a:ea typeface="Times New Roman" panose="02020603050405020304" pitchFamily="18" charset="0"/>
              </a:rPr>
              <a:t>н</a:t>
            </a:r>
            <a:r>
              <a:rPr lang="uk-UA" sz="2200" spc="-5" dirty="0">
                <a:solidFill>
                  <a:schemeClr val="bg1"/>
                </a:solidFill>
                <a:effectLst/>
                <a:latin typeface="Times New Roman" panose="02020603050405020304" pitchFamily="18" charset="0"/>
                <a:ea typeface="Times New Roman" panose="02020603050405020304" pitchFamily="18" charset="0"/>
              </a:rPr>
              <a:t>о</a:t>
            </a:r>
            <a:r>
              <a:rPr lang="uk-UA" sz="2200" dirty="0">
                <a:solidFill>
                  <a:schemeClr val="bg1"/>
                </a:solidFill>
                <a:effectLst/>
                <a:latin typeface="Times New Roman" panose="02020603050405020304" pitchFamily="18" charset="0"/>
                <a:ea typeface="Times New Roman" panose="02020603050405020304" pitchFamily="18" charset="0"/>
              </a:rPr>
              <a:t>го</a:t>
            </a:r>
            <a:r>
              <a:rPr lang="uk-UA" sz="2200" spc="100" dirty="0">
                <a:solidFill>
                  <a:schemeClr val="bg1"/>
                </a:solidFill>
                <a:effectLst/>
                <a:latin typeface="Times New Roman" panose="02020603050405020304" pitchFamily="18" charset="0"/>
                <a:ea typeface="Times New Roman" panose="02020603050405020304" pitchFamily="18" charset="0"/>
              </a:rPr>
              <a:t> </a:t>
            </a:r>
            <a:r>
              <a:rPr lang="uk-UA" sz="2200" spc="-10" dirty="0">
                <a:solidFill>
                  <a:schemeClr val="bg1"/>
                </a:solidFill>
                <a:effectLst/>
                <a:latin typeface="Times New Roman" panose="02020603050405020304" pitchFamily="18" charset="0"/>
                <a:ea typeface="Times New Roman" panose="02020603050405020304" pitchFamily="18" charset="0"/>
              </a:rPr>
              <a:t>а</a:t>
            </a:r>
            <a:r>
              <a:rPr lang="uk-UA" sz="2200" spc="5" dirty="0">
                <a:solidFill>
                  <a:schemeClr val="bg1"/>
                </a:solidFill>
                <a:effectLst/>
                <a:latin typeface="Times New Roman" panose="02020603050405020304" pitchFamily="18" charset="0"/>
                <a:ea typeface="Times New Roman" panose="02020603050405020304" pitchFamily="18" charset="0"/>
              </a:rPr>
              <a:t>р</a:t>
            </a:r>
            <a:r>
              <a:rPr lang="uk-UA" sz="2200" dirty="0">
                <a:solidFill>
                  <a:schemeClr val="bg1"/>
                </a:solidFill>
                <a:effectLst/>
                <a:latin typeface="Times New Roman" panose="02020603050405020304" pitchFamily="18" charset="0"/>
                <a:ea typeface="Times New Roman" panose="02020603050405020304" pitchFamily="18" charset="0"/>
              </a:rPr>
              <a:t>к</a:t>
            </a:r>
            <a:r>
              <a:rPr lang="uk-UA" sz="2200" spc="-15" dirty="0">
                <a:solidFill>
                  <a:schemeClr val="bg1"/>
                </a:solidFill>
                <a:effectLst/>
                <a:latin typeface="Times New Roman" panose="02020603050405020304" pitchFamily="18" charset="0"/>
                <a:ea typeface="Times New Roman" panose="02020603050405020304" pitchFamily="18" charset="0"/>
              </a:rPr>
              <a:t>у</a:t>
            </a:r>
            <a:r>
              <a:rPr lang="uk-UA" sz="2200" dirty="0">
                <a:solidFill>
                  <a:schemeClr val="bg1"/>
                </a:solidFill>
                <a:effectLst/>
                <a:latin typeface="Times New Roman" panose="02020603050405020304" pitchFamily="18" charset="0"/>
                <a:ea typeface="Times New Roman" panose="02020603050405020304" pitchFamily="18" charset="0"/>
              </a:rPr>
              <a:t>ша</a:t>
            </a:r>
            <a:r>
              <a:rPr lang="uk-UA" sz="2200" spc="100" dirty="0">
                <a:solidFill>
                  <a:schemeClr val="bg1"/>
                </a:solidFill>
                <a:effectLst/>
                <a:latin typeface="Times New Roman" panose="02020603050405020304" pitchFamily="18" charset="0"/>
                <a:ea typeface="Times New Roman" panose="02020603050405020304" pitchFamily="18" charset="0"/>
              </a:rPr>
              <a:t> </a:t>
            </a:r>
            <a:r>
              <a:rPr lang="uk-UA" sz="2200" spc="5" dirty="0">
                <a:solidFill>
                  <a:schemeClr val="bg1"/>
                </a:solidFill>
                <a:effectLst/>
                <a:latin typeface="Times New Roman" panose="02020603050405020304" pitchFamily="18" charset="0"/>
                <a:ea typeface="Times New Roman" panose="02020603050405020304" pitchFamily="18" charset="0"/>
              </a:rPr>
              <a:t>по</a:t>
            </a:r>
            <a:r>
              <a:rPr lang="uk-UA" sz="2200" spc="-5" dirty="0">
                <a:solidFill>
                  <a:schemeClr val="bg1"/>
                </a:solidFill>
                <a:effectLst/>
                <a:latin typeface="Times New Roman" panose="02020603050405020304" pitchFamily="18" charset="0"/>
                <a:ea typeface="Times New Roman" panose="02020603050405020304" pitchFamily="18" charset="0"/>
              </a:rPr>
              <a:t>ви</a:t>
            </a:r>
            <a:r>
              <a:rPr lang="uk-UA" sz="2200" spc="5" dirty="0">
                <a:solidFill>
                  <a:schemeClr val="bg1"/>
                </a:solidFill>
                <a:effectLst/>
                <a:latin typeface="Times New Roman" panose="02020603050405020304" pitchFamily="18" charset="0"/>
                <a:ea typeface="Times New Roman" panose="02020603050405020304" pitchFamily="18" charset="0"/>
              </a:rPr>
              <a:t>н</a:t>
            </a:r>
            <a:r>
              <a:rPr lang="uk-UA" sz="2200" dirty="0">
                <a:solidFill>
                  <a:schemeClr val="bg1"/>
                </a:solidFill>
                <a:effectLst/>
                <a:latin typeface="Times New Roman" panose="02020603050405020304" pitchFamily="18" charset="0"/>
                <a:ea typeface="Times New Roman" panose="02020603050405020304" pitchFamily="18" charset="0"/>
              </a:rPr>
              <a:t>ен</a:t>
            </a:r>
            <a:r>
              <a:rPr lang="uk-UA" sz="2200" spc="100" dirty="0">
                <a:solidFill>
                  <a:schemeClr val="bg1"/>
                </a:solidFill>
                <a:effectLst/>
                <a:latin typeface="Times New Roman" panose="02020603050405020304" pitchFamily="18" charset="0"/>
                <a:ea typeface="Times New Roman" panose="02020603050405020304" pitchFamily="18" charset="0"/>
              </a:rPr>
              <a:t> </a:t>
            </a:r>
            <a:r>
              <a:rPr lang="uk-UA" sz="2200" dirty="0">
                <a:solidFill>
                  <a:schemeClr val="bg1"/>
                </a:solidFill>
                <a:effectLst/>
                <a:latin typeface="Times New Roman" panose="02020603050405020304" pitchFamily="18" charset="0"/>
                <a:ea typeface="Times New Roman" panose="02020603050405020304" pitchFamily="18" charset="0"/>
              </a:rPr>
              <a:t>за</a:t>
            </a:r>
            <a:r>
              <a:rPr lang="uk-UA" sz="2200" spc="-5" dirty="0">
                <a:solidFill>
                  <a:schemeClr val="bg1"/>
                </a:solidFill>
                <a:effectLst/>
                <a:latin typeface="Times New Roman" panose="02020603050405020304" pitchFamily="18" charset="0"/>
                <a:ea typeface="Times New Roman" panose="02020603050405020304" pitchFamily="18" charset="0"/>
              </a:rPr>
              <a:t>ли</a:t>
            </a:r>
            <a:r>
              <a:rPr lang="uk-UA" sz="2200" dirty="0">
                <a:solidFill>
                  <a:schemeClr val="bg1"/>
                </a:solidFill>
                <a:effectLst/>
                <a:latin typeface="Times New Roman" panose="02020603050405020304" pitchFamily="18" charset="0"/>
                <a:ea typeface="Times New Roman" panose="02020603050405020304" pitchFamily="18" charset="0"/>
              </a:rPr>
              <a:t>шат</a:t>
            </a:r>
            <a:r>
              <a:rPr lang="uk-UA" sz="2200" spc="-5" dirty="0">
                <a:solidFill>
                  <a:schemeClr val="bg1"/>
                </a:solidFill>
                <a:effectLst/>
                <a:latin typeface="Times New Roman" panose="02020603050405020304" pitchFamily="18" charset="0"/>
                <a:ea typeface="Times New Roman" panose="02020603050405020304" pitchFamily="18" charset="0"/>
              </a:rPr>
              <a:t>и</a:t>
            </a:r>
            <a:r>
              <a:rPr lang="uk-UA" sz="2200" dirty="0">
                <a:solidFill>
                  <a:schemeClr val="bg1"/>
                </a:solidFill>
                <a:effectLst/>
                <a:latin typeface="Times New Roman" panose="02020603050405020304" pitchFamily="18" charset="0"/>
                <a:ea typeface="Times New Roman" panose="02020603050405020304" pitchFamily="18" charset="0"/>
              </a:rPr>
              <a:t>ся</a:t>
            </a:r>
            <a:r>
              <a:rPr lang="uk-UA" sz="2200" spc="95" dirty="0">
                <a:solidFill>
                  <a:schemeClr val="bg1"/>
                </a:solidFill>
                <a:effectLst/>
                <a:latin typeface="Times New Roman" panose="02020603050405020304" pitchFamily="18" charset="0"/>
                <a:ea typeface="Times New Roman" panose="02020603050405020304" pitchFamily="18" charset="0"/>
              </a:rPr>
              <a:t> </a:t>
            </a:r>
            <a:r>
              <a:rPr lang="uk-UA" sz="2200" spc="15" dirty="0">
                <a:solidFill>
                  <a:schemeClr val="bg1"/>
                </a:solidFill>
                <a:effectLst/>
                <a:latin typeface="Times New Roman" panose="02020603050405020304" pitchFamily="18" charset="0"/>
                <a:ea typeface="Times New Roman" panose="02020603050405020304" pitchFamily="18" charset="0"/>
              </a:rPr>
              <a:t>ч</a:t>
            </a:r>
            <a:r>
              <a:rPr lang="uk-UA" sz="2200" spc="5" dirty="0">
                <a:solidFill>
                  <a:schemeClr val="bg1"/>
                </a:solidFill>
                <a:effectLst/>
                <a:latin typeface="Times New Roman" panose="02020603050405020304" pitchFamily="18" charset="0"/>
                <a:ea typeface="Times New Roman" panose="02020603050405020304" pitchFamily="18" charset="0"/>
              </a:rPr>
              <a:t>и</a:t>
            </a:r>
            <a:r>
              <a:rPr lang="uk-UA" sz="2200" dirty="0">
                <a:solidFill>
                  <a:schemeClr val="bg1"/>
                </a:solidFill>
                <a:effectLst/>
                <a:latin typeface="Times New Roman" panose="02020603050405020304" pitchFamily="18" charset="0"/>
                <a:ea typeface="Times New Roman" panose="02020603050405020304" pitchFamily="18" charset="0"/>
              </a:rPr>
              <a:t>ст</a:t>
            </a:r>
            <a:r>
              <a:rPr lang="uk-UA" sz="2200" spc="5" dirty="0">
                <a:solidFill>
                  <a:schemeClr val="bg1"/>
                </a:solidFill>
                <a:effectLst/>
                <a:latin typeface="Times New Roman" panose="02020603050405020304" pitchFamily="18" charset="0"/>
                <a:ea typeface="Times New Roman" panose="02020603050405020304" pitchFamily="18" charset="0"/>
              </a:rPr>
              <a:t>и</a:t>
            </a:r>
            <a:r>
              <a:rPr lang="uk-UA" sz="2200" dirty="0">
                <a:solidFill>
                  <a:schemeClr val="bg1"/>
                </a:solidFill>
                <a:effectLst/>
                <a:latin typeface="Times New Roman" panose="02020603050405020304" pitchFamily="18" charset="0"/>
                <a:ea typeface="Times New Roman" panose="02020603050405020304" pitchFamily="18" charset="0"/>
              </a:rPr>
              <a:t>м.</a:t>
            </a:r>
            <a:r>
              <a:rPr lang="uk-UA" sz="2200" spc="5" dirty="0">
                <a:solidFill>
                  <a:schemeClr val="bg1"/>
                </a:solidFill>
                <a:effectLst/>
                <a:latin typeface="Times New Roman" panose="02020603050405020304" pitchFamily="18" charset="0"/>
                <a:ea typeface="Times New Roman" panose="02020603050405020304" pitchFamily="18" charset="0"/>
              </a:rPr>
              <a:t> </a:t>
            </a:r>
            <a:r>
              <a:rPr lang="uk-UA" sz="2200" spc="-5" dirty="0">
                <a:solidFill>
                  <a:schemeClr val="bg1"/>
                </a:solidFill>
                <a:effectLst/>
                <a:latin typeface="Times New Roman" panose="02020603050405020304" pitchFamily="18" charset="0"/>
                <a:ea typeface="Times New Roman" panose="02020603050405020304" pitchFamily="18" charset="0"/>
              </a:rPr>
              <a:t>Т</a:t>
            </a:r>
            <a:r>
              <a:rPr lang="uk-UA" sz="2200" dirty="0">
                <a:solidFill>
                  <a:schemeClr val="bg1"/>
                </a:solidFill>
                <a:effectLst/>
                <a:latin typeface="Times New Roman" panose="02020603050405020304" pitchFamily="18" charset="0"/>
                <a:ea typeface="Times New Roman" panose="02020603050405020304" pitchFamily="18" charset="0"/>
              </a:rPr>
              <a:t>екст</a:t>
            </a:r>
            <a:r>
              <a:rPr lang="uk-UA" sz="2200" spc="45" dirty="0">
                <a:solidFill>
                  <a:schemeClr val="bg1"/>
                </a:solidFill>
                <a:effectLst/>
                <a:latin typeface="Times New Roman" panose="02020603050405020304" pitchFamily="18" charset="0"/>
                <a:ea typeface="Times New Roman" panose="02020603050405020304" pitchFamily="18" charset="0"/>
              </a:rPr>
              <a:t> </a:t>
            </a:r>
            <a:r>
              <a:rPr lang="uk-UA" sz="2200" spc="5" dirty="0">
                <a:solidFill>
                  <a:schemeClr val="bg1"/>
                </a:solidFill>
                <a:effectLst/>
                <a:latin typeface="Times New Roman" panose="02020603050405020304" pitchFamily="18" charset="0"/>
                <a:ea typeface="Times New Roman" panose="02020603050405020304" pitchFamily="18" charset="0"/>
              </a:rPr>
              <a:t>р</a:t>
            </a:r>
            <a:r>
              <a:rPr lang="uk-UA" sz="2200" spc="-5" dirty="0">
                <a:solidFill>
                  <a:schemeClr val="bg1"/>
                </a:solidFill>
                <a:effectLst/>
                <a:latin typeface="Times New Roman" panose="02020603050405020304" pitchFamily="18" charset="0"/>
                <a:ea typeface="Times New Roman" panose="02020603050405020304" pitchFamily="18" charset="0"/>
              </a:rPr>
              <a:t>о</a:t>
            </a:r>
            <a:r>
              <a:rPr lang="uk-UA" sz="2200" spc="5" dirty="0">
                <a:solidFill>
                  <a:schemeClr val="bg1"/>
                </a:solidFill>
                <a:effectLst/>
                <a:latin typeface="Times New Roman" panose="02020603050405020304" pitchFamily="18" charset="0"/>
                <a:ea typeface="Times New Roman" panose="02020603050405020304" pitchFamily="18" charset="0"/>
              </a:rPr>
              <a:t>бо</a:t>
            </a:r>
            <a:r>
              <a:rPr lang="uk-UA" sz="2200" spc="-15" dirty="0">
                <a:solidFill>
                  <a:schemeClr val="bg1"/>
                </a:solidFill>
                <a:effectLst/>
                <a:latin typeface="Times New Roman" panose="02020603050405020304" pitchFamily="18" charset="0"/>
                <a:ea typeface="Times New Roman" panose="02020603050405020304" pitchFamily="18" charset="0"/>
              </a:rPr>
              <a:t>т</a:t>
            </a:r>
            <a:r>
              <a:rPr lang="uk-UA" sz="2200" dirty="0">
                <a:solidFill>
                  <a:schemeClr val="bg1"/>
                </a:solidFill>
                <a:effectLst/>
                <a:latin typeface="Times New Roman" panose="02020603050405020304" pitchFamily="18" charset="0"/>
                <a:ea typeface="Times New Roman" panose="02020603050405020304" pitchFamily="18" charset="0"/>
              </a:rPr>
              <a:t>и</a:t>
            </a:r>
            <a:r>
              <a:rPr lang="uk-UA" sz="2200" spc="60" dirty="0">
                <a:solidFill>
                  <a:schemeClr val="bg1"/>
                </a:solidFill>
                <a:effectLst/>
                <a:latin typeface="Times New Roman" panose="02020603050405020304" pitchFamily="18" charset="0"/>
                <a:ea typeface="Times New Roman" panose="02020603050405020304" pitchFamily="18" charset="0"/>
              </a:rPr>
              <a:t> </a:t>
            </a:r>
            <a:r>
              <a:rPr lang="uk-UA" sz="2200" spc="-15" dirty="0">
                <a:solidFill>
                  <a:schemeClr val="bg1"/>
                </a:solidFill>
                <a:effectLst/>
                <a:latin typeface="Times New Roman" panose="02020603050405020304" pitchFamily="18" charset="0"/>
                <a:ea typeface="Times New Roman" panose="02020603050405020304" pitchFamily="18" charset="0"/>
              </a:rPr>
              <a:t>т</a:t>
            </a:r>
            <a:r>
              <a:rPr lang="uk-UA" sz="2200" spc="5" dirty="0">
                <a:solidFill>
                  <a:schemeClr val="bg1"/>
                </a:solidFill>
                <a:effectLst/>
                <a:latin typeface="Times New Roman" panose="02020603050405020304" pitchFamily="18" charset="0"/>
                <a:ea typeface="Times New Roman" panose="02020603050405020304" pitchFamily="18" charset="0"/>
              </a:rPr>
              <a:t>р</a:t>
            </a:r>
            <a:r>
              <a:rPr lang="uk-UA" sz="2200" spc="-10" dirty="0">
                <a:solidFill>
                  <a:schemeClr val="bg1"/>
                </a:solidFill>
                <a:effectLst/>
                <a:latin typeface="Times New Roman" panose="02020603050405020304" pitchFamily="18" charset="0"/>
                <a:ea typeface="Times New Roman" panose="02020603050405020304" pitchFamily="18" charset="0"/>
              </a:rPr>
              <a:t>е</a:t>
            </a:r>
            <a:r>
              <a:rPr lang="uk-UA" sz="2200" spc="5" dirty="0">
                <a:solidFill>
                  <a:schemeClr val="bg1"/>
                </a:solidFill>
                <a:effectLst/>
                <a:latin typeface="Times New Roman" panose="02020603050405020304" pitchFamily="18" charset="0"/>
                <a:ea typeface="Times New Roman" panose="02020603050405020304" pitchFamily="18" charset="0"/>
              </a:rPr>
              <a:t>б</a:t>
            </a:r>
            <a:r>
              <a:rPr lang="uk-UA" sz="2200" dirty="0">
                <a:solidFill>
                  <a:schemeClr val="bg1"/>
                </a:solidFill>
                <a:effectLst/>
                <a:latin typeface="Times New Roman" panose="02020603050405020304" pitchFamily="18" charset="0"/>
                <a:ea typeface="Times New Roman" panose="02020603050405020304" pitchFamily="18" charset="0"/>
              </a:rPr>
              <a:t>а</a:t>
            </a:r>
            <a:r>
              <a:rPr lang="uk-UA" sz="2200" spc="55" dirty="0">
                <a:solidFill>
                  <a:schemeClr val="bg1"/>
                </a:solidFill>
                <a:effectLst/>
                <a:latin typeface="Times New Roman" panose="02020603050405020304" pitchFamily="18" charset="0"/>
                <a:ea typeface="Times New Roman" panose="02020603050405020304" pitchFamily="18" charset="0"/>
              </a:rPr>
              <a:t> </a:t>
            </a:r>
            <a:r>
              <a:rPr lang="uk-UA" sz="2200" spc="-5" dirty="0">
                <a:solidFill>
                  <a:schemeClr val="bg1"/>
                </a:solidFill>
                <a:effectLst/>
                <a:latin typeface="Times New Roman" panose="02020603050405020304" pitchFamily="18" charset="0"/>
                <a:ea typeface="Times New Roman" panose="02020603050405020304" pitchFamily="18" charset="0"/>
              </a:rPr>
              <a:t>д</a:t>
            </a:r>
            <a:r>
              <a:rPr lang="uk-UA" sz="2200" spc="5" dirty="0">
                <a:solidFill>
                  <a:schemeClr val="bg1"/>
                </a:solidFill>
                <a:effectLst/>
                <a:latin typeface="Times New Roman" panose="02020603050405020304" pitchFamily="18" charset="0"/>
                <a:ea typeface="Times New Roman" panose="02020603050405020304" pitchFamily="18" charset="0"/>
              </a:rPr>
              <a:t>р</a:t>
            </a:r>
            <a:r>
              <a:rPr lang="uk-UA" sz="2200" spc="-15" dirty="0">
                <a:solidFill>
                  <a:schemeClr val="bg1"/>
                </a:solidFill>
                <a:effectLst/>
                <a:latin typeface="Times New Roman" panose="02020603050405020304" pitchFamily="18" charset="0"/>
                <a:ea typeface="Times New Roman" panose="02020603050405020304" pitchFamily="18" charset="0"/>
              </a:rPr>
              <a:t>у</a:t>
            </a:r>
            <a:r>
              <a:rPr lang="uk-UA" sz="2200" spc="15" dirty="0">
                <a:solidFill>
                  <a:schemeClr val="bg1"/>
                </a:solidFill>
                <a:effectLst/>
                <a:latin typeface="Times New Roman" panose="02020603050405020304" pitchFamily="18" charset="0"/>
                <a:ea typeface="Times New Roman" panose="02020603050405020304" pitchFamily="18" charset="0"/>
              </a:rPr>
              <a:t>к</a:t>
            </a:r>
            <a:r>
              <a:rPr lang="uk-UA" sz="2200" spc="-15" dirty="0">
                <a:solidFill>
                  <a:schemeClr val="bg1"/>
                </a:solidFill>
                <a:effectLst/>
                <a:latin typeface="Times New Roman" panose="02020603050405020304" pitchFamily="18" charset="0"/>
                <a:ea typeface="Times New Roman" panose="02020603050405020304" pitchFamily="18" charset="0"/>
              </a:rPr>
              <a:t>у</a:t>
            </a:r>
            <a:r>
              <a:rPr lang="uk-UA" sz="2200" spc="-5" dirty="0">
                <a:solidFill>
                  <a:schemeClr val="bg1"/>
                </a:solidFill>
                <a:effectLst/>
                <a:latin typeface="Times New Roman" panose="02020603050405020304" pitchFamily="18" charset="0"/>
                <a:ea typeface="Times New Roman" panose="02020603050405020304" pitchFamily="18" charset="0"/>
              </a:rPr>
              <a:t>в</a:t>
            </a:r>
            <a:r>
              <a:rPr lang="uk-UA" sz="2200" dirty="0">
                <a:solidFill>
                  <a:schemeClr val="bg1"/>
                </a:solidFill>
                <a:effectLst/>
                <a:latin typeface="Times New Roman" panose="02020603050405020304" pitchFamily="18" charset="0"/>
                <a:ea typeface="Times New Roman" panose="02020603050405020304" pitchFamily="18" charset="0"/>
              </a:rPr>
              <a:t>ат</a:t>
            </a:r>
            <a:r>
              <a:rPr lang="uk-UA" sz="2200" spc="5" dirty="0">
                <a:solidFill>
                  <a:schemeClr val="bg1"/>
                </a:solidFill>
                <a:effectLst/>
                <a:latin typeface="Times New Roman" panose="02020603050405020304" pitchFamily="18" charset="0"/>
                <a:ea typeface="Times New Roman" panose="02020603050405020304" pitchFamily="18" charset="0"/>
              </a:rPr>
              <a:t>и</a:t>
            </a:r>
            <a:r>
              <a:rPr lang="uk-UA" sz="2200" dirty="0">
                <a:solidFill>
                  <a:schemeClr val="bg1"/>
                </a:solidFill>
                <a:effectLst/>
                <a:latin typeface="Times New Roman" panose="02020603050405020304" pitchFamily="18" charset="0"/>
                <a:ea typeface="Times New Roman" panose="02020603050405020304" pitchFamily="18" charset="0"/>
              </a:rPr>
              <a:t>,</a:t>
            </a:r>
            <a:r>
              <a:rPr lang="uk-UA" sz="2200" spc="55" dirty="0">
                <a:solidFill>
                  <a:schemeClr val="bg1"/>
                </a:solidFill>
                <a:effectLst/>
                <a:latin typeface="Times New Roman" panose="02020603050405020304" pitchFamily="18" charset="0"/>
                <a:ea typeface="Times New Roman" panose="02020603050405020304" pitchFamily="18" charset="0"/>
              </a:rPr>
              <a:t> </a:t>
            </a:r>
            <a:r>
              <a:rPr lang="uk-UA" sz="2200" dirty="0">
                <a:solidFill>
                  <a:schemeClr val="bg1"/>
                </a:solidFill>
                <a:effectLst/>
                <a:latin typeface="Times New Roman" panose="02020603050405020304" pitchFamily="18" charset="0"/>
                <a:ea typeface="Times New Roman" panose="02020603050405020304" pitchFamily="18" charset="0"/>
              </a:rPr>
              <a:t>за</a:t>
            </a:r>
            <a:r>
              <a:rPr lang="uk-UA" sz="2200" spc="-5" dirty="0">
                <a:solidFill>
                  <a:schemeClr val="bg1"/>
                </a:solidFill>
                <a:effectLst/>
                <a:latin typeface="Times New Roman" panose="02020603050405020304" pitchFamily="18" charset="0"/>
                <a:ea typeface="Times New Roman" panose="02020603050405020304" pitchFamily="18" charset="0"/>
              </a:rPr>
              <a:t>л</a:t>
            </a:r>
            <a:r>
              <a:rPr lang="uk-UA" sz="2200" spc="5" dirty="0">
                <a:solidFill>
                  <a:schemeClr val="bg1"/>
                </a:solidFill>
                <a:effectLst/>
                <a:latin typeface="Times New Roman" panose="02020603050405020304" pitchFamily="18" charset="0"/>
                <a:ea typeface="Times New Roman" panose="02020603050405020304" pitchFamily="18" charset="0"/>
              </a:rPr>
              <a:t>и</a:t>
            </a:r>
            <a:r>
              <a:rPr lang="uk-UA" sz="2200" dirty="0">
                <a:solidFill>
                  <a:schemeClr val="bg1"/>
                </a:solidFill>
                <a:effectLst/>
                <a:latin typeface="Times New Roman" panose="02020603050405020304" pitchFamily="18" charset="0"/>
                <a:ea typeface="Times New Roman" panose="02020603050405020304" pitchFamily="18" charset="0"/>
              </a:rPr>
              <a:t>ша</a:t>
            </a:r>
            <a:r>
              <a:rPr lang="uk-UA" sz="2200" spc="-5" dirty="0">
                <a:solidFill>
                  <a:schemeClr val="bg1"/>
                </a:solidFill>
                <a:effectLst/>
                <a:latin typeface="Times New Roman" panose="02020603050405020304" pitchFamily="18" charset="0"/>
                <a:ea typeface="Times New Roman" panose="02020603050405020304" pitchFamily="18" charset="0"/>
              </a:rPr>
              <a:t>ю</a:t>
            </a:r>
            <a:r>
              <a:rPr lang="uk-UA" sz="2200" spc="-10" dirty="0">
                <a:solidFill>
                  <a:schemeClr val="bg1"/>
                </a:solidFill>
                <a:effectLst/>
                <a:latin typeface="Times New Roman" panose="02020603050405020304" pitchFamily="18" charset="0"/>
                <a:ea typeface="Times New Roman" panose="02020603050405020304" pitchFamily="18" charset="0"/>
              </a:rPr>
              <a:t>ч</a:t>
            </a:r>
            <a:r>
              <a:rPr lang="uk-UA" sz="2200" dirty="0">
                <a:solidFill>
                  <a:schemeClr val="bg1"/>
                </a:solidFill>
                <a:effectLst/>
                <a:latin typeface="Times New Roman" panose="02020603050405020304" pitchFamily="18" charset="0"/>
                <a:ea typeface="Times New Roman" panose="02020603050405020304" pitchFamily="18" charset="0"/>
              </a:rPr>
              <a:t>и</a:t>
            </a:r>
            <a:r>
              <a:rPr lang="uk-UA" sz="2200" spc="60" dirty="0">
                <a:solidFill>
                  <a:schemeClr val="bg1"/>
                </a:solidFill>
                <a:effectLst/>
                <a:latin typeface="Times New Roman" panose="02020603050405020304" pitchFamily="18" charset="0"/>
                <a:ea typeface="Times New Roman" panose="02020603050405020304" pitchFamily="18" charset="0"/>
              </a:rPr>
              <a:t> </a:t>
            </a:r>
            <a:r>
              <a:rPr lang="uk-UA" sz="2200" spc="-5" dirty="0">
                <a:solidFill>
                  <a:schemeClr val="bg1"/>
                </a:solidFill>
                <a:effectLst/>
                <a:latin typeface="Times New Roman" panose="02020603050405020304" pitchFamily="18" charset="0"/>
                <a:ea typeface="Times New Roman" panose="02020603050405020304" pitchFamily="18" charset="0"/>
              </a:rPr>
              <a:t>п</a:t>
            </a:r>
            <a:r>
              <a:rPr lang="uk-UA" sz="2200" spc="5" dirty="0">
                <a:solidFill>
                  <a:schemeClr val="bg1"/>
                </a:solidFill>
                <a:effectLst/>
                <a:latin typeface="Times New Roman" panose="02020603050405020304" pitchFamily="18" charset="0"/>
                <a:ea typeface="Times New Roman" panose="02020603050405020304" pitchFamily="18" charset="0"/>
              </a:rPr>
              <a:t>о</a:t>
            </a:r>
            <a:r>
              <a:rPr lang="uk-UA" sz="2200" spc="-5" dirty="0">
                <a:solidFill>
                  <a:schemeClr val="bg1"/>
                </a:solidFill>
                <a:effectLst/>
                <a:latin typeface="Times New Roman" panose="02020603050405020304" pitchFamily="18" charset="0"/>
                <a:ea typeface="Times New Roman" panose="02020603050405020304" pitchFamily="18" charset="0"/>
              </a:rPr>
              <a:t>л</a:t>
            </a:r>
            <a:r>
              <a:rPr lang="uk-UA" sz="2200" dirty="0">
                <a:solidFill>
                  <a:schemeClr val="bg1"/>
                </a:solidFill>
                <a:effectLst/>
                <a:latin typeface="Times New Roman" panose="02020603050405020304" pitchFamily="18" charset="0"/>
                <a:ea typeface="Times New Roman" panose="02020603050405020304" pitchFamily="18" charset="0"/>
              </a:rPr>
              <a:t>я</a:t>
            </a:r>
            <a:r>
              <a:rPr lang="uk-UA" sz="2200" spc="60" dirty="0">
                <a:solidFill>
                  <a:schemeClr val="bg1"/>
                </a:solidFill>
                <a:effectLst/>
                <a:latin typeface="Times New Roman" panose="02020603050405020304" pitchFamily="18" charset="0"/>
                <a:ea typeface="Times New Roman" panose="02020603050405020304" pitchFamily="18" charset="0"/>
              </a:rPr>
              <a:t> </a:t>
            </a:r>
            <a:r>
              <a:rPr lang="uk-UA" sz="2200" dirty="0">
                <a:solidFill>
                  <a:schemeClr val="bg1"/>
                </a:solidFill>
                <a:effectLst/>
                <a:latin typeface="Times New Roman" panose="02020603050405020304" pitchFamily="18" charset="0"/>
                <a:ea typeface="Times New Roman" panose="02020603050405020304" pitchFamily="18" charset="0"/>
              </a:rPr>
              <a:t>та</a:t>
            </a:r>
            <a:r>
              <a:rPr lang="uk-UA" sz="2200" spc="-10" dirty="0">
                <a:solidFill>
                  <a:schemeClr val="bg1"/>
                </a:solidFill>
                <a:effectLst/>
                <a:latin typeface="Times New Roman" panose="02020603050405020304" pitchFamily="18" charset="0"/>
                <a:ea typeface="Times New Roman" panose="02020603050405020304" pitchFamily="18" charset="0"/>
              </a:rPr>
              <a:t>к</a:t>
            </a:r>
            <a:r>
              <a:rPr lang="uk-UA" sz="2200" spc="5" dirty="0">
                <a:solidFill>
                  <a:schemeClr val="bg1"/>
                </a:solidFill>
                <a:effectLst/>
                <a:latin typeface="Times New Roman" panose="02020603050405020304" pitchFamily="18" charset="0"/>
                <a:ea typeface="Times New Roman" panose="02020603050405020304" pitchFamily="18" charset="0"/>
              </a:rPr>
              <a:t>и</a:t>
            </a:r>
            <a:r>
              <a:rPr lang="uk-UA" sz="2200" dirty="0">
                <a:solidFill>
                  <a:schemeClr val="bg1"/>
                </a:solidFill>
                <a:effectLst/>
                <a:latin typeface="Times New Roman" panose="02020603050405020304" pitchFamily="18" charset="0"/>
                <a:ea typeface="Times New Roman" panose="02020603050405020304" pitchFamily="18" charset="0"/>
              </a:rPr>
              <a:t>х</a:t>
            </a:r>
            <a:r>
              <a:rPr lang="uk-UA" sz="2200" spc="50" dirty="0">
                <a:solidFill>
                  <a:schemeClr val="bg1"/>
                </a:solidFill>
                <a:effectLst/>
                <a:latin typeface="Times New Roman" panose="02020603050405020304" pitchFamily="18" charset="0"/>
                <a:ea typeface="Times New Roman" panose="02020603050405020304" pitchFamily="18" charset="0"/>
              </a:rPr>
              <a:t> </a:t>
            </a:r>
            <a:r>
              <a:rPr lang="uk-UA" sz="2200" spc="5" dirty="0">
                <a:solidFill>
                  <a:schemeClr val="bg1"/>
                </a:solidFill>
                <a:effectLst/>
                <a:latin typeface="Times New Roman" panose="02020603050405020304" pitchFamily="18" charset="0"/>
                <a:ea typeface="Times New Roman" panose="02020603050405020304" pitchFamily="18" charset="0"/>
              </a:rPr>
              <a:t>ро</a:t>
            </a:r>
            <a:r>
              <a:rPr lang="uk-UA" sz="2200" dirty="0">
                <a:solidFill>
                  <a:schemeClr val="bg1"/>
                </a:solidFill>
                <a:effectLst/>
                <a:latin typeface="Times New Roman" panose="02020603050405020304" pitchFamily="18" charset="0"/>
                <a:ea typeface="Times New Roman" panose="02020603050405020304" pitchFamily="18" charset="0"/>
              </a:rPr>
              <a:t>з</a:t>
            </a:r>
            <a:r>
              <a:rPr lang="uk-UA" sz="2200" spc="-10" dirty="0">
                <a:solidFill>
                  <a:schemeClr val="bg1"/>
                </a:solidFill>
                <a:effectLst/>
                <a:latin typeface="Times New Roman" panose="02020603050405020304" pitchFamily="18" charset="0"/>
                <a:ea typeface="Times New Roman" panose="02020603050405020304" pitchFamily="18" charset="0"/>
              </a:rPr>
              <a:t>м</a:t>
            </a:r>
            <a:r>
              <a:rPr lang="uk-UA" sz="2200" spc="5" dirty="0">
                <a:solidFill>
                  <a:schemeClr val="bg1"/>
                </a:solidFill>
                <a:effectLst/>
                <a:latin typeface="Times New Roman" panose="02020603050405020304" pitchFamily="18" charset="0"/>
                <a:ea typeface="Times New Roman" panose="02020603050405020304" pitchFamily="18" charset="0"/>
              </a:rPr>
              <a:t>і</a:t>
            </a:r>
            <a:r>
              <a:rPr lang="uk-UA" sz="2200" spc="-5" dirty="0">
                <a:solidFill>
                  <a:schemeClr val="bg1"/>
                </a:solidFill>
                <a:effectLst/>
                <a:latin typeface="Times New Roman" panose="02020603050405020304" pitchFamily="18" charset="0"/>
                <a:ea typeface="Times New Roman" panose="02020603050405020304" pitchFamily="18" charset="0"/>
              </a:rPr>
              <a:t>р</a:t>
            </a:r>
            <a:r>
              <a:rPr lang="uk-UA" sz="2200" spc="5" dirty="0">
                <a:solidFill>
                  <a:schemeClr val="bg1"/>
                </a:solidFill>
                <a:effectLst/>
                <a:latin typeface="Times New Roman" panose="02020603050405020304" pitchFamily="18" charset="0"/>
                <a:ea typeface="Times New Roman" panose="02020603050405020304" pitchFamily="18" charset="0"/>
              </a:rPr>
              <a:t>і</a:t>
            </a:r>
            <a:r>
              <a:rPr lang="uk-UA" sz="2200" spc="15" dirty="0">
                <a:solidFill>
                  <a:schemeClr val="bg1"/>
                </a:solidFill>
                <a:effectLst/>
                <a:latin typeface="Times New Roman" panose="02020603050405020304" pitchFamily="18" charset="0"/>
                <a:ea typeface="Times New Roman" panose="02020603050405020304" pitchFamily="18" charset="0"/>
              </a:rPr>
              <a:t>в</a:t>
            </a:r>
            <a:r>
              <a:rPr lang="uk-UA" sz="2200" dirty="0">
                <a:solidFill>
                  <a:schemeClr val="bg1"/>
                </a:solidFill>
                <a:effectLst/>
                <a:latin typeface="Times New Roman" panose="02020603050405020304" pitchFamily="18" charset="0"/>
                <a:ea typeface="Times New Roman" panose="02020603050405020304" pitchFamily="18" charset="0"/>
              </a:rPr>
              <a:t>:</a:t>
            </a:r>
            <a:r>
              <a:rPr lang="uk-UA" sz="2200" spc="65" dirty="0">
                <a:solidFill>
                  <a:schemeClr val="bg1"/>
                </a:solidFill>
                <a:effectLst/>
                <a:latin typeface="Times New Roman" panose="02020603050405020304" pitchFamily="18" charset="0"/>
                <a:ea typeface="Times New Roman" panose="02020603050405020304" pitchFamily="18" charset="0"/>
              </a:rPr>
              <a:t> </a:t>
            </a:r>
            <a:r>
              <a:rPr lang="uk-UA" sz="2200" i="1" dirty="0">
                <a:solidFill>
                  <a:schemeClr val="bg1"/>
                </a:solidFill>
                <a:effectLst/>
                <a:latin typeface="Times New Roman" panose="02020603050405020304" pitchFamily="18" charset="0"/>
                <a:ea typeface="Times New Roman" panose="02020603050405020304" pitchFamily="18" charset="0"/>
              </a:rPr>
              <a:t>л</a:t>
            </a:r>
            <a:r>
              <a:rPr lang="uk-UA" sz="2200" i="1" spc="5" dirty="0">
                <a:solidFill>
                  <a:schemeClr val="bg1"/>
                </a:solidFill>
                <a:effectLst/>
                <a:latin typeface="Times New Roman" panose="02020603050405020304" pitchFamily="18" charset="0"/>
                <a:ea typeface="Times New Roman" panose="02020603050405020304" pitchFamily="18" charset="0"/>
              </a:rPr>
              <a:t>і</a:t>
            </a:r>
            <a:r>
              <a:rPr lang="uk-UA" sz="2200" i="1" spc="-10" dirty="0">
                <a:solidFill>
                  <a:schemeClr val="bg1"/>
                </a:solidFill>
                <a:effectLst/>
                <a:latin typeface="Times New Roman" panose="02020603050405020304" pitchFamily="18" charset="0"/>
                <a:ea typeface="Times New Roman" panose="02020603050405020304" pitchFamily="18" charset="0"/>
              </a:rPr>
              <a:t>в</a:t>
            </a:r>
            <a:r>
              <a:rPr lang="uk-UA" sz="2200" i="1" dirty="0">
                <a:solidFill>
                  <a:schemeClr val="bg1"/>
                </a:solidFill>
                <a:effectLst/>
                <a:latin typeface="Times New Roman" panose="02020603050405020304" pitchFamily="18" charset="0"/>
                <a:ea typeface="Times New Roman" panose="02020603050405020304" pitchFamily="18" charset="0"/>
              </a:rPr>
              <a:t>е</a:t>
            </a:r>
            <a:r>
              <a:rPr lang="uk-UA" sz="2200" i="1" spc="60" dirty="0">
                <a:solidFill>
                  <a:schemeClr val="bg1"/>
                </a:solidFill>
                <a:effectLst/>
                <a:latin typeface="Times New Roman" panose="02020603050405020304" pitchFamily="18" charset="0"/>
                <a:ea typeface="Times New Roman" panose="02020603050405020304" pitchFamily="18" charset="0"/>
              </a:rPr>
              <a:t> – </a:t>
            </a:r>
            <a:r>
              <a:rPr lang="uk-UA" sz="2200" i="1" dirty="0">
                <a:solidFill>
                  <a:schemeClr val="bg1"/>
                </a:solidFill>
                <a:effectLst/>
                <a:latin typeface="Times New Roman" panose="02020603050405020304" pitchFamily="18" charset="0"/>
                <a:ea typeface="Times New Roman" panose="02020603050405020304" pitchFamily="18" charset="0"/>
              </a:rPr>
              <a:t>не</a:t>
            </a:r>
            <a:r>
              <a:rPr lang="uk-UA" sz="2200" i="1" spc="45" dirty="0">
                <a:solidFill>
                  <a:schemeClr val="bg1"/>
                </a:solidFill>
                <a:effectLst/>
                <a:latin typeface="Times New Roman" panose="02020603050405020304" pitchFamily="18" charset="0"/>
                <a:ea typeface="Times New Roman" panose="02020603050405020304" pitchFamily="18" charset="0"/>
              </a:rPr>
              <a:t> </a:t>
            </a:r>
            <a:r>
              <a:rPr lang="uk-UA" sz="2200" i="1" spc="5" dirty="0">
                <a:solidFill>
                  <a:schemeClr val="bg1"/>
                </a:solidFill>
                <a:effectLst/>
                <a:latin typeface="Times New Roman" panose="02020603050405020304" pitchFamily="18" charset="0"/>
                <a:ea typeface="Times New Roman" panose="02020603050405020304" pitchFamily="18" charset="0"/>
              </a:rPr>
              <a:t>м</a:t>
            </a:r>
            <a:r>
              <a:rPr lang="uk-UA" sz="2200" i="1" dirty="0">
                <a:solidFill>
                  <a:schemeClr val="bg1"/>
                </a:solidFill>
                <a:effectLst/>
                <a:latin typeface="Times New Roman" panose="02020603050405020304" pitchFamily="18" charset="0"/>
                <a:ea typeface="Times New Roman" panose="02020603050405020304" pitchFamily="18" charset="0"/>
              </a:rPr>
              <a:t>ен</a:t>
            </a:r>
            <a:r>
              <a:rPr lang="uk-UA" sz="2200" i="1" spc="-5" dirty="0">
                <a:solidFill>
                  <a:schemeClr val="bg1"/>
                </a:solidFill>
                <a:effectLst/>
                <a:latin typeface="Times New Roman" panose="02020603050405020304" pitchFamily="18" charset="0"/>
                <a:ea typeface="Times New Roman" panose="02020603050405020304" pitchFamily="18" charset="0"/>
              </a:rPr>
              <a:t>ш</a:t>
            </a:r>
            <a:r>
              <a:rPr lang="uk-UA" sz="2200" i="1" dirty="0">
                <a:solidFill>
                  <a:schemeClr val="bg1"/>
                </a:solidFill>
                <a:effectLst/>
                <a:latin typeface="Times New Roman" panose="02020603050405020304" pitchFamily="18" charset="0"/>
                <a:ea typeface="Times New Roman" panose="02020603050405020304" pitchFamily="18" charset="0"/>
              </a:rPr>
              <a:t>е</a:t>
            </a:r>
            <a:r>
              <a:rPr lang="uk-UA" sz="2200" dirty="0">
                <a:solidFill>
                  <a:schemeClr val="bg1"/>
                </a:solidFill>
                <a:effectLst/>
                <a:latin typeface="Times New Roman" panose="02020603050405020304" pitchFamily="18" charset="0"/>
                <a:ea typeface="Times New Roman" panose="02020603050405020304" pitchFamily="18" charset="0"/>
              </a:rPr>
              <a:t> </a:t>
            </a:r>
            <a:r>
              <a:rPr lang="uk-UA" sz="2200" i="1" spc="5" dirty="0">
                <a:solidFill>
                  <a:schemeClr val="bg1"/>
                </a:solidFill>
                <a:effectLst/>
                <a:latin typeface="Times New Roman" panose="02020603050405020304" pitchFamily="18" charset="0"/>
                <a:ea typeface="Times New Roman" panose="02020603050405020304" pitchFamily="18" charset="0"/>
              </a:rPr>
              <a:t>2</a:t>
            </a:r>
            <a:r>
              <a:rPr lang="uk-UA" sz="2200" i="1" dirty="0">
                <a:solidFill>
                  <a:schemeClr val="bg1"/>
                </a:solidFill>
                <a:effectLst/>
                <a:latin typeface="Times New Roman" panose="02020603050405020304" pitchFamily="18" charset="0"/>
                <a:ea typeface="Times New Roman" panose="02020603050405020304" pitchFamily="18" charset="0"/>
              </a:rPr>
              <a:t>0</a:t>
            </a:r>
            <a:r>
              <a:rPr lang="uk-UA" sz="2200" i="1" spc="-5" dirty="0">
                <a:solidFill>
                  <a:schemeClr val="bg1"/>
                </a:solidFill>
                <a:effectLst/>
                <a:latin typeface="Times New Roman" panose="02020603050405020304" pitchFamily="18" charset="0"/>
                <a:ea typeface="Times New Roman" panose="02020603050405020304" pitchFamily="18" charset="0"/>
              </a:rPr>
              <a:t> </a:t>
            </a:r>
            <a:r>
              <a:rPr lang="uk-UA" sz="2200" i="1" spc="5" dirty="0">
                <a:solidFill>
                  <a:schemeClr val="bg1"/>
                </a:solidFill>
                <a:effectLst/>
                <a:latin typeface="Times New Roman" panose="02020603050405020304" pitchFamily="18" charset="0"/>
                <a:ea typeface="Times New Roman" panose="02020603050405020304" pitchFamily="18" charset="0"/>
              </a:rPr>
              <a:t>мм</a:t>
            </a:r>
            <a:r>
              <a:rPr lang="uk-UA" sz="2200" i="1" dirty="0">
                <a:solidFill>
                  <a:schemeClr val="bg1"/>
                </a:solidFill>
                <a:effectLst/>
                <a:latin typeface="Times New Roman" panose="02020603050405020304" pitchFamily="18" charset="0"/>
                <a:ea typeface="Times New Roman" panose="02020603050405020304" pitchFamily="18" charset="0"/>
              </a:rPr>
              <a:t>,</a:t>
            </a:r>
            <a:r>
              <a:rPr lang="uk-UA" sz="2200" i="1" spc="-15" dirty="0">
                <a:solidFill>
                  <a:schemeClr val="bg1"/>
                </a:solidFill>
                <a:effectLst/>
                <a:latin typeface="Times New Roman" panose="02020603050405020304" pitchFamily="18" charset="0"/>
                <a:ea typeface="Times New Roman" panose="02020603050405020304" pitchFamily="18" charset="0"/>
              </a:rPr>
              <a:t> </a:t>
            </a:r>
            <a:r>
              <a:rPr lang="uk-UA" sz="2200" i="1" spc="5" dirty="0">
                <a:solidFill>
                  <a:schemeClr val="bg1"/>
                </a:solidFill>
                <a:effectLst/>
                <a:latin typeface="Times New Roman" panose="02020603050405020304" pitchFamily="18" charset="0"/>
                <a:ea typeface="Times New Roman" panose="02020603050405020304" pitchFamily="18" charset="0"/>
              </a:rPr>
              <a:t>п</a:t>
            </a:r>
            <a:r>
              <a:rPr lang="uk-UA" sz="2200" i="1" spc="-5" dirty="0">
                <a:solidFill>
                  <a:schemeClr val="bg1"/>
                </a:solidFill>
                <a:effectLst/>
                <a:latin typeface="Times New Roman" panose="02020603050405020304" pitchFamily="18" charset="0"/>
                <a:ea typeface="Times New Roman" panose="02020603050405020304" pitchFamily="18" charset="0"/>
              </a:rPr>
              <a:t>р</a:t>
            </a:r>
            <a:r>
              <a:rPr lang="uk-UA" sz="2200" i="1" spc="5" dirty="0">
                <a:solidFill>
                  <a:schemeClr val="bg1"/>
                </a:solidFill>
                <a:effectLst/>
                <a:latin typeface="Times New Roman" panose="02020603050405020304" pitchFamily="18" charset="0"/>
                <a:ea typeface="Times New Roman" panose="02020603050405020304" pitchFamily="18" charset="0"/>
              </a:rPr>
              <a:t>а</a:t>
            </a:r>
            <a:r>
              <a:rPr lang="uk-UA" sz="2200" i="1" dirty="0">
                <a:solidFill>
                  <a:schemeClr val="bg1"/>
                </a:solidFill>
                <a:effectLst/>
                <a:latin typeface="Times New Roman" panose="02020603050405020304" pitchFamily="18" charset="0"/>
                <a:ea typeface="Times New Roman" panose="02020603050405020304" pitchFamily="18" charset="0"/>
              </a:rPr>
              <a:t>ве – </a:t>
            </a:r>
            <a:r>
              <a:rPr lang="uk-UA" sz="2200" i="1" spc="-10" dirty="0">
                <a:solidFill>
                  <a:schemeClr val="bg1"/>
                </a:solidFill>
                <a:effectLst/>
                <a:latin typeface="Times New Roman" panose="02020603050405020304" pitchFamily="18" charset="0"/>
                <a:ea typeface="Times New Roman" panose="02020603050405020304" pitchFamily="18" charset="0"/>
              </a:rPr>
              <a:t>н</a:t>
            </a:r>
            <a:r>
              <a:rPr lang="uk-UA" sz="2200" i="1" dirty="0">
                <a:solidFill>
                  <a:schemeClr val="bg1"/>
                </a:solidFill>
                <a:effectLst/>
                <a:latin typeface="Times New Roman" panose="02020603050405020304" pitchFamily="18" charset="0"/>
                <a:ea typeface="Times New Roman" panose="02020603050405020304" pitchFamily="18" charset="0"/>
              </a:rPr>
              <a:t>е </a:t>
            </a:r>
            <a:r>
              <a:rPr lang="uk-UA" sz="2200" i="1" spc="5" dirty="0">
                <a:solidFill>
                  <a:schemeClr val="bg1"/>
                </a:solidFill>
                <a:effectLst/>
                <a:latin typeface="Times New Roman" panose="02020603050405020304" pitchFamily="18" charset="0"/>
                <a:ea typeface="Times New Roman" panose="02020603050405020304" pitchFamily="18" charset="0"/>
              </a:rPr>
              <a:t>м</a:t>
            </a:r>
            <a:r>
              <a:rPr lang="uk-UA" sz="2200" i="1" spc="-10" dirty="0">
                <a:solidFill>
                  <a:schemeClr val="bg1"/>
                </a:solidFill>
                <a:effectLst/>
                <a:latin typeface="Times New Roman" panose="02020603050405020304" pitchFamily="18" charset="0"/>
                <a:ea typeface="Times New Roman" panose="02020603050405020304" pitchFamily="18" charset="0"/>
              </a:rPr>
              <a:t>е</a:t>
            </a:r>
            <a:r>
              <a:rPr lang="uk-UA" sz="2200" i="1" dirty="0">
                <a:solidFill>
                  <a:schemeClr val="bg1"/>
                </a:solidFill>
                <a:effectLst/>
                <a:latin typeface="Times New Roman" panose="02020603050405020304" pitchFamily="18" charset="0"/>
                <a:ea typeface="Times New Roman" panose="02020603050405020304" pitchFamily="18" charset="0"/>
              </a:rPr>
              <a:t>н</a:t>
            </a:r>
            <a:r>
              <a:rPr lang="uk-UA" sz="2200" i="1" spc="-5" dirty="0">
                <a:solidFill>
                  <a:schemeClr val="bg1"/>
                </a:solidFill>
                <a:effectLst/>
                <a:latin typeface="Times New Roman" panose="02020603050405020304" pitchFamily="18" charset="0"/>
                <a:ea typeface="Times New Roman" panose="02020603050405020304" pitchFamily="18" charset="0"/>
              </a:rPr>
              <a:t>ш</a:t>
            </a:r>
            <a:r>
              <a:rPr lang="uk-UA" sz="2200" i="1" dirty="0">
                <a:solidFill>
                  <a:schemeClr val="bg1"/>
                </a:solidFill>
                <a:effectLst/>
                <a:latin typeface="Times New Roman" panose="02020603050405020304" pitchFamily="18" charset="0"/>
                <a:ea typeface="Times New Roman" panose="02020603050405020304" pitchFamily="18" charset="0"/>
              </a:rPr>
              <a:t>е </a:t>
            </a:r>
            <a:r>
              <a:rPr lang="uk-UA" sz="2200" i="1" spc="5" dirty="0">
                <a:solidFill>
                  <a:schemeClr val="bg1"/>
                </a:solidFill>
                <a:effectLst/>
                <a:latin typeface="Times New Roman" panose="02020603050405020304" pitchFamily="18" charset="0"/>
                <a:ea typeface="Times New Roman" panose="02020603050405020304" pitchFamily="18" charset="0"/>
              </a:rPr>
              <a:t>1</a:t>
            </a:r>
            <a:r>
              <a:rPr lang="uk-UA" sz="2200" i="1" dirty="0">
                <a:solidFill>
                  <a:schemeClr val="bg1"/>
                </a:solidFill>
                <a:effectLst/>
                <a:latin typeface="Times New Roman" panose="02020603050405020304" pitchFamily="18" charset="0"/>
                <a:ea typeface="Times New Roman" panose="02020603050405020304" pitchFamily="18" charset="0"/>
              </a:rPr>
              <a:t>0</a:t>
            </a:r>
            <a:r>
              <a:rPr lang="uk-UA" sz="2200" i="1" spc="-5" dirty="0">
                <a:solidFill>
                  <a:schemeClr val="bg1"/>
                </a:solidFill>
                <a:effectLst/>
                <a:latin typeface="Times New Roman" panose="02020603050405020304" pitchFamily="18" charset="0"/>
                <a:ea typeface="Times New Roman" panose="02020603050405020304" pitchFamily="18" charset="0"/>
              </a:rPr>
              <a:t> </a:t>
            </a:r>
            <a:r>
              <a:rPr lang="uk-UA" sz="2200" i="1" spc="5" dirty="0">
                <a:solidFill>
                  <a:schemeClr val="bg1"/>
                </a:solidFill>
                <a:effectLst/>
                <a:latin typeface="Times New Roman" panose="02020603050405020304" pitchFamily="18" charset="0"/>
                <a:ea typeface="Times New Roman" panose="02020603050405020304" pitchFamily="18" charset="0"/>
              </a:rPr>
              <a:t>мм</a:t>
            </a:r>
            <a:r>
              <a:rPr lang="uk-UA" sz="2200" i="1" dirty="0">
                <a:solidFill>
                  <a:schemeClr val="bg1"/>
                </a:solidFill>
                <a:effectLst/>
                <a:latin typeface="Times New Roman" panose="02020603050405020304" pitchFamily="18" charset="0"/>
                <a:ea typeface="Times New Roman" panose="02020603050405020304" pitchFamily="18" charset="0"/>
              </a:rPr>
              <a:t>,</a:t>
            </a:r>
            <a:r>
              <a:rPr lang="uk-UA" sz="2200" i="1" spc="-5" dirty="0">
                <a:solidFill>
                  <a:schemeClr val="bg1"/>
                </a:solidFill>
                <a:effectLst/>
                <a:latin typeface="Times New Roman" panose="02020603050405020304" pitchFamily="18" charset="0"/>
                <a:ea typeface="Times New Roman" panose="02020603050405020304" pitchFamily="18" charset="0"/>
              </a:rPr>
              <a:t> </a:t>
            </a:r>
            <a:r>
              <a:rPr lang="uk-UA" sz="2200" i="1" spc="-10" dirty="0">
                <a:solidFill>
                  <a:schemeClr val="bg1"/>
                </a:solidFill>
                <a:effectLst/>
                <a:latin typeface="Times New Roman" panose="02020603050405020304" pitchFamily="18" charset="0"/>
                <a:ea typeface="Times New Roman" panose="02020603050405020304" pitchFamily="18" charset="0"/>
              </a:rPr>
              <a:t>в</a:t>
            </a:r>
            <a:r>
              <a:rPr lang="uk-UA" sz="2200" i="1" dirty="0">
                <a:solidFill>
                  <a:schemeClr val="bg1"/>
                </a:solidFill>
                <a:effectLst/>
                <a:latin typeface="Times New Roman" panose="02020603050405020304" pitchFamily="18" charset="0"/>
                <a:ea typeface="Times New Roman" panose="02020603050405020304" pitchFamily="18" charset="0"/>
              </a:rPr>
              <a:t>е</a:t>
            </a:r>
            <a:r>
              <a:rPr lang="uk-UA" sz="2200" i="1" spc="5" dirty="0">
                <a:solidFill>
                  <a:schemeClr val="bg1"/>
                </a:solidFill>
                <a:effectLst/>
                <a:latin typeface="Times New Roman" panose="02020603050405020304" pitchFamily="18" charset="0"/>
                <a:ea typeface="Times New Roman" panose="02020603050405020304" pitchFamily="18" charset="0"/>
              </a:rPr>
              <a:t>р</a:t>
            </a:r>
            <a:r>
              <a:rPr lang="uk-UA" sz="2200" i="1" spc="-10" dirty="0">
                <a:solidFill>
                  <a:schemeClr val="bg1"/>
                </a:solidFill>
                <a:effectLst/>
                <a:latin typeface="Times New Roman" panose="02020603050405020304" pitchFamily="18" charset="0"/>
                <a:ea typeface="Times New Roman" panose="02020603050405020304" pitchFamily="18" charset="0"/>
              </a:rPr>
              <a:t>х</a:t>
            </a:r>
            <a:r>
              <a:rPr lang="uk-UA" sz="2200" i="1" dirty="0">
                <a:solidFill>
                  <a:schemeClr val="bg1"/>
                </a:solidFill>
                <a:effectLst/>
                <a:latin typeface="Times New Roman" panose="02020603050405020304" pitchFamily="18" charset="0"/>
                <a:ea typeface="Times New Roman" panose="02020603050405020304" pitchFamily="18" charset="0"/>
              </a:rPr>
              <a:t>нє</a:t>
            </a:r>
            <a:r>
              <a:rPr lang="uk-UA" sz="2200" i="1" spc="5" dirty="0">
                <a:solidFill>
                  <a:schemeClr val="bg1"/>
                </a:solidFill>
                <a:effectLst/>
                <a:latin typeface="Times New Roman" panose="02020603050405020304" pitchFamily="18" charset="0"/>
                <a:ea typeface="Times New Roman" panose="02020603050405020304" pitchFamily="18" charset="0"/>
              </a:rPr>
              <a:t> –</a:t>
            </a:r>
            <a:r>
              <a:rPr lang="uk-UA" sz="2200" i="1" dirty="0">
                <a:solidFill>
                  <a:schemeClr val="bg1"/>
                </a:solidFill>
                <a:effectLst/>
                <a:latin typeface="Times New Roman" panose="02020603050405020304" pitchFamily="18" charset="0"/>
                <a:ea typeface="Times New Roman" panose="02020603050405020304" pitchFamily="18" charset="0"/>
              </a:rPr>
              <a:t> не </a:t>
            </a:r>
            <a:r>
              <a:rPr lang="uk-UA" sz="2200" i="1" spc="5" dirty="0">
                <a:solidFill>
                  <a:schemeClr val="bg1"/>
                </a:solidFill>
                <a:effectLst/>
                <a:latin typeface="Times New Roman" panose="02020603050405020304" pitchFamily="18" charset="0"/>
                <a:ea typeface="Times New Roman" panose="02020603050405020304" pitchFamily="18" charset="0"/>
              </a:rPr>
              <a:t>м</a:t>
            </a:r>
            <a:r>
              <a:rPr lang="uk-UA" sz="2200" i="1" dirty="0">
                <a:solidFill>
                  <a:schemeClr val="bg1"/>
                </a:solidFill>
                <a:effectLst/>
                <a:latin typeface="Times New Roman" panose="02020603050405020304" pitchFamily="18" charset="0"/>
                <a:ea typeface="Times New Roman" panose="02020603050405020304" pitchFamily="18" charset="0"/>
              </a:rPr>
              <a:t>ен</a:t>
            </a:r>
            <a:r>
              <a:rPr lang="uk-UA" sz="2200" i="1" spc="-5" dirty="0">
                <a:solidFill>
                  <a:schemeClr val="bg1"/>
                </a:solidFill>
                <a:effectLst/>
                <a:latin typeface="Times New Roman" panose="02020603050405020304" pitchFamily="18" charset="0"/>
                <a:ea typeface="Times New Roman" panose="02020603050405020304" pitchFamily="18" charset="0"/>
              </a:rPr>
              <a:t>ш</a:t>
            </a:r>
            <a:r>
              <a:rPr lang="uk-UA" sz="2200" i="1" dirty="0">
                <a:solidFill>
                  <a:schemeClr val="bg1"/>
                </a:solidFill>
                <a:effectLst/>
                <a:latin typeface="Times New Roman" panose="02020603050405020304" pitchFamily="18" charset="0"/>
                <a:ea typeface="Times New Roman" panose="02020603050405020304" pitchFamily="18" charset="0"/>
              </a:rPr>
              <a:t>е</a:t>
            </a:r>
            <a:r>
              <a:rPr lang="uk-UA" sz="2200" i="1" spc="-15" dirty="0">
                <a:solidFill>
                  <a:schemeClr val="bg1"/>
                </a:solidFill>
                <a:effectLst/>
                <a:latin typeface="Times New Roman" panose="02020603050405020304" pitchFamily="18" charset="0"/>
                <a:ea typeface="Times New Roman" panose="02020603050405020304" pitchFamily="18" charset="0"/>
              </a:rPr>
              <a:t> </a:t>
            </a:r>
            <a:r>
              <a:rPr lang="uk-UA" sz="2200" i="1" spc="5" dirty="0">
                <a:solidFill>
                  <a:schemeClr val="bg1"/>
                </a:solidFill>
                <a:effectLst/>
                <a:latin typeface="Times New Roman" panose="02020603050405020304" pitchFamily="18" charset="0"/>
                <a:ea typeface="Times New Roman" panose="02020603050405020304" pitchFamily="18" charset="0"/>
              </a:rPr>
              <a:t>2</a:t>
            </a:r>
            <a:r>
              <a:rPr lang="uk-UA" sz="2200" i="1" dirty="0">
                <a:solidFill>
                  <a:schemeClr val="bg1"/>
                </a:solidFill>
                <a:effectLst/>
                <a:latin typeface="Times New Roman" panose="02020603050405020304" pitchFamily="18" charset="0"/>
                <a:ea typeface="Times New Roman" panose="02020603050405020304" pitchFamily="18" charset="0"/>
              </a:rPr>
              <a:t>0</a:t>
            </a:r>
            <a:r>
              <a:rPr lang="uk-UA" sz="2200" i="1" spc="-5" dirty="0">
                <a:solidFill>
                  <a:schemeClr val="bg1"/>
                </a:solidFill>
                <a:effectLst/>
                <a:latin typeface="Times New Roman" panose="02020603050405020304" pitchFamily="18" charset="0"/>
                <a:ea typeface="Times New Roman" panose="02020603050405020304" pitchFamily="18" charset="0"/>
              </a:rPr>
              <a:t> </a:t>
            </a:r>
            <a:r>
              <a:rPr lang="uk-UA" sz="2200" i="1" spc="5" dirty="0">
                <a:solidFill>
                  <a:schemeClr val="bg1"/>
                </a:solidFill>
                <a:effectLst/>
                <a:latin typeface="Times New Roman" panose="02020603050405020304" pitchFamily="18" charset="0"/>
                <a:ea typeface="Times New Roman" panose="02020603050405020304" pitchFamily="18" charset="0"/>
              </a:rPr>
              <a:t>мм</a:t>
            </a:r>
            <a:r>
              <a:rPr lang="uk-UA" sz="2200" i="1" dirty="0">
                <a:solidFill>
                  <a:schemeClr val="bg1"/>
                </a:solidFill>
                <a:effectLst/>
                <a:latin typeface="Times New Roman" panose="02020603050405020304" pitchFamily="18" charset="0"/>
                <a:ea typeface="Times New Roman" panose="02020603050405020304" pitchFamily="18" charset="0"/>
              </a:rPr>
              <a:t>,</a:t>
            </a:r>
            <a:r>
              <a:rPr lang="uk-UA" sz="2200" i="1" spc="-5" dirty="0">
                <a:solidFill>
                  <a:schemeClr val="bg1"/>
                </a:solidFill>
                <a:effectLst/>
                <a:latin typeface="Times New Roman" panose="02020603050405020304" pitchFamily="18" charset="0"/>
                <a:ea typeface="Times New Roman" panose="02020603050405020304" pitchFamily="18" charset="0"/>
              </a:rPr>
              <a:t> </a:t>
            </a:r>
            <a:r>
              <a:rPr lang="uk-UA" sz="2200" i="1" spc="-10" dirty="0">
                <a:solidFill>
                  <a:schemeClr val="bg1"/>
                </a:solidFill>
                <a:effectLst/>
                <a:latin typeface="Times New Roman" panose="02020603050405020304" pitchFamily="18" charset="0"/>
                <a:ea typeface="Times New Roman" panose="02020603050405020304" pitchFamily="18" charset="0"/>
              </a:rPr>
              <a:t>н</a:t>
            </a:r>
            <a:r>
              <a:rPr lang="uk-UA" sz="2200" i="1" spc="-5" dirty="0">
                <a:solidFill>
                  <a:schemeClr val="bg1"/>
                </a:solidFill>
                <a:effectLst/>
                <a:latin typeface="Times New Roman" panose="02020603050405020304" pitchFamily="18" charset="0"/>
                <a:ea typeface="Times New Roman" panose="02020603050405020304" pitchFamily="18" charset="0"/>
              </a:rPr>
              <a:t>и</a:t>
            </a:r>
            <a:r>
              <a:rPr lang="uk-UA" sz="2200" i="1" dirty="0">
                <a:solidFill>
                  <a:schemeClr val="bg1"/>
                </a:solidFill>
                <a:effectLst/>
                <a:latin typeface="Times New Roman" panose="02020603050405020304" pitchFamily="18" charset="0"/>
                <a:ea typeface="Times New Roman" panose="02020603050405020304" pitchFamily="18" charset="0"/>
              </a:rPr>
              <a:t>жнє</a:t>
            </a:r>
            <a:r>
              <a:rPr lang="uk-UA" sz="2200" i="1" spc="5" dirty="0">
                <a:solidFill>
                  <a:schemeClr val="bg1"/>
                </a:solidFill>
                <a:effectLst/>
                <a:latin typeface="Times New Roman" panose="02020603050405020304" pitchFamily="18" charset="0"/>
                <a:ea typeface="Times New Roman" panose="02020603050405020304" pitchFamily="18" charset="0"/>
              </a:rPr>
              <a:t> –</a:t>
            </a:r>
            <a:r>
              <a:rPr lang="uk-UA" sz="2200" i="1" dirty="0">
                <a:solidFill>
                  <a:schemeClr val="bg1"/>
                </a:solidFill>
                <a:effectLst/>
                <a:latin typeface="Times New Roman" panose="02020603050405020304" pitchFamily="18" charset="0"/>
                <a:ea typeface="Times New Roman" panose="02020603050405020304" pitchFamily="18" charset="0"/>
              </a:rPr>
              <a:t> не </a:t>
            </a:r>
            <a:r>
              <a:rPr lang="uk-UA" sz="2200" i="1" spc="5" dirty="0">
                <a:solidFill>
                  <a:schemeClr val="bg1"/>
                </a:solidFill>
                <a:effectLst/>
                <a:latin typeface="Times New Roman" panose="02020603050405020304" pitchFamily="18" charset="0"/>
                <a:ea typeface="Times New Roman" panose="02020603050405020304" pitchFamily="18" charset="0"/>
              </a:rPr>
              <a:t>м</a:t>
            </a:r>
            <a:r>
              <a:rPr lang="uk-UA" sz="2200" i="1" spc="-5" dirty="0">
                <a:solidFill>
                  <a:schemeClr val="bg1"/>
                </a:solidFill>
                <a:effectLst/>
                <a:latin typeface="Times New Roman" panose="02020603050405020304" pitchFamily="18" charset="0"/>
                <a:ea typeface="Times New Roman" panose="02020603050405020304" pitchFamily="18" charset="0"/>
              </a:rPr>
              <a:t>е</a:t>
            </a:r>
            <a:r>
              <a:rPr lang="uk-UA" sz="2200" i="1" dirty="0">
                <a:solidFill>
                  <a:schemeClr val="bg1"/>
                </a:solidFill>
                <a:effectLst/>
                <a:latin typeface="Times New Roman" panose="02020603050405020304" pitchFamily="18" charset="0"/>
                <a:ea typeface="Times New Roman" panose="02020603050405020304" pitchFamily="18" charset="0"/>
              </a:rPr>
              <a:t>н</a:t>
            </a:r>
            <a:r>
              <a:rPr lang="uk-UA" sz="2200" i="1" spc="-5" dirty="0">
                <a:solidFill>
                  <a:schemeClr val="bg1"/>
                </a:solidFill>
                <a:effectLst/>
                <a:latin typeface="Times New Roman" panose="02020603050405020304" pitchFamily="18" charset="0"/>
                <a:ea typeface="Times New Roman" panose="02020603050405020304" pitchFamily="18" charset="0"/>
              </a:rPr>
              <a:t>ш</a:t>
            </a:r>
            <a:r>
              <a:rPr lang="uk-UA" sz="2200" i="1" dirty="0">
                <a:solidFill>
                  <a:schemeClr val="bg1"/>
                </a:solidFill>
                <a:effectLst/>
                <a:latin typeface="Times New Roman" panose="02020603050405020304" pitchFamily="18" charset="0"/>
                <a:ea typeface="Times New Roman" panose="02020603050405020304" pitchFamily="18" charset="0"/>
              </a:rPr>
              <a:t>е </a:t>
            </a:r>
            <a:r>
              <a:rPr lang="uk-UA" sz="2200" i="1" spc="-5" dirty="0">
                <a:solidFill>
                  <a:schemeClr val="bg1"/>
                </a:solidFill>
                <a:effectLst/>
                <a:latin typeface="Times New Roman" panose="02020603050405020304" pitchFamily="18" charset="0"/>
                <a:ea typeface="Times New Roman" panose="02020603050405020304" pitchFamily="18" charset="0"/>
              </a:rPr>
              <a:t>2</a:t>
            </a:r>
            <a:r>
              <a:rPr lang="uk-UA" sz="2200" i="1" dirty="0">
                <a:solidFill>
                  <a:schemeClr val="bg1"/>
                </a:solidFill>
                <a:effectLst/>
                <a:latin typeface="Times New Roman" panose="02020603050405020304" pitchFamily="18" charset="0"/>
                <a:ea typeface="Times New Roman" panose="02020603050405020304" pitchFamily="18" charset="0"/>
              </a:rPr>
              <a:t>0</a:t>
            </a:r>
            <a:r>
              <a:rPr lang="uk-UA" sz="2200" i="1" spc="-5" dirty="0">
                <a:solidFill>
                  <a:schemeClr val="bg1"/>
                </a:solidFill>
                <a:effectLst/>
                <a:latin typeface="Times New Roman" panose="02020603050405020304" pitchFamily="18" charset="0"/>
                <a:ea typeface="Times New Roman" panose="02020603050405020304" pitchFamily="18" charset="0"/>
              </a:rPr>
              <a:t> </a:t>
            </a:r>
            <a:r>
              <a:rPr lang="uk-UA" sz="2200" i="1" spc="5" dirty="0">
                <a:solidFill>
                  <a:schemeClr val="bg1"/>
                </a:solidFill>
                <a:effectLst/>
                <a:latin typeface="Times New Roman" panose="02020603050405020304" pitchFamily="18" charset="0"/>
                <a:ea typeface="Times New Roman" panose="02020603050405020304" pitchFamily="18" charset="0"/>
              </a:rPr>
              <a:t>мм</a:t>
            </a:r>
            <a:r>
              <a:rPr lang="uk-UA" sz="2200" dirty="0">
                <a:solidFill>
                  <a:schemeClr val="bg1"/>
                </a:solidFill>
                <a:effectLst/>
                <a:latin typeface="Times New Roman" panose="02020603050405020304" pitchFamily="18" charset="0"/>
                <a:ea typeface="Times New Roman" panose="02020603050405020304" pitchFamily="18" charset="0"/>
              </a:rPr>
              <a:t>. Шрифт друку має бути  чітким, чорного кольору, середньої жирності, щільність тексту повинна бути однаковою.</a:t>
            </a:r>
            <a:endParaRPr lang="ru-RU" sz="2200" dirty="0">
              <a:solidFill>
                <a:schemeClr val="bg1"/>
              </a:solidFill>
              <a:effectLst/>
              <a:latin typeface="Times New Roman" panose="02020603050405020304" pitchFamily="18" charset="0"/>
              <a:ea typeface="Times New Roman" panose="02020603050405020304" pitchFamily="18" charset="0"/>
            </a:endParaRPr>
          </a:p>
          <a:p>
            <a:pPr algn="just">
              <a:spcAft>
                <a:spcPts val="0"/>
              </a:spcAft>
            </a:pPr>
            <a:r>
              <a:rPr lang="uk-UA" sz="2200" b="1" i="1" spc="-5" dirty="0">
                <a:solidFill>
                  <a:schemeClr val="bg1"/>
                </a:solidFill>
                <a:effectLst/>
                <a:latin typeface="Times New Roman" panose="02020603050405020304" pitchFamily="18" charset="0"/>
                <a:ea typeface="Times New Roman" panose="02020603050405020304" pitchFamily="18" charset="0"/>
              </a:rPr>
              <a:t>Р</a:t>
            </a:r>
            <a:r>
              <a:rPr lang="uk-UA" sz="2200" b="1" i="1" dirty="0">
                <a:solidFill>
                  <a:schemeClr val="bg1"/>
                </a:solidFill>
                <a:effectLst/>
                <a:latin typeface="Times New Roman" panose="02020603050405020304" pitchFamily="18" charset="0"/>
                <a:ea typeface="Times New Roman" panose="02020603050405020304" pitchFamily="18" charset="0"/>
              </a:rPr>
              <a:t>е</a:t>
            </a:r>
            <a:r>
              <a:rPr lang="uk-UA" sz="2200" b="1" i="1" spc="5" dirty="0">
                <a:solidFill>
                  <a:schemeClr val="bg1"/>
                </a:solidFill>
                <a:effectLst/>
                <a:latin typeface="Times New Roman" panose="02020603050405020304" pitchFamily="18" charset="0"/>
                <a:ea typeface="Times New Roman" panose="02020603050405020304" pitchFamily="18" charset="0"/>
              </a:rPr>
              <a:t>к</a:t>
            </a:r>
            <a:r>
              <a:rPr lang="uk-UA" sz="2200" b="1" i="1" spc="-5" dirty="0">
                <a:solidFill>
                  <a:schemeClr val="bg1"/>
                </a:solidFill>
                <a:effectLst/>
                <a:latin typeface="Times New Roman" panose="02020603050405020304" pitchFamily="18" charset="0"/>
                <a:ea typeface="Times New Roman" panose="02020603050405020304" pitchFamily="18" charset="0"/>
              </a:rPr>
              <a:t>о</a:t>
            </a:r>
            <a:r>
              <a:rPr lang="uk-UA" sz="2200" b="1" i="1" spc="5" dirty="0">
                <a:solidFill>
                  <a:schemeClr val="bg1"/>
                </a:solidFill>
                <a:effectLst/>
                <a:latin typeface="Times New Roman" panose="02020603050405020304" pitchFamily="18" charset="0"/>
                <a:ea typeface="Times New Roman" panose="02020603050405020304" pitchFamily="18" charset="0"/>
              </a:rPr>
              <a:t>м</a:t>
            </a:r>
            <a:r>
              <a:rPr lang="uk-UA" sz="2200" b="1" i="1" dirty="0">
                <a:solidFill>
                  <a:schemeClr val="bg1"/>
                </a:solidFill>
                <a:effectLst/>
                <a:latin typeface="Times New Roman" panose="02020603050405020304" pitchFamily="18" charset="0"/>
                <a:ea typeface="Times New Roman" panose="02020603050405020304" pitchFamily="18" charset="0"/>
              </a:rPr>
              <a:t>ен</a:t>
            </a:r>
            <a:r>
              <a:rPr lang="uk-UA" sz="2200" b="1" i="1" spc="-15" dirty="0">
                <a:solidFill>
                  <a:schemeClr val="bg1"/>
                </a:solidFill>
                <a:effectLst/>
                <a:latin typeface="Times New Roman" panose="02020603050405020304" pitchFamily="18" charset="0"/>
                <a:ea typeface="Times New Roman" panose="02020603050405020304" pitchFamily="18" charset="0"/>
              </a:rPr>
              <a:t>д</a:t>
            </a:r>
            <a:r>
              <a:rPr lang="uk-UA" sz="2200" b="1" i="1" spc="5" dirty="0">
                <a:solidFill>
                  <a:schemeClr val="bg1"/>
                </a:solidFill>
                <a:effectLst/>
                <a:latin typeface="Times New Roman" panose="02020603050405020304" pitchFamily="18" charset="0"/>
                <a:ea typeface="Times New Roman" panose="02020603050405020304" pitchFamily="18" charset="0"/>
              </a:rPr>
              <a:t>о</a:t>
            </a:r>
            <a:r>
              <a:rPr lang="uk-UA" sz="2200" b="1" i="1" spc="-10" dirty="0">
                <a:solidFill>
                  <a:schemeClr val="bg1"/>
                </a:solidFill>
                <a:effectLst/>
                <a:latin typeface="Times New Roman" panose="02020603050405020304" pitchFamily="18" charset="0"/>
                <a:ea typeface="Times New Roman" panose="02020603050405020304" pitchFamily="18" charset="0"/>
              </a:rPr>
              <a:t>в</a:t>
            </a:r>
            <a:r>
              <a:rPr lang="uk-UA" sz="2200" b="1" i="1" spc="5" dirty="0">
                <a:solidFill>
                  <a:schemeClr val="bg1"/>
                </a:solidFill>
                <a:effectLst/>
                <a:latin typeface="Times New Roman" panose="02020603050405020304" pitchFamily="18" charset="0"/>
                <a:ea typeface="Times New Roman" panose="02020603050405020304" pitchFamily="18" charset="0"/>
              </a:rPr>
              <a:t>а</a:t>
            </a:r>
            <a:r>
              <a:rPr lang="uk-UA" sz="2200" b="1" i="1" dirty="0">
                <a:solidFill>
                  <a:schemeClr val="bg1"/>
                </a:solidFill>
                <a:effectLst/>
                <a:latin typeface="Times New Roman" panose="02020603050405020304" pitchFamily="18" charset="0"/>
                <a:ea typeface="Times New Roman" panose="02020603050405020304" pitchFamily="18" charset="0"/>
              </a:rPr>
              <a:t>н</a:t>
            </a:r>
            <a:r>
              <a:rPr lang="uk-UA" sz="2200" b="1" i="1" spc="-5" dirty="0">
                <a:solidFill>
                  <a:schemeClr val="bg1"/>
                </a:solidFill>
                <a:effectLst/>
                <a:latin typeface="Times New Roman" panose="02020603050405020304" pitchFamily="18" charset="0"/>
                <a:ea typeface="Times New Roman" panose="02020603050405020304" pitchFamily="18" charset="0"/>
              </a:rPr>
              <a:t>и</a:t>
            </a:r>
            <a:r>
              <a:rPr lang="uk-UA" sz="2200" b="1" i="1" dirty="0">
                <a:solidFill>
                  <a:schemeClr val="bg1"/>
                </a:solidFill>
                <a:effectLst/>
                <a:latin typeface="Times New Roman" panose="02020603050405020304" pitchFamily="18" charset="0"/>
                <a:ea typeface="Times New Roman" panose="02020603050405020304" pitchFamily="18" charset="0"/>
              </a:rPr>
              <a:t>й</a:t>
            </a:r>
            <a:r>
              <a:rPr lang="uk-UA" sz="2200" b="1" i="1" spc="10" dirty="0">
                <a:solidFill>
                  <a:schemeClr val="bg1"/>
                </a:solidFill>
                <a:effectLst/>
                <a:latin typeface="Times New Roman" panose="02020603050405020304" pitchFamily="18" charset="0"/>
                <a:ea typeface="Times New Roman" panose="02020603050405020304" pitchFamily="18" charset="0"/>
              </a:rPr>
              <a:t> </a:t>
            </a:r>
            <a:r>
              <a:rPr lang="uk-UA" sz="2200" b="1" i="1" spc="-5" dirty="0">
                <a:solidFill>
                  <a:schemeClr val="bg1"/>
                </a:solidFill>
                <a:effectLst/>
                <a:latin typeface="Times New Roman" panose="02020603050405020304" pitchFamily="18" charset="0"/>
                <a:ea typeface="Times New Roman" panose="02020603050405020304" pitchFamily="18" charset="0"/>
              </a:rPr>
              <a:t>обсяг курсової</a:t>
            </a:r>
            <a:r>
              <a:rPr lang="uk-UA" sz="2200" b="1" i="1" dirty="0">
                <a:solidFill>
                  <a:schemeClr val="bg1"/>
                </a:solidFill>
                <a:effectLst/>
                <a:latin typeface="Times New Roman" panose="02020603050405020304" pitchFamily="18" charset="0"/>
                <a:ea typeface="Times New Roman" panose="02020603050405020304" pitchFamily="18" charset="0"/>
              </a:rPr>
              <a:t>  </a:t>
            </a:r>
            <a:r>
              <a:rPr lang="uk-UA" sz="2200" b="1" i="1" spc="5" dirty="0">
                <a:solidFill>
                  <a:schemeClr val="bg1"/>
                </a:solidFill>
                <a:effectLst/>
                <a:latin typeface="Times New Roman" panose="02020603050405020304" pitchFamily="18" charset="0"/>
                <a:ea typeface="Times New Roman" panose="02020603050405020304" pitchFamily="18" charset="0"/>
              </a:rPr>
              <a:t>р</a:t>
            </a:r>
            <a:r>
              <a:rPr lang="uk-UA" sz="2200" b="1" i="1" spc="-5" dirty="0">
                <a:solidFill>
                  <a:schemeClr val="bg1"/>
                </a:solidFill>
                <a:effectLst/>
                <a:latin typeface="Times New Roman" panose="02020603050405020304" pitchFamily="18" charset="0"/>
                <a:ea typeface="Times New Roman" panose="02020603050405020304" pitchFamily="18" charset="0"/>
              </a:rPr>
              <a:t>о</a:t>
            </a:r>
            <a:r>
              <a:rPr lang="uk-UA" sz="2200" b="1" i="1" dirty="0">
                <a:solidFill>
                  <a:schemeClr val="bg1"/>
                </a:solidFill>
                <a:effectLst/>
                <a:latin typeface="Times New Roman" panose="02020603050405020304" pitchFamily="18" charset="0"/>
                <a:ea typeface="Times New Roman" panose="02020603050405020304" pitchFamily="18" charset="0"/>
              </a:rPr>
              <a:t>боти:</a:t>
            </a:r>
            <a:r>
              <a:rPr lang="uk-UA" sz="2200" i="1" spc="-10" dirty="0">
                <a:solidFill>
                  <a:schemeClr val="bg1"/>
                </a:solidFill>
                <a:effectLst/>
                <a:latin typeface="Times New Roman" panose="02020603050405020304" pitchFamily="18" charset="0"/>
                <a:ea typeface="Times New Roman" panose="02020603050405020304" pitchFamily="18" charset="0"/>
              </a:rPr>
              <a:t> від </a:t>
            </a:r>
            <a:r>
              <a:rPr lang="uk-UA" sz="2200" i="1" spc="5" dirty="0">
                <a:solidFill>
                  <a:schemeClr val="bg1"/>
                </a:solidFill>
                <a:effectLst/>
                <a:latin typeface="Times New Roman" panose="02020603050405020304" pitchFamily="18" charset="0"/>
                <a:ea typeface="Times New Roman" panose="02020603050405020304" pitchFamily="18" charset="0"/>
              </a:rPr>
              <a:t>30</a:t>
            </a:r>
            <a:r>
              <a:rPr lang="uk-UA" sz="2200" i="1" spc="-10" dirty="0">
                <a:solidFill>
                  <a:schemeClr val="bg1"/>
                </a:solidFill>
                <a:effectLst/>
                <a:latin typeface="Times New Roman" panose="02020603050405020304" pitchFamily="18" charset="0"/>
                <a:ea typeface="Times New Roman" panose="02020603050405020304" pitchFamily="18" charset="0"/>
              </a:rPr>
              <a:t> </a:t>
            </a:r>
            <a:r>
              <a:rPr lang="uk-UA" sz="2200" i="1" dirty="0">
                <a:solidFill>
                  <a:schemeClr val="bg1"/>
                </a:solidFill>
                <a:effectLst/>
                <a:latin typeface="Times New Roman" panose="02020603050405020304" pitchFamily="18" charset="0"/>
                <a:ea typeface="Times New Roman" panose="02020603050405020304" pitchFamily="18" charset="0"/>
              </a:rPr>
              <a:t>до</a:t>
            </a:r>
            <a:r>
              <a:rPr lang="uk-UA" sz="2200" i="1" spc="5" dirty="0">
                <a:solidFill>
                  <a:schemeClr val="bg1"/>
                </a:solidFill>
                <a:effectLst/>
                <a:latin typeface="Times New Roman" panose="02020603050405020304" pitchFamily="18" charset="0"/>
                <a:ea typeface="Times New Roman" panose="02020603050405020304" pitchFamily="18" charset="0"/>
              </a:rPr>
              <a:t> </a:t>
            </a:r>
            <a:r>
              <a:rPr lang="uk-UA" sz="2200" i="1" spc="-5" dirty="0">
                <a:solidFill>
                  <a:schemeClr val="bg1"/>
                </a:solidFill>
                <a:effectLst/>
                <a:latin typeface="Times New Roman" panose="02020603050405020304" pitchFamily="18" charset="0"/>
                <a:ea typeface="Times New Roman" panose="02020603050405020304" pitchFamily="18" charset="0"/>
              </a:rPr>
              <a:t>3</a:t>
            </a:r>
            <a:r>
              <a:rPr lang="uk-UA" sz="2200" i="1" dirty="0">
                <a:solidFill>
                  <a:schemeClr val="bg1"/>
                </a:solidFill>
                <a:effectLst/>
                <a:latin typeface="Times New Roman" panose="02020603050405020304" pitchFamily="18" charset="0"/>
                <a:ea typeface="Times New Roman" panose="02020603050405020304" pitchFamily="18" charset="0"/>
              </a:rPr>
              <a:t>5</a:t>
            </a:r>
            <a:r>
              <a:rPr lang="uk-UA" sz="2200" i="1" spc="5" dirty="0">
                <a:solidFill>
                  <a:schemeClr val="bg1"/>
                </a:solidFill>
                <a:effectLst/>
                <a:latin typeface="Times New Roman" panose="02020603050405020304" pitchFamily="18" charset="0"/>
                <a:ea typeface="Times New Roman" panose="02020603050405020304" pitchFamily="18" charset="0"/>
              </a:rPr>
              <a:t> с</a:t>
            </a:r>
            <a:r>
              <a:rPr lang="uk-UA" sz="2200" i="1" spc="-5" dirty="0">
                <a:solidFill>
                  <a:schemeClr val="bg1"/>
                </a:solidFill>
                <a:effectLst/>
                <a:latin typeface="Times New Roman" panose="02020603050405020304" pitchFamily="18" charset="0"/>
                <a:ea typeface="Times New Roman" panose="02020603050405020304" pitchFamily="18" charset="0"/>
              </a:rPr>
              <a:t>т</a:t>
            </a:r>
            <a:r>
              <a:rPr lang="uk-UA" sz="2200" i="1" spc="5" dirty="0">
                <a:solidFill>
                  <a:schemeClr val="bg1"/>
                </a:solidFill>
                <a:effectLst/>
                <a:latin typeface="Times New Roman" panose="02020603050405020304" pitchFamily="18" charset="0"/>
                <a:ea typeface="Times New Roman" panose="02020603050405020304" pitchFamily="18" charset="0"/>
              </a:rPr>
              <a:t>о</a:t>
            </a:r>
            <a:r>
              <a:rPr lang="uk-UA" sz="2200" i="1" spc="-5" dirty="0">
                <a:solidFill>
                  <a:schemeClr val="bg1"/>
                </a:solidFill>
                <a:effectLst/>
                <a:latin typeface="Times New Roman" panose="02020603050405020304" pitchFamily="18" charset="0"/>
                <a:ea typeface="Times New Roman" panose="02020603050405020304" pitchFamily="18" charset="0"/>
              </a:rPr>
              <a:t>р</a:t>
            </a:r>
            <a:r>
              <a:rPr lang="uk-UA" sz="2200" i="1" spc="5" dirty="0">
                <a:solidFill>
                  <a:schemeClr val="bg1"/>
                </a:solidFill>
                <a:effectLst/>
                <a:latin typeface="Times New Roman" panose="02020603050405020304" pitchFamily="18" charset="0"/>
                <a:ea typeface="Times New Roman" panose="02020603050405020304" pitchFamily="18" charset="0"/>
              </a:rPr>
              <a:t>і</a:t>
            </a:r>
            <a:r>
              <a:rPr lang="uk-UA" sz="2200" i="1" dirty="0">
                <a:solidFill>
                  <a:schemeClr val="bg1"/>
                </a:solidFill>
                <a:effectLst/>
                <a:latin typeface="Times New Roman" panose="02020603050405020304" pitchFamily="18" charset="0"/>
                <a:ea typeface="Times New Roman" panose="02020603050405020304" pitchFamily="18" charset="0"/>
              </a:rPr>
              <a:t>н</a:t>
            </a:r>
            <a:r>
              <a:rPr lang="uk-UA" sz="2200" i="1" spc="-5" dirty="0">
                <a:solidFill>
                  <a:schemeClr val="bg1"/>
                </a:solidFill>
                <a:effectLst/>
                <a:latin typeface="Times New Roman" panose="02020603050405020304" pitchFamily="18" charset="0"/>
                <a:ea typeface="Times New Roman" panose="02020603050405020304" pitchFamily="18" charset="0"/>
              </a:rPr>
              <a:t>о</a:t>
            </a:r>
            <a:r>
              <a:rPr lang="uk-UA" sz="2200" i="1" spc="5" dirty="0">
                <a:solidFill>
                  <a:schemeClr val="bg1"/>
                </a:solidFill>
                <a:effectLst/>
                <a:latin typeface="Times New Roman" panose="02020603050405020304" pitchFamily="18" charset="0"/>
                <a:ea typeface="Times New Roman" panose="02020603050405020304" pitchFamily="18" charset="0"/>
              </a:rPr>
              <a:t>к.</a:t>
            </a:r>
            <a:endParaRPr lang="ru-RU" sz="2200"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397782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увій: горизонтальний 1">
            <a:extLst>
              <a:ext uri="{FF2B5EF4-FFF2-40B4-BE49-F238E27FC236}">
                <a16:creationId xmlns:a16="http://schemas.microsoft.com/office/drawing/2014/main" id="{B0079E7E-0BB6-4E61-8525-5C6BC462B46E}"/>
              </a:ext>
            </a:extLst>
          </p:cNvPr>
          <p:cNvSpPr/>
          <p:nvPr/>
        </p:nvSpPr>
        <p:spPr>
          <a:xfrm>
            <a:off x="249383" y="592281"/>
            <a:ext cx="11668990" cy="6026728"/>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just">
              <a:spcAft>
                <a:spcPts val="0"/>
              </a:spcAft>
              <a:buFont typeface="Wingdings" panose="05000000000000000000" pitchFamily="2" charset="2"/>
              <a:buChar char="Ø"/>
            </a:pPr>
            <a:r>
              <a:rPr lang="uk-UA" sz="2200" dirty="0">
                <a:solidFill>
                  <a:schemeClr val="tx1"/>
                </a:solidFill>
                <a:effectLst/>
                <a:latin typeface="Times New Roman" panose="02020603050405020304" pitchFamily="18" charset="0"/>
                <a:ea typeface="Times New Roman" panose="02020603050405020304" pitchFamily="18" charset="0"/>
              </a:rPr>
              <a:t>Текст роботи друкується у 2-х примірниках.</a:t>
            </a:r>
            <a:endParaRPr lang="ru-RU" sz="2200" dirty="0">
              <a:solidFill>
                <a:schemeClr val="tx1"/>
              </a:solidFill>
              <a:effectLst/>
              <a:latin typeface="Times New Roman" panose="02020603050405020304" pitchFamily="18" charset="0"/>
              <a:ea typeface="Times New Roman" panose="02020603050405020304" pitchFamily="18" charset="0"/>
            </a:endParaRPr>
          </a:p>
          <a:p>
            <a:pPr marL="342900" indent="-342900">
              <a:buFont typeface="Wingdings" panose="05000000000000000000" pitchFamily="2" charset="2"/>
              <a:buChar char="Ø"/>
            </a:pPr>
            <a:r>
              <a:rPr lang="uk-UA" sz="2200" dirty="0">
                <a:solidFill>
                  <a:schemeClr val="tx1"/>
                </a:solidFill>
                <a:effectLst/>
                <a:latin typeface="Times New Roman" panose="02020603050405020304" pitchFamily="18" charset="0"/>
                <a:ea typeface="Times New Roman" panose="02020603050405020304" pitchFamily="18" charset="0"/>
              </a:rPr>
              <a:t>Завершена, перевірена і зброшурована курсова робота подається науковому керівникові студента </a:t>
            </a:r>
            <a:r>
              <a:rPr lang="uk-UA" sz="2200" b="1" i="1" dirty="0">
                <a:solidFill>
                  <a:schemeClr val="tx1"/>
                </a:solidFill>
                <a:effectLst/>
                <a:latin typeface="Times New Roman" panose="02020603050405020304" pitchFamily="18" charset="0"/>
                <a:ea typeface="Times New Roman" panose="02020603050405020304" pitchFamily="18" charset="0"/>
              </a:rPr>
              <a:t>за місяць</a:t>
            </a:r>
            <a:r>
              <a:rPr lang="uk-UA" sz="2200" dirty="0">
                <a:solidFill>
                  <a:schemeClr val="tx1"/>
                </a:solidFill>
                <a:effectLst/>
                <a:latin typeface="Times New Roman" panose="02020603050405020304" pitchFamily="18" charset="0"/>
                <a:ea typeface="Times New Roman" panose="02020603050405020304" pitchFamily="18" charset="0"/>
              </a:rPr>
              <a:t> до її захисту </a:t>
            </a:r>
            <a:r>
              <a:rPr lang="uk-UA" sz="2200" spc="5" dirty="0">
                <a:solidFill>
                  <a:schemeClr val="tx1"/>
                </a:solidFill>
                <a:effectLst/>
                <a:latin typeface="Times New Roman" panose="02020603050405020304" pitchFamily="18" charset="0"/>
                <a:ea typeface="Times New Roman" panose="02020603050405020304" pitchFamily="18" charset="0"/>
              </a:rPr>
              <a:t>д</a:t>
            </a:r>
            <a:r>
              <a:rPr lang="uk-UA" sz="2200" spc="-15" dirty="0">
                <a:solidFill>
                  <a:schemeClr val="tx1"/>
                </a:solidFill>
                <a:effectLst/>
                <a:latin typeface="Times New Roman" panose="02020603050405020304" pitchFamily="18" charset="0"/>
                <a:ea typeface="Times New Roman" panose="02020603050405020304" pitchFamily="18" charset="0"/>
              </a:rPr>
              <a:t>л</a:t>
            </a:r>
            <a:r>
              <a:rPr lang="uk-UA" sz="2200" dirty="0">
                <a:solidFill>
                  <a:schemeClr val="tx1"/>
                </a:solidFill>
                <a:effectLst/>
                <a:latin typeface="Times New Roman" panose="02020603050405020304" pitchFamily="18" charset="0"/>
                <a:ea typeface="Times New Roman" panose="02020603050405020304" pitchFamily="18" charset="0"/>
              </a:rPr>
              <a:t>я</a:t>
            </a:r>
            <a:r>
              <a:rPr lang="uk-UA" sz="2200" spc="35" dirty="0">
                <a:solidFill>
                  <a:schemeClr val="tx1"/>
                </a:solidFill>
                <a:effectLst/>
                <a:latin typeface="Times New Roman" panose="02020603050405020304" pitchFamily="18" charset="0"/>
                <a:ea typeface="Times New Roman" panose="02020603050405020304" pitchFamily="18" charset="0"/>
              </a:rPr>
              <a:t> </a:t>
            </a:r>
            <a:r>
              <a:rPr lang="uk-UA" sz="2200" spc="5" dirty="0">
                <a:solidFill>
                  <a:schemeClr val="tx1"/>
                </a:solidFill>
                <a:effectLst/>
                <a:latin typeface="Times New Roman" panose="02020603050405020304" pitchFamily="18" charset="0"/>
                <a:ea typeface="Times New Roman" panose="02020603050405020304" pitchFamily="18" charset="0"/>
              </a:rPr>
              <a:t>п</a:t>
            </a:r>
            <a:r>
              <a:rPr lang="uk-UA" sz="2200" spc="-5" dirty="0">
                <a:solidFill>
                  <a:schemeClr val="tx1"/>
                </a:solidFill>
                <a:effectLst/>
                <a:latin typeface="Times New Roman" panose="02020603050405020304" pitchFamily="18" charset="0"/>
                <a:ea typeface="Times New Roman" panose="02020603050405020304" pitchFamily="18" charset="0"/>
              </a:rPr>
              <a:t>і</a:t>
            </a:r>
            <a:r>
              <a:rPr lang="uk-UA" sz="2200" spc="5" dirty="0">
                <a:solidFill>
                  <a:schemeClr val="tx1"/>
                </a:solidFill>
                <a:effectLst/>
                <a:latin typeface="Times New Roman" panose="02020603050405020304" pitchFamily="18" charset="0"/>
                <a:ea typeface="Times New Roman" panose="02020603050405020304" pitchFamily="18" charset="0"/>
              </a:rPr>
              <a:t>д</a:t>
            </a:r>
            <a:r>
              <a:rPr lang="uk-UA" sz="2200" spc="-10" dirty="0">
                <a:solidFill>
                  <a:schemeClr val="tx1"/>
                </a:solidFill>
                <a:effectLst/>
                <a:latin typeface="Times New Roman" panose="02020603050405020304" pitchFamily="18" charset="0"/>
                <a:ea typeface="Times New Roman" panose="02020603050405020304" pitchFamily="18" charset="0"/>
              </a:rPr>
              <a:t>г</a:t>
            </a:r>
            <a:r>
              <a:rPr lang="uk-UA" sz="2200" spc="5" dirty="0">
                <a:solidFill>
                  <a:schemeClr val="tx1"/>
                </a:solidFill>
                <a:effectLst/>
                <a:latin typeface="Times New Roman" panose="02020603050405020304" pitchFamily="18" charset="0"/>
                <a:ea typeface="Times New Roman" panose="02020603050405020304" pitchFamily="18" charset="0"/>
              </a:rPr>
              <a:t>о</a:t>
            </a:r>
            <a:r>
              <a:rPr lang="uk-UA" sz="2200" spc="-15" dirty="0">
                <a:solidFill>
                  <a:schemeClr val="tx1"/>
                </a:solidFill>
                <a:effectLst/>
                <a:latin typeface="Times New Roman" panose="02020603050405020304" pitchFamily="18" charset="0"/>
                <a:ea typeface="Times New Roman" panose="02020603050405020304" pitchFamily="18" charset="0"/>
              </a:rPr>
              <a:t>т</a:t>
            </a:r>
            <a:r>
              <a:rPr lang="uk-UA" sz="2200" spc="5" dirty="0">
                <a:solidFill>
                  <a:schemeClr val="tx1"/>
                </a:solidFill>
                <a:effectLst/>
                <a:latin typeface="Times New Roman" panose="02020603050405020304" pitchFamily="18" charset="0"/>
                <a:ea typeface="Times New Roman" panose="02020603050405020304" pitchFamily="18" charset="0"/>
              </a:rPr>
              <a:t>о</a:t>
            </a:r>
            <a:r>
              <a:rPr lang="uk-UA" sz="2200" spc="-5" dirty="0">
                <a:solidFill>
                  <a:schemeClr val="tx1"/>
                </a:solidFill>
                <a:effectLst/>
                <a:latin typeface="Times New Roman" panose="02020603050405020304" pitchFamily="18" charset="0"/>
                <a:ea typeface="Times New Roman" panose="02020603050405020304" pitchFamily="18" charset="0"/>
              </a:rPr>
              <a:t>в</a:t>
            </a:r>
            <a:r>
              <a:rPr lang="uk-UA" sz="2200" dirty="0">
                <a:solidFill>
                  <a:schemeClr val="tx1"/>
                </a:solidFill>
                <a:effectLst/>
                <a:latin typeface="Times New Roman" panose="02020603050405020304" pitchFamily="18" charset="0"/>
                <a:ea typeface="Times New Roman" panose="02020603050405020304" pitchFamily="18" charset="0"/>
              </a:rPr>
              <a:t>ки </a:t>
            </a:r>
            <a:r>
              <a:rPr lang="uk-UA" sz="2200" spc="5" dirty="0">
                <a:solidFill>
                  <a:schemeClr val="tx1"/>
                </a:solidFill>
                <a:effectLst/>
                <a:latin typeface="Times New Roman" panose="02020603050405020304" pitchFamily="18" charset="0"/>
                <a:ea typeface="Times New Roman" panose="02020603050405020304" pitchFamily="18" charset="0"/>
              </a:rPr>
              <a:t>н</a:t>
            </a:r>
            <a:r>
              <a:rPr lang="uk-UA" sz="2200" dirty="0">
                <a:solidFill>
                  <a:schemeClr val="tx1"/>
                </a:solidFill>
                <a:effectLst/>
                <a:latin typeface="Times New Roman" panose="02020603050405020304" pitchFamily="18" charset="0"/>
                <a:ea typeface="Times New Roman" panose="02020603050405020304" pitchFamily="18" charset="0"/>
              </a:rPr>
              <a:t>а</a:t>
            </a:r>
            <a:r>
              <a:rPr lang="uk-UA" sz="2200" spc="260" dirty="0">
                <a:solidFill>
                  <a:schemeClr val="tx1"/>
                </a:solidFill>
                <a:effectLst/>
                <a:latin typeface="Times New Roman" panose="02020603050405020304" pitchFamily="18" charset="0"/>
                <a:ea typeface="Times New Roman" panose="02020603050405020304" pitchFamily="18" charset="0"/>
              </a:rPr>
              <a:t> </a:t>
            </a:r>
            <a:r>
              <a:rPr lang="uk-UA" sz="2200" spc="-5" dirty="0">
                <a:solidFill>
                  <a:schemeClr val="tx1"/>
                </a:solidFill>
                <a:effectLst/>
                <a:latin typeface="Times New Roman" panose="02020603050405020304" pitchFamily="18" charset="0"/>
                <a:ea typeface="Times New Roman" panose="02020603050405020304" pitchFamily="18" charset="0"/>
              </a:rPr>
              <a:t>н</a:t>
            </a:r>
            <a:r>
              <a:rPr lang="uk-UA" sz="2200" dirty="0">
                <a:solidFill>
                  <a:schemeClr val="tx1"/>
                </a:solidFill>
                <a:effectLst/>
                <a:latin typeface="Times New Roman" panose="02020603050405020304" pitchFamily="18" charset="0"/>
                <a:ea typeface="Times New Roman" panose="02020603050405020304" pitchFamily="18" charset="0"/>
              </a:rPr>
              <a:t>еї</a:t>
            </a:r>
            <a:r>
              <a:rPr lang="uk-UA" sz="2200" spc="275" dirty="0">
                <a:solidFill>
                  <a:schemeClr val="tx1"/>
                </a:solidFill>
                <a:effectLst/>
                <a:latin typeface="Times New Roman" panose="02020603050405020304" pitchFamily="18" charset="0"/>
                <a:ea typeface="Times New Roman" panose="02020603050405020304" pitchFamily="18" charset="0"/>
              </a:rPr>
              <a:t> </a:t>
            </a:r>
            <a:r>
              <a:rPr lang="uk-UA" sz="2200" b="1" i="1" spc="-15" dirty="0">
                <a:solidFill>
                  <a:schemeClr val="tx1"/>
                </a:solidFill>
                <a:effectLst/>
                <a:latin typeface="Times New Roman" panose="02020603050405020304" pitchFamily="18" charset="0"/>
                <a:ea typeface="Times New Roman" panose="02020603050405020304" pitchFamily="18" charset="0"/>
              </a:rPr>
              <a:t>в</a:t>
            </a:r>
            <a:r>
              <a:rPr lang="uk-UA" sz="2200" b="1" i="1" spc="5" dirty="0">
                <a:solidFill>
                  <a:schemeClr val="tx1"/>
                </a:solidFill>
                <a:effectLst/>
                <a:latin typeface="Times New Roman" panose="02020603050405020304" pitchFamily="18" charset="0"/>
                <a:ea typeface="Times New Roman" panose="02020603050405020304" pitchFamily="18" charset="0"/>
              </a:rPr>
              <a:t>ід</a:t>
            </a:r>
            <a:r>
              <a:rPr lang="uk-UA" sz="2200" b="1" i="1" dirty="0">
                <a:solidFill>
                  <a:schemeClr val="tx1"/>
                </a:solidFill>
                <a:effectLst/>
                <a:latin typeface="Times New Roman" panose="02020603050405020304" pitchFamily="18" charset="0"/>
                <a:ea typeface="Times New Roman" panose="02020603050405020304" pitchFamily="18" charset="0"/>
              </a:rPr>
              <a:t>г</a:t>
            </a:r>
            <a:r>
              <a:rPr lang="uk-UA" sz="2200" b="1" i="1" spc="-15" dirty="0">
                <a:solidFill>
                  <a:schemeClr val="tx1"/>
                </a:solidFill>
                <a:effectLst/>
                <a:latin typeface="Times New Roman" panose="02020603050405020304" pitchFamily="18" charset="0"/>
                <a:ea typeface="Times New Roman" panose="02020603050405020304" pitchFamily="18" charset="0"/>
              </a:rPr>
              <a:t>у</a:t>
            </a:r>
            <a:r>
              <a:rPr lang="uk-UA" sz="2200" b="1" i="1" dirty="0">
                <a:solidFill>
                  <a:schemeClr val="tx1"/>
                </a:solidFill>
                <a:effectLst/>
                <a:latin typeface="Times New Roman" panose="02020603050405020304" pitchFamily="18" charset="0"/>
                <a:ea typeface="Times New Roman" panose="02020603050405020304" pitchFamily="18" charset="0"/>
              </a:rPr>
              <a:t>к</a:t>
            </a:r>
            <a:r>
              <a:rPr lang="uk-UA" sz="2200" b="1" i="1" spc="-15" dirty="0">
                <a:solidFill>
                  <a:schemeClr val="tx1"/>
                </a:solidFill>
                <a:effectLst/>
                <a:latin typeface="Times New Roman" panose="02020603050405020304" pitchFamily="18" charset="0"/>
                <a:ea typeface="Times New Roman" panose="02020603050405020304" pitchFamily="18" charset="0"/>
              </a:rPr>
              <a:t>у</a:t>
            </a:r>
            <a:r>
              <a:rPr lang="uk-UA" sz="2200" dirty="0">
                <a:solidFill>
                  <a:schemeClr val="tx1"/>
                </a:solidFill>
                <a:effectLst/>
                <a:latin typeface="Times New Roman" panose="02020603050405020304" pitchFamily="18" charset="0"/>
                <a:ea typeface="Times New Roman" panose="02020603050405020304" pitchFamily="18" charset="0"/>
              </a:rPr>
              <a:t>. В</a:t>
            </a:r>
            <a:r>
              <a:rPr lang="uk-UA" sz="2200" spc="265" dirty="0">
                <a:solidFill>
                  <a:schemeClr val="tx1"/>
                </a:solidFill>
                <a:effectLst/>
                <a:latin typeface="Times New Roman" panose="02020603050405020304" pitchFamily="18" charset="0"/>
                <a:ea typeface="Times New Roman" panose="02020603050405020304" pitchFamily="18" charset="0"/>
              </a:rPr>
              <a:t> </a:t>
            </a:r>
            <a:r>
              <a:rPr lang="uk-UA" sz="2200" spc="5" dirty="0">
                <a:solidFill>
                  <a:schemeClr val="tx1"/>
                </a:solidFill>
                <a:effectLst/>
                <a:latin typeface="Times New Roman" panose="02020603050405020304" pitchFamily="18" charset="0"/>
                <a:ea typeface="Times New Roman" panose="02020603050405020304" pitchFamily="18" charset="0"/>
              </a:rPr>
              <a:t>н</a:t>
            </a:r>
            <a:r>
              <a:rPr lang="uk-UA" sz="2200" spc="-5" dirty="0">
                <a:solidFill>
                  <a:schemeClr val="tx1"/>
                </a:solidFill>
                <a:effectLst/>
                <a:latin typeface="Times New Roman" panose="02020603050405020304" pitchFamily="18" charset="0"/>
                <a:ea typeface="Times New Roman" panose="02020603050405020304" pitchFamily="18" charset="0"/>
              </a:rPr>
              <a:t>ь</a:t>
            </a:r>
            <a:r>
              <a:rPr lang="uk-UA" sz="2200" spc="5" dirty="0">
                <a:solidFill>
                  <a:schemeClr val="tx1"/>
                </a:solidFill>
                <a:effectLst/>
                <a:latin typeface="Times New Roman" panose="02020603050405020304" pitchFamily="18" charset="0"/>
                <a:ea typeface="Times New Roman" panose="02020603050405020304" pitchFamily="18" charset="0"/>
              </a:rPr>
              <a:t>о</a:t>
            </a:r>
            <a:r>
              <a:rPr lang="uk-UA" sz="2200" dirty="0">
                <a:solidFill>
                  <a:schemeClr val="tx1"/>
                </a:solidFill>
                <a:effectLst/>
                <a:latin typeface="Times New Roman" panose="02020603050405020304" pitchFamily="18" charset="0"/>
                <a:ea typeface="Times New Roman" panose="02020603050405020304" pitchFamily="18" charset="0"/>
              </a:rPr>
              <a:t>му</a:t>
            </a:r>
            <a:r>
              <a:rPr lang="uk-UA" sz="2200" spc="245" dirty="0">
                <a:solidFill>
                  <a:schemeClr val="tx1"/>
                </a:solidFill>
                <a:effectLst/>
                <a:latin typeface="Times New Roman" panose="02020603050405020304" pitchFamily="18" charset="0"/>
                <a:ea typeface="Times New Roman" panose="02020603050405020304" pitchFamily="18" charset="0"/>
              </a:rPr>
              <a:t> </a:t>
            </a:r>
            <a:r>
              <a:rPr lang="uk-UA" sz="2200" dirty="0">
                <a:solidFill>
                  <a:schemeClr val="tx1"/>
                </a:solidFill>
                <a:effectLst/>
                <a:latin typeface="Times New Roman" panose="02020603050405020304" pitchFamily="18" charset="0"/>
                <a:ea typeface="Times New Roman" panose="02020603050405020304" pitchFamily="18" charset="0"/>
              </a:rPr>
              <a:t>м</a:t>
            </a:r>
            <a:r>
              <a:rPr lang="uk-UA" sz="2200" spc="5" dirty="0">
                <a:solidFill>
                  <a:schemeClr val="tx1"/>
                </a:solidFill>
                <a:effectLst/>
                <a:latin typeface="Times New Roman" panose="02020603050405020304" pitchFamily="18" charset="0"/>
                <a:ea typeface="Times New Roman" panose="02020603050405020304" pitchFamily="18" charset="0"/>
              </a:rPr>
              <a:t>а</a:t>
            </a:r>
            <a:r>
              <a:rPr lang="uk-UA" sz="2200" spc="-5" dirty="0">
                <a:solidFill>
                  <a:schemeClr val="tx1"/>
                </a:solidFill>
                <a:effectLst/>
                <a:latin typeface="Times New Roman" panose="02020603050405020304" pitchFamily="18" charset="0"/>
                <a:ea typeface="Times New Roman" panose="02020603050405020304" pitchFamily="18" charset="0"/>
              </a:rPr>
              <a:t>ю</a:t>
            </a:r>
            <a:r>
              <a:rPr lang="uk-UA" sz="2200" dirty="0">
                <a:solidFill>
                  <a:schemeClr val="tx1"/>
                </a:solidFill>
                <a:effectLst/>
                <a:latin typeface="Times New Roman" panose="02020603050405020304" pitchFamily="18" charset="0"/>
                <a:ea typeface="Times New Roman" panose="02020603050405020304" pitchFamily="18" charset="0"/>
              </a:rPr>
              <a:t>ть</a:t>
            </a:r>
            <a:r>
              <a:rPr lang="uk-UA" sz="2200" spc="255" dirty="0">
                <a:solidFill>
                  <a:schemeClr val="tx1"/>
                </a:solidFill>
                <a:effectLst/>
                <a:latin typeface="Times New Roman" panose="02020603050405020304" pitchFamily="18" charset="0"/>
                <a:ea typeface="Times New Roman" panose="02020603050405020304" pitchFamily="18" charset="0"/>
              </a:rPr>
              <a:t> </a:t>
            </a:r>
            <a:r>
              <a:rPr lang="uk-UA" sz="2200" spc="5" dirty="0">
                <a:solidFill>
                  <a:schemeClr val="tx1"/>
                </a:solidFill>
                <a:effectLst/>
                <a:latin typeface="Times New Roman" panose="02020603050405020304" pitchFamily="18" charset="0"/>
                <a:ea typeface="Times New Roman" panose="02020603050405020304" pitchFamily="18" charset="0"/>
              </a:rPr>
              <a:t>б</a:t>
            </a:r>
            <a:r>
              <a:rPr lang="uk-UA" sz="2200" spc="-15" dirty="0">
                <a:solidFill>
                  <a:schemeClr val="tx1"/>
                </a:solidFill>
                <a:effectLst/>
                <a:latin typeface="Times New Roman" panose="02020603050405020304" pitchFamily="18" charset="0"/>
                <a:ea typeface="Times New Roman" panose="02020603050405020304" pitchFamily="18" charset="0"/>
              </a:rPr>
              <a:t>у</a:t>
            </a:r>
            <a:r>
              <a:rPr lang="uk-UA" sz="2200" dirty="0">
                <a:solidFill>
                  <a:schemeClr val="tx1"/>
                </a:solidFill>
                <a:effectLst/>
                <a:latin typeface="Times New Roman" panose="02020603050405020304" pitchFamily="18" charset="0"/>
                <a:ea typeface="Times New Roman" panose="02020603050405020304" pitchFamily="18" charset="0"/>
              </a:rPr>
              <a:t>ти</a:t>
            </a:r>
            <a:r>
              <a:rPr lang="uk-UA" sz="2200" spc="265" dirty="0">
                <a:solidFill>
                  <a:schemeClr val="tx1"/>
                </a:solidFill>
                <a:effectLst/>
                <a:latin typeface="Times New Roman" panose="02020603050405020304" pitchFamily="18" charset="0"/>
                <a:ea typeface="Times New Roman" panose="02020603050405020304" pitchFamily="18" charset="0"/>
              </a:rPr>
              <a:t> </a:t>
            </a:r>
            <a:r>
              <a:rPr lang="uk-UA" sz="2200" spc="10" dirty="0">
                <a:solidFill>
                  <a:schemeClr val="tx1"/>
                </a:solidFill>
                <a:effectLst/>
                <a:latin typeface="Times New Roman" panose="02020603050405020304" pitchFamily="18" charset="0"/>
                <a:ea typeface="Times New Roman" panose="02020603050405020304" pitchFamily="18" charset="0"/>
              </a:rPr>
              <a:t>в</a:t>
            </a:r>
            <a:r>
              <a:rPr lang="uk-UA" sz="2200" spc="5" dirty="0">
                <a:solidFill>
                  <a:schemeClr val="tx1"/>
                </a:solidFill>
                <a:effectLst/>
                <a:latin typeface="Times New Roman" panose="02020603050405020304" pitchFamily="18" charset="0"/>
                <a:ea typeface="Times New Roman" panose="02020603050405020304" pitchFamily="18" charset="0"/>
              </a:rPr>
              <a:t>и</a:t>
            </a:r>
            <a:r>
              <a:rPr lang="uk-UA" sz="2200" dirty="0">
                <a:solidFill>
                  <a:schemeClr val="tx1"/>
                </a:solidFill>
                <a:effectLst/>
                <a:latin typeface="Times New Roman" panose="02020603050405020304" pitchFamily="18" charset="0"/>
                <a:ea typeface="Times New Roman" panose="02020603050405020304" pitchFamily="18" charset="0"/>
              </a:rPr>
              <a:t>з</a:t>
            </a:r>
            <a:r>
              <a:rPr lang="uk-UA" sz="2200" spc="5" dirty="0">
                <a:solidFill>
                  <a:schemeClr val="tx1"/>
                </a:solidFill>
                <a:effectLst/>
                <a:latin typeface="Times New Roman" panose="02020603050405020304" pitchFamily="18" charset="0"/>
                <a:ea typeface="Times New Roman" panose="02020603050405020304" pitchFamily="18" charset="0"/>
              </a:rPr>
              <a:t>н</a:t>
            </a:r>
            <a:r>
              <a:rPr lang="uk-UA" sz="2200" spc="-10" dirty="0">
                <a:solidFill>
                  <a:schemeClr val="tx1"/>
                </a:solidFill>
                <a:effectLst/>
                <a:latin typeface="Times New Roman" panose="02020603050405020304" pitchFamily="18" charset="0"/>
                <a:ea typeface="Times New Roman" panose="02020603050405020304" pitchFamily="18" charset="0"/>
              </a:rPr>
              <a:t>а</a:t>
            </a:r>
            <a:r>
              <a:rPr lang="uk-UA" sz="2200" dirty="0">
                <a:solidFill>
                  <a:schemeClr val="tx1"/>
                </a:solidFill>
                <a:effectLst/>
                <a:latin typeface="Times New Roman" panose="02020603050405020304" pitchFamily="18" charset="0"/>
                <a:ea typeface="Times New Roman" panose="02020603050405020304" pitchFamily="18" charset="0"/>
              </a:rPr>
              <a:t>че</a:t>
            </a:r>
            <a:r>
              <a:rPr lang="uk-UA" sz="2200" spc="-5" dirty="0">
                <a:solidFill>
                  <a:schemeClr val="tx1"/>
                </a:solidFill>
                <a:effectLst/>
                <a:latin typeface="Times New Roman" panose="02020603050405020304" pitchFamily="18" charset="0"/>
                <a:ea typeface="Times New Roman" panose="02020603050405020304" pitchFamily="18" charset="0"/>
              </a:rPr>
              <a:t>н</a:t>
            </a:r>
            <a:r>
              <a:rPr lang="uk-UA" sz="2200" dirty="0">
                <a:solidFill>
                  <a:schemeClr val="tx1"/>
                </a:solidFill>
                <a:effectLst/>
                <a:latin typeface="Times New Roman" panose="02020603050405020304" pitchFamily="18" charset="0"/>
                <a:ea typeface="Times New Roman" panose="02020603050405020304" pitchFamily="18" charset="0"/>
              </a:rPr>
              <a:t>і</a:t>
            </a:r>
            <a:r>
              <a:rPr lang="uk-UA" sz="2200" spc="275" dirty="0">
                <a:solidFill>
                  <a:schemeClr val="tx1"/>
                </a:solidFill>
                <a:effectLst/>
                <a:latin typeface="Times New Roman" panose="02020603050405020304" pitchFamily="18" charset="0"/>
                <a:ea typeface="Times New Roman" panose="02020603050405020304" pitchFamily="18" charset="0"/>
              </a:rPr>
              <a:t> </a:t>
            </a:r>
            <a:r>
              <a:rPr lang="uk-UA" sz="2200" dirty="0">
                <a:solidFill>
                  <a:schemeClr val="tx1"/>
                </a:solidFill>
                <a:effectLst/>
                <a:latin typeface="Times New Roman" panose="02020603050405020304" pitchFamily="18" charset="0"/>
                <a:ea typeface="Times New Roman" panose="02020603050405020304" pitchFamily="18" charset="0"/>
              </a:rPr>
              <a:t>акт</a:t>
            </a:r>
            <a:r>
              <a:rPr lang="uk-UA" sz="2200" spc="-15" dirty="0">
                <a:solidFill>
                  <a:schemeClr val="tx1"/>
                </a:solidFill>
                <a:effectLst/>
                <a:latin typeface="Times New Roman" panose="02020603050405020304" pitchFamily="18" charset="0"/>
                <a:ea typeface="Times New Roman" panose="02020603050405020304" pitchFamily="18" charset="0"/>
              </a:rPr>
              <a:t>у</a:t>
            </a:r>
            <a:r>
              <a:rPr lang="uk-UA" sz="2200" dirty="0">
                <a:solidFill>
                  <a:schemeClr val="tx1"/>
                </a:solidFill>
                <a:effectLst/>
                <a:latin typeface="Times New Roman" panose="02020603050405020304" pitchFamily="18" charset="0"/>
                <a:ea typeface="Times New Roman" panose="02020603050405020304" pitchFamily="18" charset="0"/>
              </a:rPr>
              <a:t>а</a:t>
            </a:r>
            <a:r>
              <a:rPr lang="uk-UA" sz="2200" spc="-5" dirty="0">
                <a:solidFill>
                  <a:schemeClr val="tx1"/>
                </a:solidFill>
                <a:effectLst/>
                <a:latin typeface="Times New Roman" panose="02020603050405020304" pitchFamily="18" charset="0"/>
                <a:ea typeface="Times New Roman" panose="02020603050405020304" pitchFamily="18" charset="0"/>
              </a:rPr>
              <a:t>ль</a:t>
            </a:r>
            <a:r>
              <a:rPr lang="uk-UA" sz="2200" spc="5" dirty="0">
                <a:solidFill>
                  <a:schemeClr val="tx1"/>
                </a:solidFill>
                <a:effectLst/>
                <a:latin typeface="Times New Roman" panose="02020603050405020304" pitchFamily="18" charset="0"/>
                <a:ea typeface="Times New Roman" panose="02020603050405020304" pitchFamily="18" charset="0"/>
              </a:rPr>
              <a:t>ні</a:t>
            </a:r>
            <a:r>
              <a:rPr lang="uk-UA" sz="2200" spc="-10" dirty="0">
                <a:solidFill>
                  <a:schemeClr val="tx1"/>
                </a:solidFill>
                <a:effectLst/>
                <a:latin typeface="Times New Roman" panose="02020603050405020304" pitchFamily="18" charset="0"/>
                <a:ea typeface="Times New Roman" panose="02020603050405020304" pitchFamily="18" charset="0"/>
              </a:rPr>
              <a:t>с</a:t>
            </a:r>
            <a:r>
              <a:rPr lang="uk-UA" sz="2200" dirty="0">
                <a:solidFill>
                  <a:schemeClr val="tx1"/>
                </a:solidFill>
                <a:effectLst/>
                <a:latin typeface="Times New Roman" panose="02020603050405020304" pitchFamily="18" charset="0"/>
                <a:ea typeface="Times New Roman" panose="02020603050405020304" pitchFamily="18" charset="0"/>
              </a:rPr>
              <a:t>ть</a:t>
            </a:r>
            <a:r>
              <a:rPr lang="uk-UA" sz="2200" spc="255" dirty="0">
                <a:solidFill>
                  <a:schemeClr val="tx1"/>
                </a:solidFill>
                <a:effectLst/>
                <a:latin typeface="Times New Roman" panose="02020603050405020304" pitchFamily="18" charset="0"/>
                <a:ea typeface="Times New Roman" panose="02020603050405020304" pitchFamily="18" charset="0"/>
              </a:rPr>
              <a:t> </a:t>
            </a:r>
            <a:r>
              <a:rPr lang="uk-UA" sz="2200" dirty="0">
                <a:solidFill>
                  <a:schemeClr val="tx1"/>
                </a:solidFill>
                <a:effectLst/>
                <a:latin typeface="Times New Roman" panose="02020603050405020304" pitchFamily="18" charset="0"/>
                <a:ea typeface="Times New Roman" panose="02020603050405020304" pitchFamily="18" charset="0"/>
              </a:rPr>
              <a:t>тем</a:t>
            </a:r>
            <a:r>
              <a:rPr lang="uk-UA" sz="2200" spc="5" dirty="0">
                <a:solidFill>
                  <a:schemeClr val="tx1"/>
                </a:solidFill>
                <a:effectLst/>
                <a:latin typeface="Times New Roman" panose="02020603050405020304" pitchFamily="18" charset="0"/>
                <a:ea typeface="Times New Roman" panose="02020603050405020304" pitchFamily="18" charset="0"/>
              </a:rPr>
              <a:t>и</a:t>
            </a:r>
            <a:r>
              <a:rPr lang="uk-UA" sz="2200" dirty="0">
                <a:solidFill>
                  <a:schemeClr val="tx1"/>
                </a:solidFill>
                <a:effectLst/>
                <a:latin typeface="Times New Roman" panose="02020603050405020304" pitchFamily="18" charset="0"/>
                <a:ea typeface="Times New Roman" panose="02020603050405020304" pitchFamily="18" charset="0"/>
              </a:rPr>
              <a:t>,</a:t>
            </a:r>
            <a:r>
              <a:rPr lang="uk-UA" sz="2200" spc="260" dirty="0">
                <a:solidFill>
                  <a:schemeClr val="tx1"/>
                </a:solidFill>
                <a:effectLst/>
                <a:latin typeface="Times New Roman" panose="02020603050405020304" pitchFamily="18" charset="0"/>
                <a:ea typeface="Times New Roman" panose="02020603050405020304" pitchFamily="18" charset="0"/>
              </a:rPr>
              <a:t> </a:t>
            </a:r>
            <a:r>
              <a:rPr lang="uk-UA" sz="2200" dirty="0">
                <a:solidFill>
                  <a:schemeClr val="tx1"/>
                </a:solidFill>
                <a:effectLst/>
                <a:latin typeface="Times New Roman" panose="02020603050405020304" pitchFamily="18" charset="0"/>
                <a:ea typeface="Times New Roman" panose="02020603050405020304" pitchFamily="18" charset="0"/>
              </a:rPr>
              <a:t>я</a:t>
            </a:r>
            <a:r>
              <a:rPr lang="uk-UA" sz="2200" spc="-10" dirty="0">
                <a:solidFill>
                  <a:schemeClr val="tx1"/>
                </a:solidFill>
                <a:effectLst/>
                <a:latin typeface="Times New Roman" panose="02020603050405020304" pitchFamily="18" charset="0"/>
                <a:ea typeface="Times New Roman" panose="02020603050405020304" pitchFamily="18" charset="0"/>
              </a:rPr>
              <a:t>к</a:t>
            </a:r>
            <a:r>
              <a:rPr lang="uk-UA" sz="2200" spc="5" dirty="0">
                <a:solidFill>
                  <a:schemeClr val="tx1"/>
                </a:solidFill>
                <a:effectLst/>
                <a:latin typeface="Times New Roman" panose="02020603050405020304" pitchFamily="18" charset="0"/>
                <a:ea typeface="Times New Roman" panose="02020603050405020304" pitchFamily="18" charset="0"/>
              </a:rPr>
              <a:t>і</a:t>
            </a:r>
            <a:r>
              <a:rPr lang="uk-UA" sz="2200" dirty="0">
                <a:solidFill>
                  <a:schemeClr val="tx1"/>
                </a:solidFill>
                <a:effectLst/>
                <a:latin typeface="Times New Roman" panose="02020603050405020304" pitchFamily="18" charset="0"/>
                <a:ea typeface="Times New Roman" panose="02020603050405020304" pitchFamily="18" charset="0"/>
              </a:rPr>
              <a:t>сть</a:t>
            </a:r>
            <a:r>
              <a:rPr lang="uk-UA" sz="2200" spc="245" dirty="0">
                <a:solidFill>
                  <a:schemeClr val="tx1"/>
                </a:solidFill>
                <a:effectLst/>
                <a:latin typeface="Times New Roman" panose="02020603050405020304" pitchFamily="18" charset="0"/>
                <a:ea typeface="Times New Roman" panose="02020603050405020304" pitchFamily="18" charset="0"/>
              </a:rPr>
              <a:t> </a:t>
            </a:r>
            <a:r>
              <a:rPr lang="uk-UA" sz="2200" spc="5" dirty="0">
                <a:solidFill>
                  <a:schemeClr val="tx1"/>
                </a:solidFill>
                <a:effectLst/>
                <a:latin typeface="Times New Roman" panose="02020603050405020304" pitchFamily="18" charset="0"/>
                <a:ea typeface="Times New Roman" panose="02020603050405020304" pitchFamily="18" charset="0"/>
              </a:rPr>
              <a:t>о</a:t>
            </a:r>
            <a:r>
              <a:rPr lang="uk-UA" sz="2200" spc="-5" dirty="0">
                <a:solidFill>
                  <a:schemeClr val="tx1"/>
                </a:solidFill>
                <a:effectLst/>
                <a:latin typeface="Times New Roman" panose="02020603050405020304" pitchFamily="18" charset="0"/>
                <a:ea typeface="Times New Roman" panose="02020603050405020304" pitchFamily="18" charset="0"/>
              </a:rPr>
              <a:t>пр</a:t>
            </a:r>
            <a:r>
              <a:rPr lang="uk-UA" sz="2200" dirty="0">
                <a:solidFill>
                  <a:schemeClr val="tx1"/>
                </a:solidFill>
                <a:effectLst/>
                <a:latin typeface="Times New Roman" panose="02020603050405020304" pitchFamily="18" charset="0"/>
                <a:ea typeface="Times New Roman" panose="02020603050405020304" pitchFamily="18" charset="0"/>
              </a:rPr>
              <a:t>а</a:t>
            </a:r>
            <a:r>
              <a:rPr lang="uk-UA" sz="2200" spc="5" dirty="0">
                <a:solidFill>
                  <a:schemeClr val="tx1"/>
                </a:solidFill>
                <a:effectLst/>
                <a:latin typeface="Times New Roman" panose="02020603050405020304" pitchFamily="18" charset="0"/>
                <a:ea typeface="Times New Roman" panose="02020603050405020304" pitchFamily="18" charset="0"/>
              </a:rPr>
              <a:t>ц</a:t>
            </a:r>
            <a:r>
              <a:rPr lang="uk-UA" sz="2200" spc="15" dirty="0">
                <a:solidFill>
                  <a:schemeClr val="tx1"/>
                </a:solidFill>
                <a:effectLst/>
                <a:latin typeface="Times New Roman" panose="02020603050405020304" pitchFamily="18" charset="0"/>
                <a:ea typeface="Times New Roman" panose="02020603050405020304" pitchFamily="18" charset="0"/>
              </a:rPr>
              <a:t>ю</a:t>
            </a:r>
            <a:r>
              <a:rPr lang="uk-UA" sz="2200" spc="-5" dirty="0">
                <a:solidFill>
                  <a:schemeClr val="tx1"/>
                </a:solidFill>
                <a:effectLst/>
                <a:latin typeface="Times New Roman" panose="02020603050405020304" pitchFamily="18" charset="0"/>
                <a:ea typeface="Times New Roman" panose="02020603050405020304" pitchFamily="18" charset="0"/>
              </a:rPr>
              <a:t>в</a:t>
            </a:r>
            <a:r>
              <a:rPr lang="uk-UA" sz="2200" dirty="0">
                <a:solidFill>
                  <a:schemeClr val="tx1"/>
                </a:solidFill>
                <a:effectLst/>
                <a:latin typeface="Times New Roman" panose="02020603050405020304" pitchFamily="18" charset="0"/>
                <a:ea typeface="Times New Roman" panose="02020603050405020304" pitchFamily="18" charset="0"/>
              </a:rPr>
              <a:t>а</a:t>
            </a:r>
            <a:r>
              <a:rPr lang="uk-UA" sz="2200" spc="5" dirty="0">
                <a:solidFill>
                  <a:schemeClr val="tx1"/>
                </a:solidFill>
                <a:effectLst/>
                <a:latin typeface="Times New Roman" panose="02020603050405020304" pitchFamily="18" charset="0"/>
                <a:ea typeface="Times New Roman" panose="02020603050405020304" pitchFamily="18" charset="0"/>
              </a:rPr>
              <a:t>н</a:t>
            </a:r>
            <a:r>
              <a:rPr lang="uk-UA" sz="2200" spc="-5" dirty="0">
                <a:solidFill>
                  <a:schemeClr val="tx1"/>
                </a:solidFill>
                <a:effectLst/>
                <a:latin typeface="Times New Roman" panose="02020603050405020304" pitchFamily="18" charset="0"/>
                <a:ea typeface="Times New Roman" panose="02020603050405020304" pitchFamily="18" charset="0"/>
              </a:rPr>
              <a:t>н</a:t>
            </a:r>
            <a:r>
              <a:rPr lang="uk-UA" sz="2200" dirty="0">
                <a:solidFill>
                  <a:schemeClr val="tx1"/>
                </a:solidFill>
                <a:effectLst/>
                <a:latin typeface="Times New Roman" panose="02020603050405020304" pitchFamily="18" charset="0"/>
                <a:ea typeface="Times New Roman" panose="02020603050405020304" pitchFamily="18" charset="0"/>
              </a:rPr>
              <a:t>я</a:t>
            </a:r>
            <a:r>
              <a:rPr lang="uk-UA" sz="2200" spc="45" dirty="0">
                <a:solidFill>
                  <a:schemeClr val="tx1"/>
                </a:solidFill>
                <a:effectLst/>
                <a:latin typeface="Times New Roman" panose="02020603050405020304" pitchFamily="18" charset="0"/>
                <a:ea typeface="Times New Roman" panose="02020603050405020304" pitchFamily="18" charset="0"/>
              </a:rPr>
              <a:t> </a:t>
            </a:r>
            <a:r>
              <a:rPr lang="uk-UA" sz="2200" spc="-5" dirty="0">
                <a:solidFill>
                  <a:schemeClr val="tx1"/>
                </a:solidFill>
                <a:effectLst/>
                <a:latin typeface="Times New Roman" panose="02020603050405020304" pitchFamily="18" charset="0"/>
                <a:ea typeface="Times New Roman" panose="02020603050405020304" pitchFamily="18" charset="0"/>
              </a:rPr>
              <a:t>д</a:t>
            </a:r>
            <a:r>
              <a:rPr lang="uk-UA" sz="2200" dirty="0">
                <a:solidFill>
                  <a:schemeClr val="tx1"/>
                </a:solidFill>
                <a:effectLst/>
                <a:latin typeface="Times New Roman" panose="02020603050405020304" pitchFamily="18" charset="0"/>
                <a:ea typeface="Times New Roman" panose="02020603050405020304" pitchFamily="18" charset="0"/>
              </a:rPr>
              <a:t>ж</a:t>
            </a:r>
            <a:r>
              <a:rPr lang="uk-UA" sz="2200" spc="-10" dirty="0">
                <a:solidFill>
                  <a:schemeClr val="tx1"/>
                </a:solidFill>
                <a:effectLst/>
                <a:latin typeface="Times New Roman" panose="02020603050405020304" pitchFamily="18" charset="0"/>
                <a:ea typeface="Times New Roman" panose="02020603050405020304" pitchFamily="18" charset="0"/>
              </a:rPr>
              <a:t>е</a:t>
            </a:r>
            <a:r>
              <a:rPr lang="uk-UA" sz="2200" spc="5" dirty="0">
                <a:solidFill>
                  <a:schemeClr val="tx1"/>
                </a:solidFill>
                <a:effectLst/>
                <a:latin typeface="Times New Roman" panose="02020603050405020304" pitchFamily="18" charset="0"/>
                <a:ea typeface="Times New Roman" panose="02020603050405020304" pitchFamily="18" charset="0"/>
              </a:rPr>
              <a:t>р</a:t>
            </a:r>
            <a:r>
              <a:rPr lang="uk-UA" sz="2200" dirty="0">
                <a:solidFill>
                  <a:schemeClr val="tx1"/>
                </a:solidFill>
                <a:effectLst/>
                <a:latin typeface="Times New Roman" panose="02020603050405020304" pitchFamily="18" charset="0"/>
                <a:ea typeface="Times New Roman" panose="02020603050405020304" pitchFamily="18" charset="0"/>
              </a:rPr>
              <a:t>ел</a:t>
            </a:r>
            <a:r>
              <a:rPr lang="uk-UA" sz="2200" spc="40" dirty="0">
                <a:solidFill>
                  <a:schemeClr val="tx1"/>
                </a:solidFill>
                <a:effectLst/>
                <a:latin typeface="Times New Roman" panose="02020603050405020304" pitchFamily="18" charset="0"/>
                <a:ea typeface="Times New Roman" panose="02020603050405020304" pitchFamily="18" charset="0"/>
              </a:rPr>
              <a:t> </a:t>
            </a:r>
            <a:r>
              <a:rPr lang="uk-UA" sz="2200" dirty="0">
                <a:solidFill>
                  <a:schemeClr val="tx1"/>
                </a:solidFill>
                <a:effectLst/>
                <a:latin typeface="Times New Roman" panose="02020603050405020304" pitchFamily="18" charset="0"/>
                <a:ea typeface="Times New Roman" panose="02020603050405020304" pitchFamily="18" charset="0"/>
              </a:rPr>
              <a:t>і</a:t>
            </a:r>
            <a:r>
              <a:rPr lang="uk-UA" sz="2200" spc="50" dirty="0">
                <a:solidFill>
                  <a:schemeClr val="tx1"/>
                </a:solidFill>
                <a:effectLst/>
                <a:latin typeface="Times New Roman" panose="02020603050405020304" pitchFamily="18" charset="0"/>
                <a:ea typeface="Times New Roman" panose="02020603050405020304" pitchFamily="18" charset="0"/>
              </a:rPr>
              <a:t> </a:t>
            </a:r>
            <a:r>
              <a:rPr lang="uk-UA" sz="2200" spc="-15" dirty="0">
                <a:solidFill>
                  <a:schemeClr val="tx1"/>
                </a:solidFill>
                <a:effectLst/>
                <a:latin typeface="Times New Roman" panose="02020603050405020304" pitchFamily="18" charset="0"/>
                <a:ea typeface="Times New Roman" panose="02020603050405020304" pitchFamily="18" charset="0"/>
              </a:rPr>
              <a:t>досліджень</a:t>
            </a:r>
            <a:r>
              <a:rPr lang="uk-UA" sz="2200" dirty="0">
                <a:solidFill>
                  <a:schemeClr val="tx1"/>
                </a:solidFill>
                <a:effectLst/>
                <a:latin typeface="Times New Roman" panose="02020603050405020304" pitchFamily="18" charset="0"/>
                <a:ea typeface="Times New Roman" panose="02020603050405020304" pitchFamily="18" charset="0"/>
              </a:rPr>
              <a:t>,</a:t>
            </a:r>
            <a:r>
              <a:rPr lang="uk-UA" sz="2200" spc="30" dirty="0">
                <a:solidFill>
                  <a:schemeClr val="tx1"/>
                </a:solidFill>
                <a:effectLst/>
                <a:latin typeface="Times New Roman" panose="02020603050405020304" pitchFamily="18" charset="0"/>
                <a:ea typeface="Times New Roman" panose="02020603050405020304" pitchFamily="18" charset="0"/>
              </a:rPr>
              <a:t> </a:t>
            </a:r>
            <a:r>
              <a:rPr lang="uk-UA" sz="2200" spc="5" dirty="0">
                <a:solidFill>
                  <a:schemeClr val="tx1"/>
                </a:solidFill>
                <a:effectLst/>
                <a:latin typeface="Times New Roman" panose="02020603050405020304" pitchFamily="18" charset="0"/>
                <a:ea typeface="Times New Roman" panose="02020603050405020304" pitchFamily="18" charset="0"/>
              </a:rPr>
              <a:t>до</a:t>
            </a:r>
            <a:r>
              <a:rPr lang="uk-UA" sz="2200" dirty="0">
                <a:solidFill>
                  <a:schemeClr val="tx1"/>
                </a:solidFill>
                <a:effectLst/>
                <a:latin typeface="Times New Roman" panose="02020603050405020304" pitchFamily="18" charset="0"/>
                <a:ea typeface="Times New Roman" panose="02020603050405020304" pitchFamily="18" charset="0"/>
              </a:rPr>
              <a:t>с</a:t>
            </a:r>
            <a:r>
              <a:rPr lang="uk-UA" sz="2200" spc="-15" dirty="0">
                <a:solidFill>
                  <a:schemeClr val="tx1"/>
                </a:solidFill>
                <a:effectLst/>
                <a:latin typeface="Times New Roman" panose="02020603050405020304" pitchFamily="18" charset="0"/>
                <a:ea typeface="Times New Roman" panose="02020603050405020304" pitchFamily="18" charset="0"/>
              </a:rPr>
              <a:t>т</a:t>
            </a:r>
            <a:r>
              <a:rPr lang="uk-UA" sz="2200" spc="5" dirty="0">
                <a:solidFill>
                  <a:schemeClr val="tx1"/>
                </a:solidFill>
                <a:effectLst/>
                <a:latin typeface="Times New Roman" panose="02020603050405020304" pitchFamily="18" charset="0"/>
                <a:ea typeface="Times New Roman" panose="02020603050405020304" pitchFamily="18" charset="0"/>
              </a:rPr>
              <a:t>о</a:t>
            </a:r>
            <a:r>
              <a:rPr lang="uk-UA" sz="2200" spc="-15" dirty="0">
                <a:solidFill>
                  <a:schemeClr val="tx1"/>
                </a:solidFill>
                <a:effectLst/>
                <a:latin typeface="Times New Roman" panose="02020603050405020304" pitchFamily="18" charset="0"/>
                <a:ea typeface="Times New Roman" panose="02020603050405020304" pitchFamily="18" charset="0"/>
              </a:rPr>
              <a:t>в</a:t>
            </a:r>
            <a:r>
              <a:rPr lang="uk-UA" sz="2200" spc="5" dirty="0">
                <a:solidFill>
                  <a:schemeClr val="tx1"/>
                </a:solidFill>
                <a:effectLst/>
                <a:latin typeface="Times New Roman" panose="02020603050405020304" pitchFamily="18" charset="0"/>
                <a:ea typeface="Times New Roman" panose="02020603050405020304" pitchFamily="18" charset="0"/>
              </a:rPr>
              <a:t>і</a:t>
            </a:r>
            <a:r>
              <a:rPr lang="uk-UA" sz="2200" spc="-5" dirty="0">
                <a:solidFill>
                  <a:schemeClr val="tx1"/>
                </a:solidFill>
                <a:effectLst/>
                <a:latin typeface="Times New Roman" panose="02020603050405020304" pitchFamily="18" charset="0"/>
                <a:ea typeface="Times New Roman" panose="02020603050405020304" pitchFamily="18" charset="0"/>
              </a:rPr>
              <a:t>р</a:t>
            </a:r>
            <a:r>
              <a:rPr lang="uk-UA" sz="2200" spc="5" dirty="0">
                <a:solidFill>
                  <a:schemeClr val="tx1"/>
                </a:solidFill>
                <a:effectLst/>
                <a:latin typeface="Times New Roman" panose="02020603050405020304" pitchFamily="18" charset="0"/>
                <a:ea typeface="Times New Roman" panose="02020603050405020304" pitchFamily="18" charset="0"/>
              </a:rPr>
              <a:t>н</a:t>
            </a:r>
            <a:r>
              <a:rPr lang="uk-UA" sz="2200" spc="-5" dirty="0">
                <a:solidFill>
                  <a:schemeClr val="tx1"/>
                </a:solidFill>
                <a:effectLst/>
                <a:latin typeface="Times New Roman" panose="02020603050405020304" pitchFamily="18" charset="0"/>
                <a:ea typeface="Times New Roman" panose="02020603050405020304" pitchFamily="18" charset="0"/>
              </a:rPr>
              <a:t>і</a:t>
            </a:r>
            <a:r>
              <a:rPr lang="uk-UA" sz="2200" dirty="0">
                <a:solidFill>
                  <a:schemeClr val="tx1"/>
                </a:solidFill>
                <a:effectLst/>
                <a:latin typeface="Times New Roman" panose="02020603050405020304" pitchFamily="18" charset="0"/>
                <a:ea typeface="Times New Roman" panose="02020603050405020304" pitchFamily="18" charset="0"/>
              </a:rPr>
              <a:t>сть</a:t>
            </a:r>
            <a:r>
              <a:rPr lang="uk-UA" sz="2200" spc="40" dirty="0">
                <a:solidFill>
                  <a:schemeClr val="tx1"/>
                </a:solidFill>
                <a:effectLst/>
                <a:latin typeface="Times New Roman" panose="02020603050405020304" pitchFamily="18" charset="0"/>
                <a:ea typeface="Times New Roman" panose="02020603050405020304" pitchFamily="18" charset="0"/>
              </a:rPr>
              <a:t> </a:t>
            </a:r>
            <a:r>
              <a:rPr lang="uk-UA" sz="2200" spc="5" dirty="0">
                <a:solidFill>
                  <a:schemeClr val="tx1"/>
                </a:solidFill>
                <a:effectLst/>
                <a:latin typeface="Times New Roman" panose="02020603050405020304" pitchFamily="18" charset="0"/>
                <a:ea typeface="Times New Roman" panose="02020603050405020304" pitchFamily="18" charset="0"/>
              </a:rPr>
              <a:t>по</a:t>
            </a:r>
            <a:r>
              <a:rPr lang="uk-UA" sz="2200" spc="-15" dirty="0">
                <a:solidFill>
                  <a:schemeClr val="tx1"/>
                </a:solidFill>
                <a:effectLst/>
                <a:latin typeface="Times New Roman" panose="02020603050405020304" pitchFamily="18" charset="0"/>
                <a:ea typeface="Times New Roman" panose="02020603050405020304" pitchFamily="18" charset="0"/>
              </a:rPr>
              <a:t>л</a:t>
            </a:r>
            <a:r>
              <a:rPr lang="uk-UA" sz="2200" spc="5" dirty="0">
                <a:solidFill>
                  <a:schemeClr val="tx1"/>
                </a:solidFill>
                <a:effectLst/>
                <a:latin typeface="Times New Roman" panose="02020603050405020304" pitchFamily="18" charset="0"/>
                <a:ea typeface="Times New Roman" panose="02020603050405020304" pitchFamily="18" charset="0"/>
              </a:rPr>
              <a:t>о</a:t>
            </a:r>
            <a:r>
              <a:rPr lang="uk-UA" sz="2200" dirty="0">
                <a:solidFill>
                  <a:schemeClr val="tx1"/>
                </a:solidFill>
                <a:effectLst/>
                <a:latin typeface="Times New Roman" panose="02020603050405020304" pitchFamily="18" charset="0"/>
                <a:ea typeface="Times New Roman" panose="02020603050405020304" pitchFamily="18" charset="0"/>
              </a:rPr>
              <a:t>ж</a:t>
            </a:r>
            <a:r>
              <a:rPr lang="uk-UA" sz="2200" spc="-10" dirty="0">
                <a:solidFill>
                  <a:schemeClr val="tx1"/>
                </a:solidFill>
                <a:effectLst/>
                <a:latin typeface="Times New Roman" panose="02020603050405020304" pitchFamily="18" charset="0"/>
                <a:ea typeface="Times New Roman" panose="02020603050405020304" pitchFamily="18" charset="0"/>
              </a:rPr>
              <a:t>е</a:t>
            </a:r>
            <a:r>
              <a:rPr lang="uk-UA" sz="2200" spc="5" dirty="0">
                <a:solidFill>
                  <a:schemeClr val="tx1"/>
                </a:solidFill>
                <a:effectLst/>
                <a:latin typeface="Times New Roman" panose="02020603050405020304" pitchFamily="18" charset="0"/>
                <a:ea typeface="Times New Roman" panose="02020603050405020304" pitchFamily="18" charset="0"/>
              </a:rPr>
              <a:t>н</a:t>
            </a:r>
            <a:r>
              <a:rPr lang="uk-UA" sz="2200" dirty="0">
                <a:solidFill>
                  <a:schemeClr val="tx1"/>
                </a:solidFill>
                <a:effectLst/>
                <a:latin typeface="Times New Roman" panose="02020603050405020304" pitchFamily="18" charset="0"/>
                <a:ea typeface="Times New Roman" panose="02020603050405020304" pitchFamily="18" charset="0"/>
              </a:rPr>
              <a:t>ь і </a:t>
            </a:r>
            <a:r>
              <a:rPr lang="uk-UA" sz="2200" spc="-5" dirty="0">
                <a:solidFill>
                  <a:schemeClr val="tx1"/>
                </a:solidFill>
                <a:effectLst/>
                <a:latin typeface="Times New Roman" panose="02020603050405020304" pitchFamily="18" charset="0"/>
                <a:ea typeface="Times New Roman" panose="02020603050405020304" pitchFamily="18" charset="0"/>
              </a:rPr>
              <a:t>о</a:t>
            </a:r>
            <a:r>
              <a:rPr lang="uk-UA" sz="2200" spc="5" dirty="0">
                <a:solidFill>
                  <a:schemeClr val="tx1"/>
                </a:solidFill>
                <a:effectLst/>
                <a:latin typeface="Times New Roman" panose="02020603050405020304" pitchFamily="18" charset="0"/>
                <a:ea typeface="Times New Roman" panose="02020603050405020304" pitchFamily="18" charset="0"/>
              </a:rPr>
              <a:t>б</a:t>
            </a:r>
            <a:r>
              <a:rPr lang="uk-UA" sz="2200" spc="-15" dirty="0">
                <a:solidFill>
                  <a:schemeClr val="tx1"/>
                </a:solidFill>
                <a:effectLst/>
                <a:latin typeface="Times New Roman" panose="02020603050405020304" pitchFamily="18" charset="0"/>
                <a:ea typeface="Times New Roman" panose="02020603050405020304" pitchFamily="18" charset="0"/>
              </a:rPr>
              <a:t>ґ</a:t>
            </a:r>
            <a:r>
              <a:rPr lang="uk-UA" sz="2200" spc="5" dirty="0">
                <a:solidFill>
                  <a:schemeClr val="tx1"/>
                </a:solidFill>
                <a:effectLst/>
                <a:latin typeface="Times New Roman" panose="02020603050405020304" pitchFamily="18" charset="0"/>
                <a:ea typeface="Times New Roman" panose="02020603050405020304" pitchFamily="18" charset="0"/>
              </a:rPr>
              <a:t>р</a:t>
            </a:r>
            <a:r>
              <a:rPr lang="uk-UA" sz="2200" spc="-15" dirty="0">
                <a:solidFill>
                  <a:schemeClr val="tx1"/>
                </a:solidFill>
                <a:effectLst/>
                <a:latin typeface="Times New Roman" panose="02020603050405020304" pitchFamily="18" charset="0"/>
                <a:ea typeface="Times New Roman" panose="02020603050405020304" pitchFamily="18" charset="0"/>
              </a:rPr>
              <a:t>у</a:t>
            </a:r>
            <a:r>
              <a:rPr lang="uk-UA" sz="2200" spc="5" dirty="0">
                <a:solidFill>
                  <a:schemeClr val="tx1"/>
                </a:solidFill>
                <a:effectLst/>
                <a:latin typeface="Times New Roman" panose="02020603050405020304" pitchFamily="18" charset="0"/>
                <a:ea typeface="Times New Roman" panose="02020603050405020304" pitchFamily="18" charset="0"/>
              </a:rPr>
              <a:t>н</a:t>
            </a:r>
            <a:r>
              <a:rPr lang="uk-UA" sz="2200" dirty="0">
                <a:solidFill>
                  <a:schemeClr val="tx1"/>
                </a:solidFill>
                <a:effectLst/>
                <a:latin typeface="Times New Roman" panose="02020603050405020304" pitchFamily="18" charset="0"/>
                <a:ea typeface="Times New Roman" panose="02020603050405020304" pitchFamily="18" charset="0"/>
              </a:rPr>
              <a:t>т</a:t>
            </a:r>
            <a:r>
              <a:rPr lang="uk-UA" sz="2200" spc="5" dirty="0">
                <a:solidFill>
                  <a:schemeClr val="tx1"/>
                </a:solidFill>
                <a:effectLst/>
                <a:latin typeface="Times New Roman" panose="02020603050405020304" pitchFamily="18" charset="0"/>
                <a:ea typeface="Times New Roman" panose="02020603050405020304" pitchFamily="18" charset="0"/>
              </a:rPr>
              <a:t>о</a:t>
            </a:r>
            <a:r>
              <a:rPr lang="uk-UA" sz="2200" spc="-5" dirty="0">
                <a:solidFill>
                  <a:schemeClr val="tx1"/>
                </a:solidFill>
                <a:effectLst/>
                <a:latin typeface="Times New Roman" panose="02020603050405020304" pitchFamily="18" charset="0"/>
                <a:ea typeface="Times New Roman" panose="02020603050405020304" pitchFamily="18" charset="0"/>
              </a:rPr>
              <a:t>в</a:t>
            </a:r>
            <a:r>
              <a:rPr lang="uk-UA" sz="2200" dirty="0">
                <a:solidFill>
                  <a:schemeClr val="tx1"/>
                </a:solidFill>
                <a:effectLst/>
                <a:latin typeface="Times New Roman" panose="02020603050405020304" pitchFamily="18" charset="0"/>
                <a:ea typeface="Times New Roman" panose="02020603050405020304" pitchFamily="18" charset="0"/>
              </a:rPr>
              <a:t>а</a:t>
            </a:r>
            <a:r>
              <a:rPr lang="uk-UA" sz="2200" spc="-5" dirty="0">
                <a:solidFill>
                  <a:schemeClr val="tx1"/>
                </a:solidFill>
                <a:effectLst/>
                <a:latin typeface="Times New Roman" panose="02020603050405020304" pitchFamily="18" charset="0"/>
                <a:ea typeface="Times New Roman" panose="02020603050405020304" pitchFamily="18" charset="0"/>
              </a:rPr>
              <a:t>н</a:t>
            </a:r>
            <a:r>
              <a:rPr lang="uk-UA" sz="2200" spc="5" dirty="0">
                <a:solidFill>
                  <a:schemeClr val="tx1"/>
                </a:solidFill>
                <a:effectLst/>
                <a:latin typeface="Times New Roman" panose="02020603050405020304" pitchFamily="18" charset="0"/>
                <a:ea typeface="Times New Roman" panose="02020603050405020304" pitchFamily="18" charset="0"/>
              </a:rPr>
              <a:t>і</a:t>
            </a:r>
            <a:r>
              <a:rPr lang="uk-UA" sz="2200" dirty="0">
                <a:solidFill>
                  <a:schemeClr val="tx1"/>
                </a:solidFill>
                <a:effectLst/>
                <a:latin typeface="Times New Roman" panose="02020603050405020304" pitchFamily="18" charset="0"/>
                <a:ea typeface="Times New Roman" panose="02020603050405020304" pitchFamily="18" charset="0"/>
              </a:rPr>
              <a:t>сть</a:t>
            </a:r>
            <a:r>
              <a:rPr lang="uk-UA" sz="2200" spc="45" dirty="0">
                <a:solidFill>
                  <a:schemeClr val="tx1"/>
                </a:solidFill>
                <a:effectLst/>
                <a:latin typeface="Times New Roman" panose="02020603050405020304" pitchFamily="18" charset="0"/>
                <a:ea typeface="Times New Roman" panose="02020603050405020304" pitchFamily="18" charset="0"/>
              </a:rPr>
              <a:t> </a:t>
            </a:r>
            <a:r>
              <a:rPr lang="uk-UA" sz="2200" spc="-5" dirty="0">
                <a:solidFill>
                  <a:schemeClr val="tx1"/>
                </a:solidFill>
                <a:effectLst/>
                <a:latin typeface="Times New Roman" panose="02020603050405020304" pitchFamily="18" charset="0"/>
                <a:ea typeface="Times New Roman" panose="02020603050405020304" pitchFamily="18" charset="0"/>
              </a:rPr>
              <a:t>ви</a:t>
            </a:r>
            <a:r>
              <a:rPr lang="uk-UA" sz="2200" dirty="0">
                <a:solidFill>
                  <a:schemeClr val="tx1"/>
                </a:solidFill>
                <a:effectLst/>
                <a:latin typeface="Times New Roman" panose="02020603050405020304" pitchFamily="18" charset="0"/>
                <a:ea typeface="Times New Roman" panose="02020603050405020304" pitchFamily="18" charset="0"/>
              </a:rPr>
              <a:t>с</a:t>
            </a:r>
            <a:r>
              <a:rPr lang="uk-UA" sz="2200" spc="-5" dirty="0">
                <a:solidFill>
                  <a:schemeClr val="tx1"/>
                </a:solidFill>
                <a:effectLst/>
                <a:latin typeface="Times New Roman" panose="02020603050405020304" pitchFamily="18" charset="0"/>
                <a:ea typeface="Times New Roman" panose="02020603050405020304" pitchFamily="18" charset="0"/>
              </a:rPr>
              <a:t>нов</a:t>
            </a:r>
            <a:r>
              <a:rPr lang="uk-UA" sz="2200" dirty="0">
                <a:solidFill>
                  <a:schemeClr val="tx1"/>
                </a:solidFill>
                <a:effectLst/>
                <a:latin typeface="Times New Roman" panose="02020603050405020304" pitchFamily="18" charset="0"/>
                <a:ea typeface="Times New Roman" panose="02020603050405020304" pitchFamily="18" charset="0"/>
              </a:rPr>
              <a:t>к</a:t>
            </a:r>
            <a:r>
              <a:rPr lang="uk-UA" sz="2200" spc="5" dirty="0">
                <a:solidFill>
                  <a:schemeClr val="tx1"/>
                </a:solidFill>
                <a:effectLst/>
                <a:latin typeface="Times New Roman" panose="02020603050405020304" pitchFamily="18" charset="0"/>
                <a:ea typeface="Times New Roman" panose="02020603050405020304" pitchFamily="18" charset="0"/>
              </a:rPr>
              <a:t>і</a:t>
            </a:r>
            <a:r>
              <a:rPr lang="uk-UA" sz="2200" spc="-5" dirty="0">
                <a:solidFill>
                  <a:schemeClr val="tx1"/>
                </a:solidFill>
                <a:effectLst/>
                <a:latin typeface="Times New Roman" panose="02020603050405020304" pitchFamily="18" charset="0"/>
                <a:ea typeface="Times New Roman" panose="02020603050405020304" pitchFamily="18" charset="0"/>
              </a:rPr>
              <a:t>в</a:t>
            </a:r>
            <a:r>
              <a:rPr lang="uk-UA" sz="2200" dirty="0">
                <a:solidFill>
                  <a:schemeClr val="tx1"/>
                </a:solidFill>
                <a:effectLst/>
                <a:latin typeface="Times New Roman" panose="02020603050405020304" pitchFamily="18" charset="0"/>
                <a:ea typeface="Times New Roman" panose="02020603050405020304" pitchFamily="18" charset="0"/>
              </a:rPr>
              <a:t>, сф</a:t>
            </a:r>
            <a:r>
              <a:rPr lang="uk-UA" sz="2200" spc="-5" dirty="0">
                <a:solidFill>
                  <a:schemeClr val="tx1"/>
                </a:solidFill>
                <a:effectLst/>
                <a:latin typeface="Times New Roman" panose="02020603050405020304" pitchFamily="18" charset="0"/>
                <a:ea typeface="Times New Roman" panose="02020603050405020304" pitchFamily="18" charset="0"/>
              </a:rPr>
              <a:t>о</a:t>
            </a:r>
            <a:r>
              <a:rPr lang="uk-UA" sz="2200" spc="5" dirty="0">
                <a:solidFill>
                  <a:schemeClr val="tx1"/>
                </a:solidFill>
                <a:effectLst/>
                <a:latin typeface="Times New Roman" panose="02020603050405020304" pitchFamily="18" charset="0"/>
                <a:ea typeface="Times New Roman" panose="02020603050405020304" pitchFamily="18" charset="0"/>
              </a:rPr>
              <a:t>р</a:t>
            </a:r>
            <a:r>
              <a:rPr lang="uk-UA" sz="2200" dirty="0">
                <a:solidFill>
                  <a:schemeClr val="tx1"/>
                </a:solidFill>
                <a:effectLst/>
                <a:latin typeface="Times New Roman" panose="02020603050405020304" pitchFamily="18" charset="0"/>
                <a:ea typeface="Times New Roman" panose="02020603050405020304" pitchFamily="18" charset="0"/>
              </a:rPr>
              <a:t>м</a:t>
            </a:r>
            <a:r>
              <a:rPr lang="uk-UA" sz="2200" spc="-15" dirty="0">
                <a:solidFill>
                  <a:schemeClr val="tx1"/>
                </a:solidFill>
                <a:effectLst/>
                <a:latin typeface="Times New Roman" panose="02020603050405020304" pitchFamily="18" charset="0"/>
                <a:ea typeface="Times New Roman" panose="02020603050405020304" pitchFamily="18" charset="0"/>
              </a:rPr>
              <a:t>у</a:t>
            </a:r>
            <a:r>
              <a:rPr lang="uk-UA" sz="2200" spc="-5" dirty="0">
                <a:solidFill>
                  <a:schemeClr val="tx1"/>
                </a:solidFill>
                <a:effectLst/>
                <a:latin typeface="Times New Roman" panose="02020603050405020304" pitchFamily="18" charset="0"/>
                <a:ea typeface="Times New Roman" panose="02020603050405020304" pitchFamily="18" charset="0"/>
              </a:rPr>
              <a:t>ль</a:t>
            </a:r>
            <a:r>
              <a:rPr lang="uk-UA" sz="2200" spc="5" dirty="0">
                <a:solidFill>
                  <a:schemeClr val="tx1"/>
                </a:solidFill>
                <a:effectLst/>
                <a:latin typeface="Times New Roman" panose="02020603050405020304" pitchFamily="18" charset="0"/>
                <a:ea typeface="Times New Roman" panose="02020603050405020304" pitchFamily="18" charset="0"/>
              </a:rPr>
              <a:t>о</a:t>
            </a:r>
            <a:r>
              <a:rPr lang="uk-UA" sz="2200" spc="-5" dirty="0">
                <a:solidFill>
                  <a:schemeClr val="tx1"/>
                </a:solidFill>
                <a:effectLst/>
                <a:latin typeface="Times New Roman" panose="02020603050405020304" pitchFamily="18" charset="0"/>
                <a:ea typeface="Times New Roman" panose="02020603050405020304" pitchFamily="18" charset="0"/>
              </a:rPr>
              <a:t>в</a:t>
            </a:r>
            <a:r>
              <a:rPr lang="uk-UA" sz="2200" dirty="0">
                <a:solidFill>
                  <a:schemeClr val="tx1"/>
                </a:solidFill>
                <a:effectLst/>
                <a:latin typeface="Times New Roman" panose="02020603050405020304" pitchFamily="18" charset="0"/>
                <a:ea typeface="Times New Roman" panose="02020603050405020304" pitchFamily="18" charset="0"/>
              </a:rPr>
              <a:t>а</a:t>
            </a:r>
            <a:r>
              <a:rPr lang="uk-UA" sz="2200" spc="5" dirty="0">
                <a:solidFill>
                  <a:schemeClr val="tx1"/>
                </a:solidFill>
                <a:effectLst/>
                <a:latin typeface="Times New Roman" panose="02020603050405020304" pitchFamily="18" charset="0"/>
                <a:ea typeface="Times New Roman" panose="02020603050405020304" pitchFamily="18" charset="0"/>
              </a:rPr>
              <a:t>н</a:t>
            </a:r>
            <a:r>
              <a:rPr lang="uk-UA" sz="2200" spc="-5" dirty="0">
                <a:solidFill>
                  <a:schemeClr val="tx1"/>
                </a:solidFill>
                <a:effectLst/>
                <a:latin typeface="Times New Roman" panose="02020603050405020304" pitchFamily="18" charset="0"/>
                <a:ea typeface="Times New Roman" panose="02020603050405020304" pitchFamily="18" charset="0"/>
              </a:rPr>
              <a:t>и</a:t>
            </a:r>
            <a:r>
              <a:rPr lang="uk-UA" sz="2200" dirty="0">
                <a:solidFill>
                  <a:schemeClr val="tx1"/>
                </a:solidFill>
                <a:effectLst/>
                <a:latin typeface="Times New Roman" panose="02020603050405020304" pitchFamily="18" charset="0"/>
                <a:ea typeface="Times New Roman" panose="02020603050405020304" pitchFamily="18" charset="0"/>
              </a:rPr>
              <a:t>х</a:t>
            </a:r>
            <a:r>
              <a:rPr lang="uk-UA" sz="2200" spc="200" dirty="0">
                <a:solidFill>
                  <a:schemeClr val="tx1"/>
                </a:solidFill>
                <a:effectLst/>
                <a:latin typeface="Times New Roman" panose="02020603050405020304" pitchFamily="18" charset="0"/>
                <a:ea typeface="Times New Roman" panose="02020603050405020304" pitchFamily="18" charset="0"/>
              </a:rPr>
              <a:t> </a:t>
            </a:r>
            <a:r>
              <a:rPr lang="uk-UA" sz="2200" dirty="0">
                <a:solidFill>
                  <a:schemeClr val="tx1"/>
                </a:solidFill>
                <a:effectLst/>
                <a:latin typeface="Times New Roman" panose="02020603050405020304" pitchFamily="18" charset="0"/>
                <a:ea typeface="Times New Roman" panose="02020603050405020304" pitchFamily="18" charset="0"/>
              </a:rPr>
              <a:t>в</a:t>
            </a:r>
            <a:r>
              <a:rPr lang="uk-UA" sz="2200" spc="165" dirty="0">
                <a:solidFill>
                  <a:schemeClr val="tx1"/>
                </a:solidFill>
                <a:effectLst/>
                <a:latin typeface="Times New Roman" panose="02020603050405020304" pitchFamily="18" charset="0"/>
                <a:ea typeface="Times New Roman" panose="02020603050405020304" pitchFamily="18" charset="0"/>
              </a:rPr>
              <a:t> </a:t>
            </a:r>
            <a:r>
              <a:rPr lang="uk-UA" sz="2200" spc="5" dirty="0">
                <a:solidFill>
                  <a:schemeClr val="tx1"/>
                </a:solidFill>
                <a:effectLst/>
                <a:latin typeface="Times New Roman" panose="02020603050405020304" pitchFamily="18" charset="0"/>
                <a:ea typeface="Times New Roman" panose="02020603050405020304" pitchFamily="18" charset="0"/>
              </a:rPr>
              <a:t>р</a:t>
            </a:r>
            <a:r>
              <a:rPr lang="uk-UA" sz="2200" spc="-5" dirty="0">
                <a:solidFill>
                  <a:schemeClr val="tx1"/>
                </a:solidFill>
                <a:effectLst/>
                <a:latin typeface="Times New Roman" panose="02020603050405020304" pitchFamily="18" charset="0"/>
                <a:ea typeface="Times New Roman" panose="02020603050405020304" pitchFamily="18" charset="0"/>
              </a:rPr>
              <a:t>об</a:t>
            </a:r>
            <a:r>
              <a:rPr lang="uk-UA" sz="2200" spc="5" dirty="0">
                <a:solidFill>
                  <a:schemeClr val="tx1"/>
                </a:solidFill>
                <a:effectLst/>
                <a:latin typeface="Times New Roman" panose="02020603050405020304" pitchFamily="18" charset="0"/>
                <a:ea typeface="Times New Roman" panose="02020603050405020304" pitchFamily="18" charset="0"/>
              </a:rPr>
              <a:t>о</a:t>
            </a:r>
            <a:r>
              <a:rPr lang="uk-UA" sz="2200" dirty="0">
                <a:solidFill>
                  <a:schemeClr val="tx1"/>
                </a:solidFill>
                <a:effectLst/>
                <a:latin typeface="Times New Roman" panose="02020603050405020304" pitchFamily="18" charset="0"/>
                <a:ea typeface="Times New Roman" panose="02020603050405020304" pitchFamily="18" charset="0"/>
              </a:rPr>
              <a:t>т</a:t>
            </a:r>
            <a:r>
              <a:rPr lang="uk-UA" sz="2200" spc="5" dirty="0">
                <a:solidFill>
                  <a:schemeClr val="tx1"/>
                </a:solidFill>
                <a:effectLst/>
                <a:latin typeface="Times New Roman" panose="02020603050405020304" pitchFamily="18" charset="0"/>
                <a:ea typeface="Times New Roman" panose="02020603050405020304" pitchFamily="18" charset="0"/>
              </a:rPr>
              <a:t>і</a:t>
            </a:r>
            <a:r>
              <a:rPr lang="uk-UA" sz="2200" dirty="0">
                <a:solidFill>
                  <a:schemeClr val="tx1"/>
                </a:solidFill>
                <a:effectLst/>
                <a:latin typeface="Times New Roman" panose="02020603050405020304" pitchFamily="18" charset="0"/>
                <a:ea typeface="Times New Roman" panose="02020603050405020304" pitchFamily="18" charset="0"/>
              </a:rPr>
              <a:t>,</a:t>
            </a:r>
            <a:r>
              <a:rPr lang="uk-UA" sz="2200" spc="185" dirty="0">
                <a:solidFill>
                  <a:schemeClr val="tx1"/>
                </a:solidFill>
                <a:effectLst/>
                <a:latin typeface="Times New Roman" panose="02020603050405020304" pitchFamily="18" charset="0"/>
                <a:ea typeface="Times New Roman" panose="02020603050405020304" pitchFamily="18" charset="0"/>
              </a:rPr>
              <a:t> </a:t>
            </a:r>
            <a:r>
              <a:rPr lang="uk-UA" sz="2200" spc="-15" dirty="0">
                <a:solidFill>
                  <a:schemeClr val="tx1"/>
                </a:solidFill>
                <a:effectLst/>
                <a:latin typeface="Times New Roman" panose="02020603050405020304" pitchFamily="18" charset="0"/>
                <a:ea typeface="Times New Roman" panose="02020603050405020304" pitchFamily="18" charset="0"/>
              </a:rPr>
              <a:t>з</a:t>
            </a:r>
            <a:r>
              <a:rPr lang="uk-UA" sz="2200" dirty="0">
                <a:solidFill>
                  <a:schemeClr val="tx1"/>
                </a:solidFill>
                <a:effectLst/>
                <a:latin typeface="Times New Roman" panose="02020603050405020304" pitchFamily="18" charset="0"/>
                <a:ea typeface="Times New Roman" panose="02020603050405020304" pitchFamily="18" charset="0"/>
              </a:rPr>
              <a:t>а</a:t>
            </a:r>
            <a:r>
              <a:rPr lang="uk-UA" sz="2200" spc="-15" dirty="0">
                <a:solidFill>
                  <a:schemeClr val="tx1"/>
                </a:solidFill>
                <a:effectLst/>
                <a:latin typeface="Times New Roman" panose="02020603050405020304" pitchFamily="18" charset="0"/>
                <a:ea typeface="Times New Roman" panose="02020603050405020304" pitchFamily="18" charset="0"/>
              </a:rPr>
              <a:t>у</a:t>
            </a:r>
            <a:r>
              <a:rPr lang="uk-UA" sz="2200" spc="-5" dirty="0">
                <a:solidFill>
                  <a:schemeClr val="tx1"/>
                </a:solidFill>
                <a:effectLst/>
                <a:latin typeface="Times New Roman" panose="02020603050405020304" pitchFamily="18" charset="0"/>
                <a:ea typeface="Times New Roman" panose="02020603050405020304" pitchFamily="18" charset="0"/>
              </a:rPr>
              <a:t>в</a:t>
            </a:r>
            <a:r>
              <a:rPr lang="uk-UA" sz="2200" dirty="0">
                <a:solidFill>
                  <a:schemeClr val="tx1"/>
                </a:solidFill>
                <a:effectLst/>
                <a:latin typeface="Times New Roman" panose="02020603050405020304" pitchFamily="18" charset="0"/>
                <a:ea typeface="Times New Roman" panose="02020603050405020304" pitchFamily="18" charset="0"/>
              </a:rPr>
              <a:t>аже</a:t>
            </a:r>
            <a:r>
              <a:rPr lang="uk-UA" sz="2200" spc="5" dirty="0">
                <a:solidFill>
                  <a:schemeClr val="tx1"/>
                </a:solidFill>
                <a:effectLst/>
                <a:latin typeface="Times New Roman" panose="02020603050405020304" pitchFamily="18" charset="0"/>
                <a:ea typeface="Times New Roman" panose="02020603050405020304" pitchFamily="18" charset="0"/>
              </a:rPr>
              <a:t>нн</a:t>
            </a:r>
            <a:r>
              <a:rPr lang="uk-UA" sz="2200" dirty="0">
                <a:solidFill>
                  <a:schemeClr val="tx1"/>
                </a:solidFill>
                <a:effectLst/>
                <a:latin typeface="Times New Roman" panose="02020603050405020304" pitchFamily="18" charset="0"/>
                <a:ea typeface="Times New Roman" panose="02020603050405020304" pitchFamily="18" charset="0"/>
              </a:rPr>
              <a:t>я</a:t>
            </a:r>
            <a:r>
              <a:rPr lang="uk-UA" sz="2200" spc="170" dirty="0">
                <a:solidFill>
                  <a:schemeClr val="tx1"/>
                </a:solidFill>
                <a:effectLst/>
                <a:latin typeface="Times New Roman" panose="02020603050405020304" pitchFamily="18" charset="0"/>
                <a:ea typeface="Times New Roman" panose="02020603050405020304" pitchFamily="18" charset="0"/>
              </a:rPr>
              <a:t> </a:t>
            </a:r>
            <a:r>
              <a:rPr lang="uk-UA" sz="2200" dirty="0">
                <a:solidFill>
                  <a:schemeClr val="tx1"/>
                </a:solidFill>
                <a:effectLst/>
                <a:latin typeface="Times New Roman" panose="02020603050405020304" pitchFamily="18" charset="0"/>
                <a:ea typeface="Times New Roman" panose="02020603050405020304" pitchFamily="18" charset="0"/>
              </a:rPr>
              <a:t>щ</a:t>
            </a:r>
            <a:r>
              <a:rPr lang="uk-UA" sz="2200" spc="5" dirty="0">
                <a:solidFill>
                  <a:schemeClr val="tx1"/>
                </a:solidFill>
                <a:effectLst/>
                <a:latin typeface="Times New Roman" panose="02020603050405020304" pitchFamily="18" charset="0"/>
                <a:ea typeface="Times New Roman" panose="02020603050405020304" pitchFamily="18" charset="0"/>
              </a:rPr>
              <a:t>о</a:t>
            </a:r>
            <a:r>
              <a:rPr lang="uk-UA" sz="2200" spc="-5" dirty="0">
                <a:solidFill>
                  <a:schemeClr val="tx1"/>
                </a:solidFill>
                <a:effectLst/>
                <a:latin typeface="Times New Roman" panose="02020603050405020304" pitchFamily="18" charset="0"/>
                <a:ea typeface="Times New Roman" panose="02020603050405020304" pitchFamily="18" charset="0"/>
              </a:rPr>
              <a:t>д</a:t>
            </a:r>
            <a:r>
              <a:rPr lang="uk-UA" sz="2200" dirty="0">
                <a:solidFill>
                  <a:schemeClr val="tx1"/>
                </a:solidFill>
                <a:effectLst/>
                <a:latin typeface="Times New Roman" panose="02020603050405020304" pitchFamily="18" charset="0"/>
                <a:ea typeface="Times New Roman" panose="02020603050405020304" pitchFamily="18" charset="0"/>
              </a:rPr>
              <a:t>о</a:t>
            </a:r>
            <a:r>
              <a:rPr lang="uk-UA" sz="2200" spc="185" dirty="0">
                <a:solidFill>
                  <a:schemeClr val="tx1"/>
                </a:solidFill>
                <a:effectLst/>
                <a:latin typeface="Times New Roman" panose="02020603050405020304" pitchFamily="18" charset="0"/>
                <a:ea typeface="Times New Roman" panose="02020603050405020304" pitchFamily="18" charset="0"/>
              </a:rPr>
              <a:t> </a:t>
            </a:r>
            <a:r>
              <a:rPr lang="uk-UA" sz="2200" spc="-5" dirty="0">
                <a:solidFill>
                  <a:schemeClr val="tx1"/>
                </a:solidFill>
                <a:effectLst/>
                <a:latin typeface="Times New Roman" panose="02020603050405020304" pitchFamily="18" charset="0"/>
                <a:ea typeface="Times New Roman" panose="02020603050405020304" pitchFamily="18" charset="0"/>
              </a:rPr>
              <a:t>ї</a:t>
            </a:r>
            <a:r>
              <a:rPr lang="uk-UA" sz="2200" dirty="0">
                <a:solidFill>
                  <a:schemeClr val="tx1"/>
                </a:solidFill>
                <a:effectLst/>
                <a:latin typeface="Times New Roman" panose="02020603050405020304" pitchFamily="18" charset="0"/>
                <a:ea typeface="Times New Roman" panose="02020603050405020304" pitchFamily="18" charset="0"/>
              </a:rPr>
              <a:t>ї</a:t>
            </a:r>
            <a:r>
              <a:rPr lang="uk-UA" sz="2200" spc="195" dirty="0">
                <a:solidFill>
                  <a:schemeClr val="tx1"/>
                </a:solidFill>
                <a:effectLst/>
                <a:latin typeface="Times New Roman" panose="02020603050405020304" pitchFamily="18" charset="0"/>
                <a:ea typeface="Times New Roman" panose="02020603050405020304" pitchFamily="18" charset="0"/>
              </a:rPr>
              <a:t> </a:t>
            </a:r>
            <a:r>
              <a:rPr lang="uk-UA" sz="2200" dirty="0">
                <a:solidFill>
                  <a:schemeClr val="tx1"/>
                </a:solidFill>
                <a:effectLst/>
                <a:latin typeface="Times New Roman" panose="02020603050405020304" pitchFamily="18" charset="0"/>
                <a:ea typeface="Times New Roman" panose="02020603050405020304" pitchFamily="18" charset="0"/>
              </a:rPr>
              <a:t>з</a:t>
            </a:r>
            <a:r>
              <a:rPr lang="uk-UA" sz="2200" spc="-10" dirty="0">
                <a:solidFill>
                  <a:schemeClr val="tx1"/>
                </a:solidFill>
                <a:effectLst/>
                <a:latin typeface="Times New Roman" panose="02020603050405020304" pitchFamily="18" charset="0"/>
                <a:ea typeface="Times New Roman" panose="02020603050405020304" pitchFamily="18" charset="0"/>
              </a:rPr>
              <a:t>м</a:t>
            </a:r>
            <a:r>
              <a:rPr lang="uk-UA" sz="2200" spc="5" dirty="0">
                <a:solidFill>
                  <a:schemeClr val="tx1"/>
                </a:solidFill>
                <a:effectLst/>
                <a:latin typeface="Times New Roman" panose="02020603050405020304" pitchFamily="18" charset="0"/>
                <a:ea typeface="Times New Roman" panose="02020603050405020304" pitchFamily="18" charset="0"/>
              </a:rPr>
              <a:t>і</a:t>
            </a:r>
            <a:r>
              <a:rPr lang="uk-UA" sz="2200" dirty="0">
                <a:solidFill>
                  <a:schemeClr val="tx1"/>
                </a:solidFill>
                <a:effectLst/>
                <a:latin typeface="Times New Roman" panose="02020603050405020304" pitchFamily="18" charset="0"/>
                <a:ea typeface="Times New Roman" panose="02020603050405020304" pitchFamily="18" charset="0"/>
              </a:rPr>
              <a:t>сту</a:t>
            </a:r>
            <a:r>
              <a:rPr lang="uk-UA" sz="2200" spc="170" dirty="0">
                <a:solidFill>
                  <a:schemeClr val="tx1"/>
                </a:solidFill>
                <a:effectLst/>
                <a:latin typeface="Times New Roman" panose="02020603050405020304" pitchFamily="18" charset="0"/>
                <a:ea typeface="Times New Roman" panose="02020603050405020304" pitchFamily="18" charset="0"/>
              </a:rPr>
              <a:t> </a:t>
            </a:r>
            <a:r>
              <a:rPr lang="uk-UA" sz="2200" dirty="0">
                <a:solidFill>
                  <a:schemeClr val="tx1"/>
                </a:solidFill>
                <a:effectLst/>
                <a:latin typeface="Times New Roman" panose="02020603050405020304" pitchFamily="18" charset="0"/>
                <a:ea typeface="Times New Roman" panose="02020603050405020304" pitchFamily="18" charset="0"/>
              </a:rPr>
              <a:t>та</a:t>
            </a:r>
            <a:r>
              <a:rPr lang="uk-UA" sz="2200" spc="190" dirty="0">
                <a:solidFill>
                  <a:schemeClr val="tx1"/>
                </a:solidFill>
                <a:effectLst/>
                <a:latin typeface="Times New Roman" panose="02020603050405020304" pitchFamily="18" charset="0"/>
                <a:ea typeface="Times New Roman" panose="02020603050405020304" pitchFamily="18" charset="0"/>
              </a:rPr>
              <a:t> </a:t>
            </a:r>
            <a:r>
              <a:rPr lang="uk-UA" sz="2200" spc="-5" dirty="0">
                <a:solidFill>
                  <a:schemeClr val="tx1"/>
                </a:solidFill>
                <a:effectLst/>
                <a:latin typeface="Times New Roman" panose="02020603050405020304" pitchFamily="18" charset="0"/>
                <a:ea typeface="Times New Roman" panose="02020603050405020304" pitchFamily="18" charset="0"/>
              </a:rPr>
              <a:t>о</a:t>
            </a:r>
            <a:r>
              <a:rPr lang="uk-UA" sz="2200" dirty="0">
                <a:solidFill>
                  <a:schemeClr val="tx1"/>
                </a:solidFill>
                <a:effectLst/>
                <a:latin typeface="Times New Roman" panose="02020603050405020304" pitchFamily="18" charset="0"/>
                <a:ea typeface="Times New Roman" panose="02020603050405020304" pitchFamily="18" charset="0"/>
              </a:rPr>
              <a:t>ф</a:t>
            </a:r>
            <a:r>
              <a:rPr lang="uk-UA" sz="2200" spc="-5" dirty="0">
                <a:solidFill>
                  <a:schemeClr val="tx1"/>
                </a:solidFill>
                <a:effectLst/>
                <a:latin typeface="Times New Roman" panose="02020603050405020304" pitchFamily="18" charset="0"/>
                <a:ea typeface="Times New Roman" panose="02020603050405020304" pitchFamily="18" charset="0"/>
              </a:rPr>
              <a:t>о</a:t>
            </a:r>
            <a:r>
              <a:rPr lang="uk-UA" sz="2200" spc="5" dirty="0">
                <a:solidFill>
                  <a:schemeClr val="tx1"/>
                </a:solidFill>
                <a:effectLst/>
                <a:latin typeface="Times New Roman" panose="02020603050405020304" pitchFamily="18" charset="0"/>
                <a:ea typeface="Times New Roman" panose="02020603050405020304" pitchFamily="18" charset="0"/>
              </a:rPr>
              <a:t>р</a:t>
            </a:r>
            <a:r>
              <a:rPr lang="uk-UA" sz="2200" dirty="0">
                <a:solidFill>
                  <a:schemeClr val="tx1"/>
                </a:solidFill>
                <a:effectLst/>
                <a:latin typeface="Times New Roman" panose="02020603050405020304" pitchFamily="18" charset="0"/>
                <a:ea typeface="Times New Roman" panose="02020603050405020304" pitchFamily="18" charset="0"/>
              </a:rPr>
              <a:t>м</a:t>
            </a:r>
            <a:r>
              <a:rPr lang="uk-UA" sz="2200" spc="-5" dirty="0">
                <a:solidFill>
                  <a:schemeClr val="tx1"/>
                </a:solidFill>
                <a:effectLst/>
                <a:latin typeface="Times New Roman" panose="02020603050405020304" pitchFamily="18" charset="0"/>
                <a:ea typeface="Times New Roman" panose="02020603050405020304" pitchFamily="18" charset="0"/>
              </a:rPr>
              <a:t>л</a:t>
            </a:r>
            <a:r>
              <a:rPr lang="uk-UA" sz="2200" dirty="0">
                <a:solidFill>
                  <a:schemeClr val="tx1"/>
                </a:solidFill>
                <a:effectLst/>
                <a:latin typeface="Times New Roman" panose="02020603050405020304" pitchFamily="18" charset="0"/>
                <a:ea typeface="Times New Roman" panose="02020603050405020304" pitchFamily="18" charset="0"/>
              </a:rPr>
              <a:t>е</a:t>
            </a:r>
            <a:r>
              <a:rPr lang="uk-UA" sz="2200" spc="-5" dirty="0">
                <a:solidFill>
                  <a:schemeClr val="tx1"/>
                </a:solidFill>
                <a:effectLst/>
                <a:latin typeface="Times New Roman" panose="02020603050405020304" pitchFamily="18" charset="0"/>
                <a:ea typeface="Times New Roman" panose="02020603050405020304" pitchFamily="18" charset="0"/>
              </a:rPr>
              <a:t>н</a:t>
            </a:r>
            <a:r>
              <a:rPr lang="uk-UA" sz="2200" spc="5" dirty="0">
                <a:solidFill>
                  <a:schemeClr val="tx1"/>
                </a:solidFill>
                <a:effectLst/>
                <a:latin typeface="Times New Roman" panose="02020603050405020304" pitchFamily="18" charset="0"/>
                <a:ea typeface="Times New Roman" panose="02020603050405020304" pitchFamily="18" charset="0"/>
              </a:rPr>
              <a:t>н</a:t>
            </a:r>
            <a:r>
              <a:rPr lang="uk-UA" sz="2200" dirty="0">
                <a:solidFill>
                  <a:schemeClr val="tx1"/>
                </a:solidFill>
                <a:effectLst/>
                <a:latin typeface="Times New Roman" panose="02020603050405020304" pitchFamily="18" charset="0"/>
                <a:ea typeface="Times New Roman" panose="02020603050405020304" pitchFamily="18" charset="0"/>
              </a:rPr>
              <a:t>я,</a:t>
            </a:r>
            <a:r>
              <a:rPr lang="uk-UA" sz="2200" spc="175" dirty="0">
                <a:solidFill>
                  <a:schemeClr val="tx1"/>
                </a:solidFill>
                <a:effectLst/>
                <a:latin typeface="Times New Roman" panose="02020603050405020304" pitchFamily="18" charset="0"/>
                <a:ea typeface="Times New Roman" panose="02020603050405020304" pitchFamily="18" charset="0"/>
              </a:rPr>
              <a:t> </a:t>
            </a:r>
            <a:r>
              <a:rPr lang="uk-UA" sz="2200" dirty="0">
                <a:solidFill>
                  <a:schemeClr val="tx1"/>
                </a:solidFill>
                <a:effectLst/>
                <a:latin typeface="Times New Roman" panose="02020603050405020304" pitchFamily="18" charset="0"/>
                <a:ea typeface="Times New Roman" panose="02020603050405020304" pitchFamily="18" charset="0"/>
              </a:rPr>
              <a:t>а</a:t>
            </a:r>
            <a:r>
              <a:rPr lang="uk-UA" sz="2200" spc="190" dirty="0">
                <a:solidFill>
                  <a:schemeClr val="tx1"/>
                </a:solidFill>
                <a:effectLst/>
                <a:latin typeface="Times New Roman" panose="02020603050405020304" pitchFamily="18" charset="0"/>
                <a:ea typeface="Times New Roman" panose="02020603050405020304" pitchFamily="18" charset="0"/>
              </a:rPr>
              <a:t> </a:t>
            </a:r>
            <a:r>
              <a:rPr lang="uk-UA" sz="2200" dirty="0">
                <a:solidFill>
                  <a:schemeClr val="tx1"/>
                </a:solidFill>
                <a:effectLst/>
                <a:latin typeface="Times New Roman" panose="02020603050405020304" pitchFamily="18" charset="0"/>
                <a:ea typeface="Times New Roman" panose="02020603050405020304" pitchFamily="18" charset="0"/>
              </a:rPr>
              <a:t>в</a:t>
            </a:r>
            <a:r>
              <a:rPr lang="uk-UA" sz="2200" spc="205" dirty="0">
                <a:solidFill>
                  <a:schemeClr val="tx1"/>
                </a:solidFill>
                <a:effectLst/>
                <a:latin typeface="Times New Roman" panose="02020603050405020304" pitchFamily="18" charset="0"/>
                <a:ea typeface="Times New Roman" panose="02020603050405020304" pitchFamily="18" charset="0"/>
              </a:rPr>
              <a:t> </a:t>
            </a:r>
            <a:r>
              <a:rPr lang="uk-UA" sz="2200" spc="-5" dirty="0">
                <a:solidFill>
                  <a:schemeClr val="tx1"/>
                </a:solidFill>
                <a:effectLst/>
                <a:latin typeface="Times New Roman" panose="02020603050405020304" pitchFamily="18" charset="0"/>
                <a:ea typeface="Times New Roman" panose="02020603050405020304" pitchFamily="18" charset="0"/>
              </a:rPr>
              <a:t>п</a:t>
            </a:r>
            <a:r>
              <a:rPr lang="uk-UA" sz="2200" spc="5" dirty="0">
                <a:solidFill>
                  <a:schemeClr val="tx1"/>
                </a:solidFill>
                <a:effectLst/>
                <a:latin typeface="Times New Roman" panose="02020603050405020304" pitchFamily="18" charset="0"/>
                <a:ea typeface="Times New Roman" panose="02020603050405020304" pitchFamily="18" charset="0"/>
              </a:rPr>
              <a:t>і</a:t>
            </a:r>
            <a:r>
              <a:rPr lang="uk-UA" sz="2200" spc="-5" dirty="0">
                <a:solidFill>
                  <a:schemeClr val="tx1"/>
                </a:solidFill>
                <a:effectLst/>
                <a:latin typeface="Times New Roman" panose="02020603050405020304" pitchFamily="18" charset="0"/>
                <a:ea typeface="Times New Roman" panose="02020603050405020304" pitchFamily="18" charset="0"/>
              </a:rPr>
              <a:t>д</a:t>
            </a:r>
            <a:r>
              <a:rPr lang="uk-UA" sz="2200" dirty="0">
                <a:solidFill>
                  <a:schemeClr val="tx1"/>
                </a:solidFill>
                <a:effectLst/>
                <a:latin typeface="Times New Roman" panose="02020603050405020304" pitchFamily="18" charset="0"/>
                <a:ea typeface="Times New Roman" panose="02020603050405020304" pitchFamily="18" charset="0"/>
              </a:rPr>
              <a:t>с</a:t>
            </a:r>
            <a:r>
              <a:rPr lang="uk-UA" sz="2200" spc="-15" dirty="0">
                <a:solidFill>
                  <a:schemeClr val="tx1"/>
                </a:solidFill>
                <a:effectLst/>
                <a:latin typeface="Times New Roman" panose="02020603050405020304" pitchFamily="18" charset="0"/>
                <a:ea typeface="Times New Roman" panose="02020603050405020304" pitchFamily="18" charset="0"/>
              </a:rPr>
              <a:t>у</a:t>
            </a:r>
            <a:r>
              <a:rPr lang="uk-UA" sz="2200" dirty="0">
                <a:solidFill>
                  <a:schemeClr val="tx1"/>
                </a:solidFill>
                <a:effectLst/>
                <a:latin typeface="Times New Roman" panose="02020603050405020304" pitchFamily="18" charset="0"/>
                <a:ea typeface="Times New Roman" panose="02020603050405020304" pitchFamily="18" charset="0"/>
              </a:rPr>
              <a:t>м</a:t>
            </a:r>
            <a:r>
              <a:rPr lang="uk-UA" sz="2200" spc="15" dirty="0">
                <a:solidFill>
                  <a:schemeClr val="tx1"/>
                </a:solidFill>
                <a:effectLst/>
                <a:latin typeface="Times New Roman" panose="02020603050405020304" pitchFamily="18" charset="0"/>
                <a:ea typeface="Times New Roman" panose="02020603050405020304" pitchFamily="18" charset="0"/>
              </a:rPr>
              <a:t>к</a:t>
            </a:r>
            <a:r>
              <a:rPr lang="uk-UA" sz="2200" dirty="0">
                <a:solidFill>
                  <a:schemeClr val="tx1"/>
                </a:solidFill>
                <a:effectLst/>
                <a:latin typeface="Times New Roman" panose="02020603050405020304" pitchFamily="18" charset="0"/>
                <a:ea typeface="Times New Roman" panose="02020603050405020304" pitchFamily="18" charset="0"/>
              </a:rPr>
              <a:t>у </a:t>
            </a:r>
            <a:r>
              <a:rPr lang="uk-UA" sz="2200" spc="5" dirty="0">
                <a:solidFill>
                  <a:schemeClr val="tx1"/>
                </a:solidFill>
                <a:effectLst/>
                <a:latin typeface="Times New Roman" panose="02020603050405020304" pitchFamily="18" charset="0"/>
                <a:ea typeface="Times New Roman" panose="02020603050405020304" pitchFamily="18" charset="0"/>
              </a:rPr>
              <a:t>п</a:t>
            </a:r>
            <a:r>
              <a:rPr lang="uk-UA" sz="2200" spc="-5" dirty="0">
                <a:solidFill>
                  <a:schemeClr val="tx1"/>
                </a:solidFill>
                <a:effectLst/>
                <a:latin typeface="Times New Roman" panose="02020603050405020304" pitchFamily="18" charset="0"/>
                <a:ea typeface="Times New Roman" panose="02020603050405020304" pitchFamily="18" charset="0"/>
              </a:rPr>
              <a:t>о</a:t>
            </a:r>
            <a:r>
              <a:rPr lang="uk-UA" sz="2200" spc="5" dirty="0">
                <a:solidFill>
                  <a:schemeClr val="tx1"/>
                </a:solidFill>
                <a:effectLst/>
                <a:latin typeface="Times New Roman" panose="02020603050405020304" pitchFamily="18" charset="0"/>
                <a:ea typeface="Times New Roman" panose="02020603050405020304" pitchFamily="18" charset="0"/>
              </a:rPr>
              <a:t>д</a:t>
            </a:r>
            <a:r>
              <a:rPr lang="uk-UA" sz="2200" dirty="0">
                <a:solidFill>
                  <a:schemeClr val="tx1"/>
                </a:solidFill>
                <a:effectLst/>
                <a:latin typeface="Times New Roman" panose="02020603050405020304" pitchFamily="18" charset="0"/>
                <a:ea typeface="Times New Roman" panose="02020603050405020304" pitchFamily="18" charset="0"/>
              </a:rPr>
              <a:t>аєт</a:t>
            </a:r>
            <a:r>
              <a:rPr lang="uk-UA" sz="2200" spc="-5" dirty="0">
                <a:solidFill>
                  <a:schemeClr val="tx1"/>
                </a:solidFill>
                <a:effectLst/>
                <a:latin typeface="Times New Roman" panose="02020603050405020304" pitchFamily="18" charset="0"/>
                <a:ea typeface="Times New Roman" panose="02020603050405020304" pitchFamily="18" charset="0"/>
              </a:rPr>
              <a:t>ь</a:t>
            </a:r>
            <a:r>
              <a:rPr lang="uk-UA" sz="2200" dirty="0">
                <a:solidFill>
                  <a:schemeClr val="tx1"/>
                </a:solidFill>
                <a:effectLst/>
                <a:latin typeface="Times New Roman" panose="02020603050405020304" pitchFamily="18" charset="0"/>
                <a:ea typeface="Times New Roman" panose="02020603050405020304" pitchFamily="18" charset="0"/>
              </a:rPr>
              <a:t>ся </a:t>
            </a:r>
            <a:r>
              <a:rPr lang="uk-UA" sz="2200" spc="5" dirty="0">
                <a:solidFill>
                  <a:schemeClr val="tx1"/>
                </a:solidFill>
                <a:effectLst/>
                <a:latin typeface="Times New Roman" panose="02020603050405020304" pitchFamily="18" charset="0"/>
                <a:ea typeface="Times New Roman" panose="02020603050405020304" pitchFamily="18" charset="0"/>
              </a:rPr>
              <a:t>з</a:t>
            </a:r>
            <a:r>
              <a:rPr lang="uk-UA" sz="2200" dirty="0">
                <a:solidFill>
                  <a:schemeClr val="tx1"/>
                </a:solidFill>
                <a:effectLst/>
                <a:latin typeface="Times New Roman" panose="02020603050405020304" pitchFamily="18" charset="0"/>
                <a:ea typeface="Times New Roman" panose="02020603050405020304" pitchFamily="18" charset="0"/>
              </a:rPr>
              <a:t>а</a:t>
            </a:r>
            <a:r>
              <a:rPr lang="uk-UA" sz="2200" spc="-10" dirty="0">
                <a:solidFill>
                  <a:schemeClr val="tx1"/>
                </a:solidFill>
                <a:effectLst/>
                <a:latin typeface="Times New Roman" panose="02020603050405020304" pitchFamily="18" charset="0"/>
                <a:ea typeface="Times New Roman" panose="02020603050405020304" pitchFamily="18" charset="0"/>
              </a:rPr>
              <a:t>г</a:t>
            </a:r>
            <a:r>
              <a:rPr lang="uk-UA" sz="2200" dirty="0">
                <a:solidFill>
                  <a:schemeClr val="tx1"/>
                </a:solidFill>
                <a:effectLst/>
                <a:latin typeface="Times New Roman" panose="02020603050405020304" pitchFamily="18" charset="0"/>
                <a:ea typeface="Times New Roman" panose="02020603050405020304" pitchFamily="18" charset="0"/>
              </a:rPr>
              <a:t>а</a:t>
            </a:r>
            <a:r>
              <a:rPr lang="uk-UA" sz="2200" spc="-5" dirty="0">
                <a:solidFill>
                  <a:schemeClr val="tx1"/>
                </a:solidFill>
                <a:effectLst/>
                <a:latin typeface="Times New Roman" panose="02020603050405020304" pitchFamily="18" charset="0"/>
                <a:ea typeface="Times New Roman" panose="02020603050405020304" pitchFamily="18" charset="0"/>
              </a:rPr>
              <a:t>ль</a:t>
            </a:r>
            <a:r>
              <a:rPr lang="uk-UA" sz="2200" spc="5" dirty="0">
                <a:solidFill>
                  <a:schemeClr val="tx1"/>
                </a:solidFill>
                <a:effectLst/>
                <a:latin typeface="Times New Roman" panose="02020603050405020304" pitchFamily="18" charset="0"/>
                <a:ea typeface="Times New Roman" panose="02020603050405020304" pitchFamily="18" charset="0"/>
              </a:rPr>
              <a:t>н</a:t>
            </a:r>
            <a:r>
              <a:rPr lang="uk-UA" sz="2200" dirty="0">
                <a:solidFill>
                  <a:schemeClr val="tx1"/>
                </a:solidFill>
                <a:effectLst/>
                <a:latin typeface="Times New Roman" panose="02020603050405020304" pitchFamily="18" charset="0"/>
                <a:ea typeface="Times New Roman" panose="02020603050405020304" pitchFamily="18" charset="0"/>
              </a:rPr>
              <a:t>а</a:t>
            </a:r>
            <a:r>
              <a:rPr lang="uk-UA" sz="2200" spc="-15" dirty="0">
                <a:solidFill>
                  <a:schemeClr val="tx1"/>
                </a:solidFill>
                <a:effectLst/>
                <a:latin typeface="Times New Roman" panose="02020603050405020304" pitchFamily="18" charset="0"/>
                <a:ea typeface="Times New Roman" panose="02020603050405020304" pitchFamily="18" charset="0"/>
              </a:rPr>
              <a:t> </a:t>
            </a:r>
            <a:r>
              <a:rPr lang="uk-UA" sz="2200" spc="5" dirty="0">
                <a:solidFill>
                  <a:schemeClr val="tx1"/>
                </a:solidFill>
                <a:effectLst/>
                <a:latin typeface="Times New Roman" panose="02020603050405020304" pitchFamily="18" charset="0"/>
                <a:ea typeface="Times New Roman" panose="02020603050405020304" pitchFamily="18" charset="0"/>
              </a:rPr>
              <a:t>о</a:t>
            </a:r>
            <a:r>
              <a:rPr lang="uk-UA" sz="2200" spc="-5" dirty="0">
                <a:solidFill>
                  <a:schemeClr val="tx1"/>
                </a:solidFill>
                <a:effectLst/>
                <a:latin typeface="Times New Roman" panose="02020603050405020304" pitchFamily="18" charset="0"/>
                <a:ea typeface="Times New Roman" panose="02020603050405020304" pitchFamily="18" charset="0"/>
              </a:rPr>
              <a:t>ц</a:t>
            </a:r>
            <a:r>
              <a:rPr lang="uk-UA" sz="2200" spc="5" dirty="0">
                <a:solidFill>
                  <a:schemeClr val="tx1"/>
                </a:solidFill>
                <a:effectLst/>
                <a:latin typeface="Times New Roman" panose="02020603050405020304" pitchFamily="18" charset="0"/>
                <a:ea typeface="Times New Roman" panose="02020603050405020304" pitchFamily="18" charset="0"/>
              </a:rPr>
              <a:t>і</a:t>
            </a:r>
            <a:r>
              <a:rPr lang="uk-UA" sz="2200" spc="-5" dirty="0">
                <a:solidFill>
                  <a:schemeClr val="tx1"/>
                </a:solidFill>
                <a:effectLst/>
                <a:latin typeface="Times New Roman" panose="02020603050405020304" pitchFamily="18" charset="0"/>
                <a:ea typeface="Times New Roman" panose="02020603050405020304" pitchFamily="18" charset="0"/>
              </a:rPr>
              <a:t>н</a:t>
            </a:r>
            <a:r>
              <a:rPr lang="uk-UA" sz="2200" dirty="0">
                <a:solidFill>
                  <a:schemeClr val="tx1"/>
                </a:solidFill>
                <a:effectLst/>
                <a:latin typeface="Times New Roman" panose="02020603050405020304" pitchFamily="18" charset="0"/>
                <a:ea typeface="Times New Roman" panose="02020603050405020304" pitchFamily="18" charset="0"/>
              </a:rPr>
              <a:t>ка </a:t>
            </a:r>
            <a:r>
              <a:rPr lang="uk-UA" sz="2200" spc="-5" dirty="0">
                <a:solidFill>
                  <a:schemeClr val="tx1"/>
                </a:solidFill>
                <a:effectLst/>
                <a:latin typeface="Times New Roman" panose="02020603050405020304" pitchFamily="18" charset="0"/>
                <a:ea typeface="Times New Roman" panose="02020603050405020304" pitchFamily="18" charset="0"/>
              </a:rPr>
              <a:t>ро</a:t>
            </a:r>
            <a:r>
              <a:rPr lang="uk-UA" sz="2200" spc="5" dirty="0">
                <a:solidFill>
                  <a:schemeClr val="tx1"/>
                </a:solidFill>
                <a:effectLst/>
                <a:latin typeface="Times New Roman" panose="02020603050405020304" pitchFamily="18" charset="0"/>
                <a:ea typeface="Times New Roman" panose="02020603050405020304" pitchFamily="18" charset="0"/>
              </a:rPr>
              <a:t>бо</a:t>
            </a:r>
            <a:r>
              <a:rPr lang="uk-UA" sz="2200" spc="-15" dirty="0">
                <a:solidFill>
                  <a:schemeClr val="tx1"/>
                </a:solidFill>
                <a:effectLst/>
                <a:latin typeface="Times New Roman" panose="02020603050405020304" pitchFamily="18" charset="0"/>
                <a:ea typeface="Times New Roman" panose="02020603050405020304" pitchFamily="18" charset="0"/>
              </a:rPr>
              <a:t>т</a:t>
            </a:r>
            <a:r>
              <a:rPr lang="uk-UA" sz="2200" spc="5" dirty="0">
                <a:solidFill>
                  <a:schemeClr val="tx1"/>
                </a:solidFill>
                <a:effectLst/>
                <a:latin typeface="Times New Roman" panose="02020603050405020304" pitchFamily="18" charset="0"/>
                <a:ea typeface="Times New Roman" panose="02020603050405020304" pitchFamily="18" charset="0"/>
              </a:rPr>
              <a:t>и.</a:t>
            </a:r>
          </a:p>
          <a:p>
            <a:pPr marL="342900" indent="-342900" algn="just">
              <a:spcAft>
                <a:spcPts val="0"/>
              </a:spcAft>
              <a:buFont typeface="Wingdings" panose="05000000000000000000" pitchFamily="2" charset="2"/>
              <a:buChar char="Ø"/>
            </a:pPr>
            <a:r>
              <a:rPr lang="uk-UA" sz="2200" dirty="0">
                <a:solidFill>
                  <a:srgbClr val="000000"/>
                </a:solidFill>
                <a:effectLst/>
                <a:latin typeface="Times New Roman" panose="02020603050405020304" pitchFamily="18" charset="0"/>
                <a:ea typeface="Times New Roman" panose="02020603050405020304" pitchFamily="18" charset="0"/>
              </a:rPr>
              <a:t>В</a:t>
            </a:r>
            <a:r>
              <a:rPr lang="uk-UA" sz="2200" spc="5" dirty="0">
                <a:solidFill>
                  <a:srgbClr val="000000"/>
                </a:solidFill>
                <a:effectLst/>
                <a:latin typeface="Times New Roman" panose="02020603050405020304" pitchFamily="18" charset="0"/>
                <a:ea typeface="Times New Roman" panose="02020603050405020304" pitchFamily="18" charset="0"/>
              </a:rPr>
              <a:t>і</a:t>
            </a:r>
            <a:r>
              <a:rPr lang="uk-UA" sz="2200" spc="-5" dirty="0">
                <a:solidFill>
                  <a:srgbClr val="000000"/>
                </a:solidFill>
                <a:effectLst/>
                <a:latin typeface="Times New Roman" panose="02020603050405020304" pitchFamily="18" charset="0"/>
                <a:ea typeface="Times New Roman" panose="02020603050405020304" pitchFamily="18" charset="0"/>
              </a:rPr>
              <a:t>д</a:t>
            </a:r>
            <a:r>
              <a:rPr lang="uk-UA" sz="2200" dirty="0">
                <a:solidFill>
                  <a:srgbClr val="000000"/>
                </a:solidFill>
                <a:effectLst/>
                <a:latin typeface="Times New Roman" panose="02020603050405020304" pitchFamily="18" charset="0"/>
                <a:ea typeface="Times New Roman" panose="02020603050405020304" pitchFamily="18" charset="0"/>
              </a:rPr>
              <a:t>г</a:t>
            </a:r>
            <a:r>
              <a:rPr lang="uk-UA" sz="2200" spc="-15" dirty="0">
                <a:solidFill>
                  <a:srgbClr val="000000"/>
                </a:solidFill>
                <a:effectLst/>
                <a:latin typeface="Times New Roman" panose="02020603050405020304" pitchFamily="18" charset="0"/>
                <a:ea typeface="Times New Roman" panose="02020603050405020304" pitchFamily="18" charset="0"/>
              </a:rPr>
              <a:t>у</a:t>
            </a:r>
            <a:r>
              <a:rPr lang="uk-UA" sz="2200" dirty="0">
                <a:solidFill>
                  <a:srgbClr val="000000"/>
                </a:solidFill>
                <a:effectLst/>
                <a:latin typeface="Times New Roman" panose="02020603050405020304" pitchFamily="18" charset="0"/>
                <a:ea typeface="Times New Roman" panose="02020603050405020304" pitchFamily="18" charset="0"/>
              </a:rPr>
              <a:t>к</a:t>
            </a:r>
            <a:r>
              <a:rPr lang="uk-UA" sz="2200" spc="45" dirty="0">
                <a:solidFill>
                  <a:srgbClr val="000000"/>
                </a:solidFill>
                <a:effectLst/>
                <a:latin typeface="Times New Roman" panose="02020603050405020304" pitchFamily="18" charset="0"/>
                <a:ea typeface="Times New Roman" panose="02020603050405020304" pitchFamily="18" charset="0"/>
              </a:rPr>
              <a:t> </a:t>
            </a:r>
            <a:r>
              <a:rPr lang="uk-UA" sz="2200" spc="5" dirty="0">
                <a:solidFill>
                  <a:srgbClr val="000000"/>
                </a:solidFill>
                <a:effectLst/>
                <a:latin typeface="Times New Roman" panose="02020603050405020304" pitchFamily="18" charset="0"/>
                <a:ea typeface="Times New Roman" panose="02020603050405020304" pitchFamily="18" charset="0"/>
              </a:rPr>
              <a:t>о</a:t>
            </a:r>
            <a:r>
              <a:rPr lang="uk-UA" sz="2200" spc="-10" dirty="0">
                <a:solidFill>
                  <a:srgbClr val="000000"/>
                </a:solidFill>
                <a:effectLst/>
                <a:latin typeface="Times New Roman" panose="02020603050405020304" pitchFamily="18" charset="0"/>
                <a:ea typeface="Times New Roman" panose="02020603050405020304" pitchFamily="18" charset="0"/>
              </a:rPr>
              <a:t>ф</a:t>
            </a:r>
            <a:r>
              <a:rPr lang="uk-UA" sz="2200" spc="5" dirty="0">
                <a:solidFill>
                  <a:srgbClr val="000000"/>
                </a:solidFill>
                <a:effectLst/>
                <a:latin typeface="Times New Roman" panose="02020603050405020304" pitchFamily="18" charset="0"/>
                <a:ea typeface="Times New Roman" panose="02020603050405020304" pitchFamily="18" charset="0"/>
              </a:rPr>
              <a:t>ор</a:t>
            </a:r>
            <a:r>
              <a:rPr lang="uk-UA" sz="2200" dirty="0">
                <a:solidFill>
                  <a:srgbClr val="000000"/>
                </a:solidFill>
                <a:effectLst/>
                <a:latin typeface="Times New Roman" panose="02020603050405020304" pitchFamily="18" charset="0"/>
                <a:ea typeface="Times New Roman" panose="02020603050405020304" pitchFamily="18" charset="0"/>
              </a:rPr>
              <a:t>м</a:t>
            </a:r>
            <a:r>
              <a:rPr lang="uk-UA" sz="2200" spc="-5" dirty="0">
                <a:solidFill>
                  <a:srgbClr val="000000"/>
                </a:solidFill>
                <a:effectLst/>
                <a:latin typeface="Times New Roman" panose="02020603050405020304" pitchFamily="18" charset="0"/>
                <a:ea typeface="Times New Roman" panose="02020603050405020304" pitchFamily="18" charset="0"/>
              </a:rPr>
              <a:t>л</a:t>
            </a:r>
            <a:r>
              <a:rPr lang="uk-UA" sz="2200" spc="-10" dirty="0">
                <a:solidFill>
                  <a:srgbClr val="000000"/>
                </a:solidFill>
                <a:effectLst/>
                <a:latin typeface="Times New Roman" panose="02020603050405020304" pitchFamily="18" charset="0"/>
                <a:ea typeface="Times New Roman" panose="02020603050405020304" pitchFamily="18" charset="0"/>
              </a:rPr>
              <a:t>юється</a:t>
            </a:r>
            <a:r>
              <a:rPr lang="uk-UA" sz="2200" spc="50" dirty="0">
                <a:solidFill>
                  <a:srgbClr val="000000"/>
                </a:solidFill>
                <a:effectLst/>
                <a:latin typeface="Times New Roman" panose="02020603050405020304" pitchFamily="18" charset="0"/>
                <a:ea typeface="Times New Roman" panose="02020603050405020304" pitchFamily="18" charset="0"/>
              </a:rPr>
              <a:t> </a:t>
            </a:r>
            <a:r>
              <a:rPr lang="uk-UA" sz="2200" spc="5" dirty="0">
                <a:solidFill>
                  <a:srgbClr val="000000"/>
                </a:solidFill>
                <a:effectLst/>
                <a:latin typeface="Times New Roman" panose="02020603050405020304" pitchFamily="18" charset="0"/>
                <a:ea typeface="Times New Roman" panose="02020603050405020304" pitchFamily="18" charset="0"/>
              </a:rPr>
              <a:t>н</a:t>
            </a:r>
            <a:r>
              <a:rPr lang="uk-UA" sz="2200" dirty="0">
                <a:solidFill>
                  <a:srgbClr val="000000"/>
                </a:solidFill>
                <a:effectLst/>
                <a:latin typeface="Times New Roman" panose="02020603050405020304" pitchFamily="18" charset="0"/>
                <a:ea typeface="Times New Roman" panose="02020603050405020304" pitchFamily="18" charset="0"/>
              </a:rPr>
              <a:t>е</a:t>
            </a:r>
            <a:r>
              <a:rPr lang="uk-UA" sz="2200" spc="45" dirty="0">
                <a:solidFill>
                  <a:srgbClr val="000000"/>
                </a:solidFill>
                <a:effectLst/>
                <a:latin typeface="Times New Roman" panose="02020603050405020304" pitchFamily="18" charset="0"/>
                <a:ea typeface="Times New Roman" panose="02020603050405020304" pitchFamily="18" charset="0"/>
              </a:rPr>
              <a:t> </a:t>
            </a:r>
            <a:r>
              <a:rPr lang="uk-UA" sz="2200" spc="5" dirty="0">
                <a:solidFill>
                  <a:srgbClr val="000000"/>
                </a:solidFill>
                <a:effectLst/>
                <a:latin typeface="Times New Roman" panose="02020603050405020304" pitchFamily="18" charset="0"/>
                <a:ea typeface="Times New Roman" panose="02020603050405020304" pitchFamily="18" charset="0"/>
              </a:rPr>
              <a:t>пі</a:t>
            </a:r>
            <a:r>
              <a:rPr lang="uk-UA" sz="2200" spc="-5" dirty="0">
                <a:solidFill>
                  <a:srgbClr val="000000"/>
                </a:solidFill>
                <a:effectLst/>
                <a:latin typeface="Times New Roman" panose="02020603050405020304" pitchFamily="18" charset="0"/>
                <a:ea typeface="Times New Roman" panose="02020603050405020304" pitchFamily="18" charset="0"/>
              </a:rPr>
              <a:t>з</a:t>
            </a:r>
            <a:r>
              <a:rPr lang="uk-UA" sz="2200" spc="5" dirty="0">
                <a:solidFill>
                  <a:srgbClr val="000000"/>
                </a:solidFill>
                <a:effectLst/>
                <a:latin typeface="Times New Roman" panose="02020603050405020304" pitchFamily="18" charset="0"/>
                <a:ea typeface="Times New Roman" panose="02020603050405020304" pitchFamily="18" charset="0"/>
              </a:rPr>
              <a:t>ні</a:t>
            </a:r>
            <a:r>
              <a:rPr lang="uk-UA" sz="2200" dirty="0">
                <a:solidFill>
                  <a:srgbClr val="000000"/>
                </a:solidFill>
                <a:effectLst/>
                <a:latin typeface="Times New Roman" panose="02020603050405020304" pitchFamily="18" charset="0"/>
                <a:ea typeface="Times New Roman" panose="02020603050405020304" pitchFamily="18" charset="0"/>
              </a:rPr>
              <a:t>ше,</a:t>
            </a:r>
            <a:r>
              <a:rPr lang="uk-UA" sz="2200" spc="235" dirty="0">
                <a:solidFill>
                  <a:srgbClr val="000000"/>
                </a:solidFill>
                <a:effectLst/>
                <a:latin typeface="Times New Roman" panose="02020603050405020304" pitchFamily="18" charset="0"/>
                <a:ea typeface="Times New Roman" panose="02020603050405020304" pitchFamily="18" charset="0"/>
              </a:rPr>
              <a:t> </a:t>
            </a:r>
            <a:r>
              <a:rPr lang="uk-UA" sz="2200" spc="-5" dirty="0">
                <a:solidFill>
                  <a:srgbClr val="000000"/>
                </a:solidFill>
                <a:effectLst/>
                <a:latin typeface="Times New Roman" panose="02020603050405020304" pitchFamily="18" charset="0"/>
                <a:ea typeface="Times New Roman" panose="02020603050405020304" pitchFamily="18" charset="0"/>
              </a:rPr>
              <a:t>н</a:t>
            </a:r>
            <a:r>
              <a:rPr lang="uk-UA" sz="2200" spc="5" dirty="0">
                <a:solidFill>
                  <a:srgbClr val="000000"/>
                </a:solidFill>
                <a:effectLst/>
                <a:latin typeface="Times New Roman" panose="02020603050405020304" pitchFamily="18" charset="0"/>
                <a:ea typeface="Times New Roman" panose="02020603050405020304" pitchFamily="18" charset="0"/>
              </a:rPr>
              <a:t>і</a:t>
            </a:r>
            <a:r>
              <a:rPr lang="uk-UA" sz="2200" dirty="0">
                <a:solidFill>
                  <a:srgbClr val="000000"/>
                </a:solidFill>
                <a:effectLst/>
                <a:latin typeface="Times New Roman" panose="02020603050405020304" pitchFamily="18" charset="0"/>
                <a:ea typeface="Times New Roman" panose="02020603050405020304" pitchFamily="18" charset="0"/>
              </a:rPr>
              <a:t>ж</a:t>
            </a:r>
            <a:r>
              <a:rPr lang="uk-UA" sz="2200" spc="240" dirty="0">
                <a:solidFill>
                  <a:srgbClr val="000000"/>
                </a:solidFill>
                <a:effectLst/>
                <a:latin typeface="Times New Roman" panose="02020603050405020304" pitchFamily="18" charset="0"/>
                <a:ea typeface="Times New Roman" panose="02020603050405020304" pitchFamily="18" charset="0"/>
              </a:rPr>
              <a:t> </a:t>
            </a:r>
            <a:r>
              <a:rPr lang="uk-UA" sz="2200" dirty="0">
                <a:solidFill>
                  <a:srgbClr val="000000"/>
                </a:solidFill>
                <a:effectLst/>
                <a:latin typeface="Times New Roman" panose="02020603050405020304" pitchFamily="18" charset="0"/>
                <a:ea typeface="Times New Roman" panose="02020603050405020304" pitchFamily="18" charset="0"/>
              </a:rPr>
              <a:t>за</a:t>
            </a:r>
            <a:r>
              <a:rPr lang="uk-UA" sz="2200" spc="225" dirty="0">
                <a:solidFill>
                  <a:srgbClr val="000000"/>
                </a:solidFill>
                <a:effectLst/>
                <a:latin typeface="Times New Roman" panose="02020603050405020304" pitchFamily="18" charset="0"/>
                <a:ea typeface="Times New Roman" panose="02020603050405020304" pitchFamily="18" charset="0"/>
              </a:rPr>
              <a:t> </a:t>
            </a:r>
            <a:r>
              <a:rPr lang="uk-UA" sz="2200" dirty="0">
                <a:solidFill>
                  <a:srgbClr val="000000"/>
                </a:solidFill>
                <a:effectLst/>
                <a:latin typeface="Times New Roman" panose="02020603050405020304" pitchFamily="18" charset="0"/>
                <a:ea typeface="Times New Roman" panose="02020603050405020304" pitchFamily="18" charset="0"/>
              </a:rPr>
              <a:t>три</a:t>
            </a:r>
            <a:r>
              <a:rPr lang="uk-UA" sz="2200" spc="225" dirty="0">
                <a:solidFill>
                  <a:srgbClr val="000000"/>
                </a:solidFill>
                <a:effectLst/>
                <a:latin typeface="Times New Roman" panose="02020603050405020304" pitchFamily="18" charset="0"/>
                <a:ea typeface="Times New Roman" panose="02020603050405020304" pitchFamily="18" charset="0"/>
              </a:rPr>
              <a:t> </a:t>
            </a:r>
            <a:r>
              <a:rPr lang="uk-UA" sz="2200" spc="5" dirty="0">
                <a:solidFill>
                  <a:srgbClr val="000000"/>
                </a:solidFill>
                <a:effectLst/>
                <a:latin typeface="Times New Roman" panose="02020603050405020304" pitchFamily="18" charset="0"/>
                <a:ea typeface="Times New Roman" panose="02020603050405020304" pitchFamily="18" charset="0"/>
              </a:rPr>
              <a:t>д</a:t>
            </a:r>
            <a:r>
              <a:rPr lang="uk-UA" sz="2200" spc="-5" dirty="0">
                <a:solidFill>
                  <a:srgbClr val="000000"/>
                </a:solidFill>
                <a:effectLst/>
                <a:latin typeface="Times New Roman" panose="02020603050405020304" pitchFamily="18" charset="0"/>
                <a:ea typeface="Times New Roman" panose="02020603050405020304" pitchFamily="18" charset="0"/>
              </a:rPr>
              <a:t>н</a:t>
            </a:r>
            <a:r>
              <a:rPr lang="uk-UA" sz="2200" dirty="0">
                <a:solidFill>
                  <a:srgbClr val="000000"/>
                </a:solidFill>
                <a:effectLst/>
                <a:latin typeface="Times New Roman" panose="02020603050405020304" pitchFamily="18" charset="0"/>
                <a:ea typeface="Times New Roman" panose="02020603050405020304" pitchFamily="18" charset="0"/>
              </a:rPr>
              <a:t>і</a:t>
            </a:r>
            <a:r>
              <a:rPr lang="uk-UA" sz="2200" spc="230" dirty="0">
                <a:solidFill>
                  <a:srgbClr val="000000"/>
                </a:solidFill>
                <a:effectLst/>
                <a:latin typeface="Times New Roman" panose="02020603050405020304" pitchFamily="18" charset="0"/>
                <a:ea typeface="Times New Roman" panose="02020603050405020304" pitchFamily="18" charset="0"/>
              </a:rPr>
              <a:t> </a:t>
            </a:r>
            <a:r>
              <a:rPr lang="uk-UA" sz="2200" spc="5" dirty="0">
                <a:solidFill>
                  <a:srgbClr val="000000"/>
                </a:solidFill>
                <a:effectLst/>
                <a:latin typeface="Times New Roman" panose="02020603050405020304" pitchFamily="18" charset="0"/>
                <a:ea typeface="Times New Roman" panose="02020603050405020304" pitchFamily="18" charset="0"/>
              </a:rPr>
              <a:t>д</a:t>
            </a:r>
            <a:r>
              <a:rPr lang="uk-UA" sz="2200" dirty="0">
                <a:solidFill>
                  <a:srgbClr val="000000"/>
                </a:solidFill>
                <a:effectLst/>
                <a:latin typeface="Times New Roman" panose="02020603050405020304" pitchFamily="18" charset="0"/>
                <a:ea typeface="Times New Roman" panose="02020603050405020304" pitchFamily="18" charset="0"/>
              </a:rPr>
              <a:t>о</a:t>
            </a:r>
            <a:r>
              <a:rPr lang="uk-UA" sz="2200" spc="240" dirty="0">
                <a:solidFill>
                  <a:srgbClr val="000000"/>
                </a:solidFill>
                <a:effectLst/>
                <a:latin typeface="Times New Roman" panose="02020603050405020304" pitchFamily="18" charset="0"/>
                <a:ea typeface="Times New Roman" panose="02020603050405020304" pitchFamily="18" charset="0"/>
              </a:rPr>
              <a:t> </a:t>
            </a:r>
            <a:r>
              <a:rPr lang="uk-UA" sz="2200" dirty="0">
                <a:solidFill>
                  <a:srgbClr val="000000"/>
                </a:solidFill>
                <a:effectLst/>
                <a:latin typeface="Times New Roman" panose="02020603050405020304" pitchFamily="18" charset="0"/>
                <a:ea typeface="Times New Roman" panose="02020603050405020304" pitchFamily="18" charset="0"/>
              </a:rPr>
              <a:t>за</a:t>
            </a:r>
            <a:r>
              <a:rPr lang="uk-UA" sz="2200" spc="-5" dirty="0">
                <a:solidFill>
                  <a:srgbClr val="000000"/>
                </a:solidFill>
                <a:effectLst/>
                <a:latin typeface="Times New Roman" panose="02020603050405020304" pitchFamily="18" charset="0"/>
                <a:ea typeface="Times New Roman" panose="02020603050405020304" pitchFamily="18" charset="0"/>
              </a:rPr>
              <a:t>х</a:t>
            </a:r>
            <a:r>
              <a:rPr lang="uk-UA" sz="2200" spc="5" dirty="0">
                <a:solidFill>
                  <a:srgbClr val="000000"/>
                </a:solidFill>
                <a:effectLst/>
                <a:latin typeface="Times New Roman" panose="02020603050405020304" pitchFamily="18" charset="0"/>
                <a:ea typeface="Times New Roman" panose="02020603050405020304" pitchFamily="18" charset="0"/>
              </a:rPr>
              <a:t>и</a:t>
            </a:r>
            <a:r>
              <a:rPr lang="uk-UA" sz="2200" dirty="0">
                <a:solidFill>
                  <a:srgbClr val="000000"/>
                </a:solidFill>
                <a:effectLst/>
                <a:latin typeface="Times New Roman" panose="02020603050405020304" pitchFamily="18" charset="0"/>
                <a:ea typeface="Times New Roman" panose="02020603050405020304" pitchFamily="18" charset="0"/>
              </a:rPr>
              <a:t>ст</a:t>
            </a:r>
            <a:r>
              <a:rPr lang="uk-UA" sz="2200" spc="-15" dirty="0">
                <a:solidFill>
                  <a:srgbClr val="000000"/>
                </a:solidFill>
                <a:effectLst/>
                <a:latin typeface="Times New Roman" panose="02020603050405020304" pitchFamily="18" charset="0"/>
                <a:ea typeface="Times New Roman" panose="02020603050405020304" pitchFamily="18" charset="0"/>
              </a:rPr>
              <a:t>у</a:t>
            </a:r>
            <a:r>
              <a:rPr lang="uk-UA" sz="2200" dirty="0">
                <a:solidFill>
                  <a:srgbClr val="000000"/>
                </a:solidFill>
                <a:effectLst/>
                <a:latin typeface="Times New Roman" panose="02020603050405020304" pitchFamily="18" charset="0"/>
                <a:ea typeface="Times New Roman" panose="02020603050405020304" pitchFamily="18" charset="0"/>
              </a:rPr>
              <a:t>.</a:t>
            </a:r>
            <a:r>
              <a:rPr lang="uk-UA" sz="2200" spc="235" dirty="0">
                <a:solidFill>
                  <a:srgbClr val="000000"/>
                </a:solidFill>
                <a:effectLst/>
                <a:latin typeface="Times New Roman" panose="02020603050405020304" pitchFamily="18" charset="0"/>
                <a:ea typeface="Times New Roman" panose="02020603050405020304" pitchFamily="18" charset="0"/>
              </a:rPr>
              <a:t> </a:t>
            </a:r>
            <a:r>
              <a:rPr lang="uk-UA" sz="2200" dirty="0">
                <a:solidFill>
                  <a:srgbClr val="000000"/>
                </a:solidFill>
                <a:effectLst/>
                <a:latin typeface="Times New Roman" panose="02020603050405020304" pitchFamily="18" charset="0"/>
                <a:ea typeface="Times New Roman" panose="02020603050405020304" pitchFamily="18" charset="0"/>
              </a:rPr>
              <a:t>С</a:t>
            </a:r>
            <a:r>
              <a:rPr lang="uk-UA" sz="2200" spc="10" dirty="0">
                <a:solidFill>
                  <a:srgbClr val="000000"/>
                </a:solidFill>
                <a:effectLst/>
                <a:latin typeface="Times New Roman" panose="02020603050405020304" pitchFamily="18" charset="0"/>
                <a:ea typeface="Times New Roman" panose="02020603050405020304" pitchFamily="18" charset="0"/>
              </a:rPr>
              <a:t>т</a:t>
            </a:r>
            <a:r>
              <a:rPr lang="uk-UA" sz="2200" spc="-15" dirty="0">
                <a:solidFill>
                  <a:srgbClr val="000000"/>
                </a:solidFill>
                <a:effectLst/>
                <a:latin typeface="Times New Roman" panose="02020603050405020304" pitchFamily="18" charset="0"/>
                <a:ea typeface="Times New Roman" panose="02020603050405020304" pitchFamily="18" charset="0"/>
              </a:rPr>
              <a:t>у</a:t>
            </a:r>
            <a:r>
              <a:rPr lang="uk-UA" sz="2200" spc="5" dirty="0">
                <a:solidFill>
                  <a:srgbClr val="000000"/>
                </a:solidFill>
                <a:effectLst/>
                <a:latin typeface="Times New Roman" panose="02020603050405020304" pitchFamily="18" charset="0"/>
                <a:ea typeface="Times New Roman" panose="02020603050405020304" pitchFamily="18" charset="0"/>
              </a:rPr>
              <a:t>д</a:t>
            </a:r>
            <a:r>
              <a:rPr lang="uk-UA" sz="2200" dirty="0">
                <a:solidFill>
                  <a:srgbClr val="000000"/>
                </a:solidFill>
                <a:effectLst/>
                <a:latin typeface="Times New Roman" panose="02020603050405020304" pitchFamily="18" charset="0"/>
                <a:ea typeface="Times New Roman" panose="02020603050405020304" pitchFamily="18" charset="0"/>
              </a:rPr>
              <a:t>е</a:t>
            </a:r>
            <a:r>
              <a:rPr lang="uk-UA" sz="2200" spc="5" dirty="0">
                <a:solidFill>
                  <a:srgbClr val="000000"/>
                </a:solidFill>
                <a:effectLst/>
                <a:latin typeface="Times New Roman" panose="02020603050405020304" pitchFamily="18" charset="0"/>
                <a:ea typeface="Times New Roman" panose="02020603050405020304" pitchFamily="18" charset="0"/>
              </a:rPr>
              <a:t>н</a:t>
            </a:r>
            <a:r>
              <a:rPr lang="uk-UA" sz="2200" dirty="0">
                <a:solidFill>
                  <a:srgbClr val="000000"/>
                </a:solidFill>
                <a:effectLst/>
                <a:latin typeface="Times New Roman" panose="02020603050405020304" pitchFamily="18" charset="0"/>
                <a:ea typeface="Times New Roman" panose="02020603050405020304" pitchFamily="18" charset="0"/>
              </a:rPr>
              <a:t>т</a:t>
            </a:r>
            <a:r>
              <a:rPr lang="uk-UA" sz="2200" spc="235" dirty="0">
                <a:solidFill>
                  <a:srgbClr val="000000"/>
                </a:solidFill>
                <a:effectLst/>
                <a:latin typeface="Times New Roman" panose="02020603050405020304" pitchFamily="18" charset="0"/>
                <a:ea typeface="Times New Roman" panose="02020603050405020304" pitchFamily="18" charset="0"/>
              </a:rPr>
              <a:t> </a:t>
            </a:r>
            <a:r>
              <a:rPr lang="uk-UA" sz="2200" dirty="0">
                <a:solidFill>
                  <a:srgbClr val="000000"/>
                </a:solidFill>
                <a:effectLst/>
                <a:latin typeface="Times New Roman" panose="02020603050405020304" pitchFamily="18" charset="0"/>
                <a:ea typeface="Times New Roman" panose="02020603050405020304" pitchFamily="18" charset="0"/>
              </a:rPr>
              <a:t>має</a:t>
            </a:r>
            <a:r>
              <a:rPr lang="uk-UA" sz="2200" spc="235" dirty="0">
                <a:solidFill>
                  <a:srgbClr val="000000"/>
                </a:solidFill>
                <a:effectLst/>
                <a:latin typeface="Times New Roman" panose="02020603050405020304" pitchFamily="18" charset="0"/>
                <a:ea typeface="Times New Roman" panose="02020603050405020304" pitchFamily="18" charset="0"/>
              </a:rPr>
              <a:t> </a:t>
            </a:r>
            <a:r>
              <a:rPr lang="uk-UA" sz="2200" spc="5" dirty="0">
                <a:solidFill>
                  <a:srgbClr val="000000"/>
                </a:solidFill>
                <a:effectLst/>
                <a:latin typeface="Times New Roman" panose="02020603050405020304" pitchFamily="18" charset="0"/>
                <a:ea typeface="Times New Roman" panose="02020603050405020304" pitchFamily="18" charset="0"/>
              </a:rPr>
              <a:t>п</a:t>
            </a:r>
            <a:r>
              <a:rPr lang="uk-UA" sz="2200" spc="-5" dirty="0">
                <a:solidFill>
                  <a:srgbClr val="000000"/>
                </a:solidFill>
                <a:effectLst/>
                <a:latin typeface="Times New Roman" panose="02020603050405020304" pitchFamily="18" charset="0"/>
                <a:ea typeface="Times New Roman" panose="02020603050405020304" pitchFamily="18" charset="0"/>
              </a:rPr>
              <a:t>р</a:t>
            </a:r>
            <a:r>
              <a:rPr lang="uk-UA" sz="2200" dirty="0">
                <a:solidFill>
                  <a:srgbClr val="000000"/>
                </a:solidFill>
                <a:effectLst/>
                <a:latin typeface="Times New Roman" panose="02020603050405020304" pitchFamily="18" charset="0"/>
                <a:ea typeface="Times New Roman" panose="02020603050405020304" pitchFamily="18" charset="0"/>
              </a:rPr>
              <a:t>а</a:t>
            </a:r>
            <a:r>
              <a:rPr lang="uk-UA" sz="2200" spc="-5" dirty="0">
                <a:solidFill>
                  <a:srgbClr val="000000"/>
                </a:solidFill>
                <a:effectLst/>
                <a:latin typeface="Times New Roman" panose="02020603050405020304" pitchFamily="18" charset="0"/>
                <a:ea typeface="Times New Roman" panose="02020603050405020304" pitchFamily="18" charset="0"/>
              </a:rPr>
              <a:t>в</a:t>
            </a:r>
            <a:r>
              <a:rPr lang="uk-UA" sz="2200" dirty="0">
                <a:solidFill>
                  <a:srgbClr val="000000"/>
                </a:solidFill>
                <a:effectLst/>
                <a:latin typeface="Times New Roman" panose="02020603050405020304" pitchFamily="18" charset="0"/>
                <a:ea typeface="Times New Roman" panose="02020603050405020304" pitchFamily="18" charset="0"/>
              </a:rPr>
              <a:t>о</a:t>
            </a:r>
            <a:r>
              <a:rPr lang="uk-UA" sz="2200" spc="230" dirty="0">
                <a:solidFill>
                  <a:srgbClr val="000000"/>
                </a:solidFill>
                <a:effectLst/>
                <a:latin typeface="Times New Roman" panose="02020603050405020304" pitchFamily="18" charset="0"/>
                <a:ea typeface="Times New Roman" panose="02020603050405020304" pitchFamily="18" charset="0"/>
              </a:rPr>
              <a:t> </a:t>
            </a:r>
            <a:r>
              <a:rPr lang="uk-UA" sz="2200" spc="5" dirty="0">
                <a:solidFill>
                  <a:srgbClr val="000000"/>
                </a:solidFill>
                <a:effectLst/>
                <a:latin typeface="Times New Roman" panose="02020603050405020304" pitchFamily="18" charset="0"/>
                <a:ea typeface="Times New Roman" panose="02020603050405020304" pitchFamily="18" charset="0"/>
              </a:rPr>
              <a:t>о</a:t>
            </a:r>
            <a:r>
              <a:rPr lang="uk-UA" sz="2200" dirty="0">
                <a:solidFill>
                  <a:srgbClr val="000000"/>
                </a:solidFill>
                <a:effectLst/>
                <a:latin typeface="Times New Roman" panose="02020603050405020304" pitchFamily="18" charset="0"/>
                <a:ea typeface="Times New Roman" panose="02020603050405020304" pitchFamily="18" charset="0"/>
              </a:rPr>
              <a:t>з</a:t>
            </a:r>
            <a:r>
              <a:rPr lang="uk-UA" sz="2200" spc="5" dirty="0">
                <a:solidFill>
                  <a:srgbClr val="000000"/>
                </a:solidFill>
                <a:effectLst/>
                <a:latin typeface="Times New Roman" panose="02020603050405020304" pitchFamily="18" charset="0"/>
                <a:ea typeface="Times New Roman" panose="02020603050405020304" pitchFamily="18" charset="0"/>
              </a:rPr>
              <a:t>н</a:t>
            </a:r>
            <a:r>
              <a:rPr lang="uk-UA" sz="2200" spc="-10" dirty="0">
                <a:solidFill>
                  <a:srgbClr val="000000"/>
                </a:solidFill>
                <a:effectLst/>
                <a:latin typeface="Times New Roman" panose="02020603050405020304" pitchFamily="18" charset="0"/>
                <a:ea typeface="Times New Roman" panose="02020603050405020304" pitchFamily="18" charset="0"/>
              </a:rPr>
              <a:t>а</a:t>
            </a:r>
            <a:r>
              <a:rPr lang="uk-UA" sz="2200" spc="-5" dirty="0">
                <a:solidFill>
                  <a:srgbClr val="000000"/>
                </a:solidFill>
                <a:effectLst/>
                <a:latin typeface="Times New Roman" panose="02020603050405020304" pitchFamily="18" charset="0"/>
                <a:ea typeface="Times New Roman" panose="02020603050405020304" pitchFamily="18" charset="0"/>
              </a:rPr>
              <a:t>й</a:t>
            </a:r>
            <a:r>
              <a:rPr lang="uk-UA" sz="2200" spc="5" dirty="0">
                <a:solidFill>
                  <a:srgbClr val="000000"/>
                </a:solidFill>
                <a:effectLst/>
                <a:latin typeface="Times New Roman" panose="02020603050405020304" pitchFamily="18" charset="0"/>
                <a:ea typeface="Times New Roman" panose="02020603050405020304" pitchFamily="18" charset="0"/>
              </a:rPr>
              <a:t>о</a:t>
            </a:r>
            <a:r>
              <a:rPr lang="uk-UA" sz="2200" dirty="0">
                <a:solidFill>
                  <a:srgbClr val="000000"/>
                </a:solidFill>
                <a:effectLst/>
                <a:latin typeface="Times New Roman" panose="02020603050405020304" pitchFamily="18" charset="0"/>
                <a:ea typeface="Times New Roman" panose="02020603050405020304" pitchFamily="18" charset="0"/>
              </a:rPr>
              <a:t>м</a:t>
            </a:r>
            <a:r>
              <a:rPr lang="uk-UA" sz="2200" spc="5" dirty="0">
                <a:solidFill>
                  <a:srgbClr val="000000"/>
                </a:solidFill>
                <a:effectLst/>
                <a:latin typeface="Times New Roman" panose="02020603050405020304" pitchFamily="18" charset="0"/>
                <a:ea typeface="Times New Roman" panose="02020603050405020304" pitchFamily="18" charset="0"/>
              </a:rPr>
              <a:t>и</a:t>
            </a:r>
            <a:r>
              <a:rPr lang="uk-UA" sz="2200" spc="-15" dirty="0">
                <a:solidFill>
                  <a:srgbClr val="000000"/>
                </a:solidFill>
                <a:effectLst/>
                <a:latin typeface="Times New Roman" panose="02020603050405020304" pitchFamily="18" charset="0"/>
                <a:ea typeface="Times New Roman" panose="02020603050405020304" pitchFamily="18" charset="0"/>
              </a:rPr>
              <a:t>т</a:t>
            </a:r>
            <a:r>
              <a:rPr lang="uk-UA" sz="2200" spc="5" dirty="0">
                <a:solidFill>
                  <a:srgbClr val="000000"/>
                </a:solidFill>
                <a:effectLst/>
                <a:latin typeface="Times New Roman" panose="02020603050405020304" pitchFamily="18" charset="0"/>
                <a:ea typeface="Times New Roman" panose="02020603050405020304" pitchFamily="18" charset="0"/>
              </a:rPr>
              <a:t>и</a:t>
            </a:r>
            <a:r>
              <a:rPr lang="uk-UA" sz="2200" spc="-10" dirty="0">
                <a:solidFill>
                  <a:srgbClr val="000000"/>
                </a:solidFill>
                <a:effectLst/>
                <a:latin typeface="Times New Roman" panose="02020603050405020304" pitchFamily="18" charset="0"/>
                <a:ea typeface="Times New Roman" panose="02020603050405020304" pitchFamily="18" charset="0"/>
              </a:rPr>
              <a:t>с</a:t>
            </a:r>
            <a:r>
              <a:rPr lang="uk-UA" sz="2200" dirty="0">
                <a:solidFill>
                  <a:srgbClr val="000000"/>
                </a:solidFill>
                <a:effectLst/>
                <a:latin typeface="Times New Roman" panose="02020603050405020304" pitchFamily="18" charset="0"/>
                <a:ea typeface="Times New Roman" panose="02020603050405020304" pitchFamily="18" charset="0"/>
              </a:rPr>
              <a:t>я</a:t>
            </a:r>
            <a:r>
              <a:rPr lang="uk-UA" sz="2200" spc="240" dirty="0">
                <a:solidFill>
                  <a:srgbClr val="000000"/>
                </a:solidFill>
                <a:effectLst/>
                <a:latin typeface="Times New Roman" panose="02020603050405020304" pitchFamily="18" charset="0"/>
                <a:ea typeface="Times New Roman" panose="02020603050405020304" pitchFamily="18" charset="0"/>
              </a:rPr>
              <a:t> </a:t>
            </a:r>
            <a:r>
              <a:rPr lang="uk-UA" sz="2200" dirty="0">
                <a:solidFill>
                  <a:srgbClr val="000000"/>
                </a:solidFill>
                <a:effectLst/>
                <a:latin typeface="Times New Roman" panose="02020603050405020304" pitchFamily="18" charset="0"/>
                <a:ea typeface="Times New Roman" panose="02020603050405020304" pitchFamily="18" charset="0"/>
              </a:rPr>
              <a:t>з</a:t>
            </a:r>
            <a:r>
              <a:rPr lang="uk-UA" sz="2200" spc="235" dirty="0">
                <a:solidFill>
                  <a:srgbClr val="000000"/>
                </a:solidFill>
                <a:effectLst/>
                <a:latin typeface="Times New Roman" panose="02020603050405020304" pitchFamily="18" charset="0"/>
                <a:ea typeface="Times New Roman" panose="02020603050405020304" pitchFamily="18" charset="0"/>
              </a:rPr>
              <a:t> </a:t>
            </a:r>
            <a:r>
              <a:rPr lang="uk-UA" sz="2200" spc="-5" dirty="0">
                <a:solidFill>
                  <a:srgbClr val="000000"/>
                </a:solidFill>
                <a:effectLst/>
                <a:latin typeface="Times New Roman" panose="02020603050405020304" pitchFamily="18" charset="0"/>
                <a:ea typeface="Times New Roman" panose="02020603050405020304" pitchFamily="18" charset="0"/>
              </a:rPr>
              <a:t>в</a:t>
            </a:r>
            <a:r>
              <a:rPr lang="uk-UA" sz="2200" spc="5" dirty="0">
                <a:solidFill>
                  <a:srgbClr val="000000"/>
                </a:solidFill>
                <a:effectLst/>
                <a:latin typeface="Times New Roman" panose="02020603050405020304" pitchFamily="18" charset="0"/>
                <a:ea typeface="Times New Roman" panose="02020603050405020304" pitchFamily="18" charset="0"/>
              </a:rPr>
              <a:t>ід</a:t>
            </a:r>
            <a:r>
              <a:rPr lang="uk-UA" sz="2200" dirty="0">
                <a:solidFill>
                  <a:srgbClr val="000000"/>
                </a:solidFill>
                <a:effectLst/>
                <a:latin typeface="Times New Roman" panose="02020603050405020304" pitchFamily="18" charset="0"/>
                <a:ea typeface="Times New Roman" panose="02020603050405020304" pitchFamily="18" charset="0"/>
              </a:rPr>
              <a:t>г</a:t>
            </a:r>
            <a:r>
              <a:rPr lang="uk-UA" sz="2200" spc="-15" dirty="0">
                <a:solidFill>
                  <a:srgbClr val="000000"/>
                </a:solidFill>
                <a:effectLst/>
                <a:latin typeface="Times New Roman" panose="02020603050405020304" pitchFamily="18" charset="0"/>
                <a:ea typeface="Times New Roman" panose="02020603050405020304" pitchFamily="18" charset="0"/>
              </a:rPr>
              <a:t>у</a:t>
            </a:r>
            <a:r>
              <a:rPr lang="uk-UA" sz="2200" dirty="0">
                <a:solidFill>
                  <a:srgbClr val="000000"/>
                </a:solidFill>
                <a:effectLst/>
                <a:latin typeface="Times New Roman" panose="02020603050405020304" pitchFamily="18" charset="0"/>
                <a:ea typeface="Times New Roman" panose="02020603050405020304" pitchFamily="18" charset="0"/>
              </a:rPr>
              <a:t>к</a:t>
            </a:r>
            <a:r>
              <a:rPr lang="uk-UA" sz="2200" spc="5" dirty="0">
                <a:solidFill>
                  <a:srgbClr val="000000"/>
                </a:solidFill>
                <a:effectLst/>
                <a:latin typeface="Times New Roman" panose="02020603050405020304" pitchFamily="18" charset="0"/>
                <a:ea typeface="Times New Roman" panose="02020603050405020304" pitchFamily="18" charset="0"/>
              </a:rPr>
              <a:t>о</a:t>
            </a:r>
            <a:r>
              <a:rPr lang="uk-UA" sz="2200" dirty="0">
                <a:solidFill>
                  <a:srgbClr val="000000"/>
                </a:solidFill>
                <a:effectLst/>
                <a:latin typeface="Times New Roman" panose="02020603050405020304" pitchFamily="18" charset="0"/>
                <a:ea typeface="Times New Roman" panose="02020603050405020304" pitchFamily="18" charset="0"/>
              </a:rPr>
              <a:t>м</a:t>
            </a:r>
            <a:r>
              <a:rPr lang="uk-UA" sz="2200" spc="225" dirty="0">
                <a:solidFill>
                  <a:srgbClr val="000000"/>
                </a:solidFill>
                <a:effectLst/>
                <a:latin typeface="Times New Roman" panose="02020603050405020304" pitchFamily="18" charset="0"/>
                <a:ea typeface="Times New Roman" panose="02020603050405020304" pitchFamily="18" charset="0"/>
              </a:rPr>
              <a:t> </a:t>
            </a:r>
            <a:r>
              <a:rPr lang="uk-UA" sz="2200" spc="5" dirty="0">
                <a:solidFill>
                  <a:srgbClr val="000000"/>
                </a:solidFill>
                <a:effectLst/>
                <a:latin typeface="Times New Roman" panose="02020603050405020304" pitchFamily="18" charset="0"/>
                <a:ea typeface="Times New Roman" panose="02020603050405020304" pitchFamily="18" charset="0"/>
              </a:rPr>
              <a:t>н</a:t>
            </a:r>
            <a:r>
              <a:rPr lang="uk-UA" sz="2200" dirty="0">
                <a:solidFill>
                  <a:srgbClr val="000000"/>
                </a:solidFill>
                <a:effectLst/>
                <a:latin typeface="Times New Roman" panose="02020603050405020304" pitchFamily="18" charset="0"/>
                <a:ea typeface="Times New Roman" panose="02020603050405020304" pitchFamily="18" charset="0"/>
              </a:rPr>
              <a:t>а с</a:t>
            </a:r>
            <a:r>
              <a:rPr lang="uk-UA" sz="2200" spc="-15" dirty="0">
                <a:solidFill>
                  <a:srgbClr val="000000"/>
                </a:solidFill>
                <a:effectLst/>
                <a:latin typeface="Times New Roman" panose="02020603050405020304" pitchFamily="18" charset="0"/>
                <a:ea typeface="Times New Roman" panose="02020603050405020304" pitchFamily="18" charset="0"/>
              </a:rPr>
              <a:t>в</a:t>
            </a:r>
            <a:r>
              <a:rPr lang="uk-UA" sz="2200" spc="5" dirty="0">
                <a:solidFill>
                  <a:srgbClr val="000000"/>
                </a:solidFill>
                <a:effectLst/>
                <a:latin typeface="Times New Roman" panose="02020603050405020304" pitchFamily="18" charset="0"/>
                <a:ea typeface="Times New Roman" panose="02020603050405020304" pitchFamily="18" charset="0"/>
              </a:rPr>
              <a:t>о</a:t>
            </a:r>
            <a:r>
              <a:rPr lang="uk-UA" sz="2200" dirty="0">
                <a:solidFill>
                  <a:srgbClr val="000000"/>
                </a:solidFill>
                <a:effectLst/>
                <a:latin typeface="Times New Roman" panose="02020603050405020304" pitchFamily="18" charset="0"/>
                <a:ea typeface="Times New Roman" panose="02020603050405020304" pitchFamily="18" charset="0"/>
              </a:rPr>
              <a:t>ю</a:t>
            </a:r>
            <a:r>
              <a:rPr lang="uk-UA" sz="2200" spc="-5" dirty="0">
                <a:solidFill>
                  <a:srgbClr val="000000"/>
                </a:solidFill>
                <a:effectLst/>
                <a:latin typeface="Times New Roman" panose="02020603050405020304" pitchFamily="18" charset="0"/>
                <a:ea typeface="Times New Roman" panose="02020603050405020304" pitchFamily="18" charset="0"/>
              </a:rPr>
              <a:t> р</a:t>
            </a:r>
            <a:r>
              <a:rPr lang="uk-UA" sz="2200" spc="5" dirty="0">
                <a:solidFill>
                  <a:srgbClr val="000000"/>
                </a:solidFill>
                <a:effectLst/>
                <a:latin typeface="Times New Roman" panose="02020603050405020304" pitchFamily="18" charset="0"/>
                <a:ea typeface="Times New Roman" panose="02020603050405020304" pitchFamily="18" charset="0"/>
              </a:rPr>
              <a:t>о</a:t>
            </a:r>
            <a:r>
              <a:rPr lang="uk-UA" sz="2200" spc="-5" dirty="0">
                <a:solidFill>
                  <a:srgbClr val="000000"/>
                </a:solidFill>
                <a:effectLst/>
                <a:latin typeface="Times New Roman" panose="02020603050405020304" pitchFamily="18" charset="0"/>
                <a:ea typeface="Times New Roman" panose="02020603050405020304" pitchFamily="18" charset="0"/>
              </a:rPr>
              <a:t>б</a:t>
            </a:r>
            <a:r>
              <a:rPr lang="uk-UA" sz="2200" spc="5" dirty="0">
                <a:solidFill>
                  <a:srgbClr val="000000"/>
                </a:solidFill>
                <a:effectLst/>
                <a:latin typeface="Times New Roman" panose="02020603050405020304" pitchFamily="18" charset="0"/>
                <a:ea typeface="Times New Roman" panose="02020603050405020304" pitchFamily="18" charset="0"/>
              </a:rPr>
              <a:t>о</a:t>
            </a:r>
            <a:r>
              <a:rPr lang="uk-UA" sz="2200" dirty="0">
                <a:solidFill>
                  <a:srgbClr val="000000"/>
                </a:solidFill>
                <a:effectLst/>
                <a:latin typeface="Times New Roman" panose="02020603050405020304" pitchFamily="18" charset="0"/>
                <a:ea typeface="Times New Roman" panose="02020603050405020304" pitchFamily="18" charset="0"/>
              </a:rPr>
              <a:t>ту</a:t>
            </a:r>
            <a:r>
              <a:rPr lang="uk-UA" sz="2200" spc="-20" dirty="0">
                <a:solidFill>
                  <a:srgbClr val="000000"/>
                </a:solidFill>
                <a:effectLst/>
                <a:latin typeface="Times New Roman" panose="02020603050405020304" pitchFamily="18" charset="0"/>
                <a:ea typeface="Times New Roman" panose="02020603050405020304" pitchFamily="18" charset="0"/>
              </a:rPr>
              <a:t> </a:t>
            </a:r>
            <a:r>
              <a:rPr lang="uk-UA" sz="2200" spc="5" dirty="0">
                <a:solidFill>
                  <a:srgbClr val="000000"/>
                </a:solidFill>
                <a:effectLst/>
                <a:latin typeface="Times New Roman" panose="02020603050405020304" pitchFamily="18" charset="0"/>
                <a:ea typeface="Times New Roman" panose="02020603050405020304" pitchFamily="18" charset="0"/>
              </a:rPr>
              <a:t>н</a:t>
            </a:r>
            <a:r>
              <a:rPr lang="uk-UA" sz="2200" dirty="0">
                <a:solidFill>
                  <a:srgbClr val="000000"/>
                </a:solidFill>
                <a:effectLst/>
                <a:latin typeface="Times New Roman" panose="02020603050405020304" pitchFamily="18" charset="0"/>
                <a:ea typeface="Times New Roman" panose="02020603050405020304" pitchFamily="18" charset="0"/>
              </a:rPr>
              <a:t>а</a:t>
            </a:r>
            <a:r>
              <a:rPr lang="uk-UA" sz="2200" spc="5" dirty="0">
                <a:solidFill>
                  <a:srgbClr val="000000"/>
                </a:solidFill>
                <a:effectLst/>
                <a:latin typeface="Times New Roman" panose="02020603050405020304" pitchFamily="18" charset="0"/>
                <a:ea typeface="Times New Roman" panose="02020603050405020304" pitchFamily="18" charset="0"/>
              </a:rPr>
              <a:t>п</a:t>
            </a:r>
            <a:r>
              <a:rPr lang="uk-UA" sz="2200" dirty="0">
                <a:solidFill>
                  <a:srgbClr val="000000"/>
                </a:solidFill>
                <a:effectLst/>
                <a:latin typeface="Times New Roman" panose="02020603050405020304" pitchFamily="18" charset="0"/>
                <a:ea typeface="Times New Roman" panose="02020603050405020304" pitchFamily="18" charset="0"/>
              </a:rPr>
              <a:t>е</a:t>
            </a:r>
            <a:r>
              <a:rPr lang="uk-UA" sz="2200" spc="-5" dirty="0">
                <a:solidFill>
                  <a:srgbClr val="000000"/>
                </a:solidFill>
                <a:effectLst/>
                <a:latin typeface="Times New Roman" panose="02020603050405020304" pitchFamily="18" charset="0"/>
                <a:ea typeface="Times New Roman" panose="02020603050405020304" pitchFamily="18" charset="0"/>
              </a:rPr>
              <a:t>р</a:t>
            </a:r>
            <a:r>
              <a:rPr lang="uk-UA" sz="2200" dirty="0">
                <a:solidFill>
                  <a:srgbClr val="000000"/>
                </a:solidFill>
                <a:effectLst/>
                <a:latin typeface="Times New Roman" panose="02020603050405020304" pitchFamily="18" charset="0"/>
                <a:ea typeface="Times New Roman" panose="02020603050405020304" pitchFamily="18" charset="0"/>
              </a:rPr>
              <a:t>е</a:t>
            </a:r>
            <a:r>
              <a:rPr lang="uk-UA" sz="2200" spc="-5" dirty="0">
                <a:solidFill>
                  <a:srgbClr val="000000"/>
                </a:solidFill>
                <a:effectLst/>
                <a:latin typeface="Times New Roman" panose="02020603050405020304" pitchFamily="18" charset="0"/>
                <a:ea typeface="Times New Roman" panose="02020603050405020304" pitchFamily="18" charset="0"/>
              </a:rPr>
              <a:t>до</a:t>
            </a:r>
            <a:r>
              <a:rPr lang="uk-UA" sz="2200" spc="5" dirty="0">
                <a:solidFill>
                  <a:srgbClr val="000000"/>
                </a:solidFill>
                <a:effectLst/>
                <a:latin typeface="Times New Roman" panose="02020603050405020304" pitchFamily="18" charset="0"/>
                <a:ea typeface="Times New Roman" panose="02020603050405020304" pitchFamily="18" charset="0"/>
              </a:rPr>
              <a:t>д</a:t>
            </a:r>
            <a:r>
              <a:rPr lang="uk-UA" sz="2200" spc="-5" dirty="0">
                <a:solidFill>
                  <a:srgbClr val="000000"/>
                </a:solidFill>
                <a:effectLst/>
                <a:latin typeface="Times New Roman" panose="02020603050405020304" pitchFamily="18" charset="0"/>
                <a:ea typeface="Times New Roman" panose="02020603050405020304" pitchFamily="18" charset="0"/>
              </a:rPr>
              <a:t>н</a:t>
            </a:r>
            <a:r>
              <a:rPr lang="uk-UA" sz="2200" dirty="0">
                <a:solidFill>
                  <a:srgbClr val="000000"/>
                </a:solidFill>
                <a:effectLst/>
                <a:latin typeface="Times New Roman" panose="02020603050405020304" pitchFamily="18" charset="0"/>
                <a:ea typeface="Times New Roman" panose="02020603050405020304" pitchFamily="18" charset="0"/>
              </a:rPr>
              <a:t>і</a:t>
            </a:r>
            <a:r>
              <a:rPr lang="uk-UA" sz="2200" spc="5" dirty="0">
                <a:solidFill>
                  <a:srgbClr val="000000"/>
                </a:solidFill>
                <a:effectLst/>
                <a:latin typeface="Times New Roman" panose="02020603050405020304" pitchFamily="18" charset="0"/>
                <a:ea typeface="Times New Roman" panose="02020603050405020304" pitchFamily="18" charset="0"/>
              </a:rPr>
              <a:t> </a:t>
            </a:r>
            <a:r>
              <a:rPr lang="uk-UA" sz="2200" dirty="0">
                <a:solidFill>
                  <a:srgbClr val="000000"/>
                </a:solidFill>
                <a:effectLst/>
                <a:latin typeface="Times New Roman" panose="02020603050405020304" pitchFamily="18" charset="0"/>
                <a:ea typeface="Times New Roman" panose="02020603050405020304" pitchFamily="18" charset="0"/>
              </a:rPr>
              <a:t>за</a:t>
            </a:r>
            <a:r>
              <a:rPr lang="uk-UA" sz="2200" spc="-5" dirty="0">
                <a:solidFill>
                  <a:srgbClr val="000000"/>
                </a:solidFill>
                <a:effectLst/>
                <a:latin typeface="Times New Roman" panose="02020603050405020304" pitchFamily="18" charset="0"/>
                <a:ea typeface="Times New Roman" panose="02020603050405020304" pitchFamily="18" charset="0"/>
              </a:rPr>
              <a:t>х</a:t>
            </a:r>
            <a:r>
              <a:rPr lang="uk-UA" sz="2200" spc="5" dirty="0">
                <a:solidFill>
                  <a:srgbClr val="000000"/>
                </a:solidFill>
                <a:effectLst/>
                <a:latin typeface="Times New Roman" panose="02020603050405020304" pitchFamily="18" charset="0"/>
                <a:ea typeface="Times New Roman" panose="02020603050405020304" pitchFamily="18" charset="0"/>
              </a:rPr>
              <a:t>и</a:t>
            </a:r>
            <a:r>
              <a:rPr lang="uk-UA" sz="2200" dirty="0">
                <a:solidFill>
                  <a:srgbClr val="000000"/>
                </a:solidFill>
                <a:effectLst/>
                <a:latin typeface="Times New Roman" panose="02020603050405020304" pitchFamily="18" charset="0"/>
                <a:ea typeface="Times New Roman" panose="02020603050405020304" pitchFamily="18" charset="0"/>
              </a:rPr>
              <a:t>ст</a:t>
            </a:r>
            <a:r>
              <a:rPr lang="uk-UA" sz="2200" spc="-15" dirty="0">
                <a:solidFill>
                  <a:srgbClr val="000000"/>
                </a:solidFill>
                <a:effectLst/>
                <a:latin typeface="Times New Roman" panose="02020603050405020304" pitchFamily="18" charset="0"/>
                <a:ea typeface="Times New Roman" panose="02020603050405020304" pitchFamily="18" charset="0"/>
              </a:rPr>
              <a:t>у</a:t>
            </a:r>
            <a:r>
              <a:rPr lang="uk-UA" sz="2200" dirty="0">
                <a:solidFill>
                  <a:srgbClr val="000000"/>
                </a:solidFill>
                <a:effectLst/>
                <a:latin typeface="Times New Roman" panose="02020603050405020304" pitchFamily="18" charset="0"/>
                <a:ea typeface="Times New Roman" panose="02020603050405020304" pitchFamily="18" charset="0"/>
              </a:rPr>
              <a:t>. </a:t>
            </a:r>
            <a:endParaRPr lang="ru-RU" sz="2200" dirty="0">
              <a:effectLst/>
              <a:latin typeface="Times New Roman" panose="02020603050405020304" pitchFamily="18" charset="0"/>
              <a:ea typeface="Times New Roman" panose="02020603050405020304" pitchFamily="18" charset="0"/>
            </a:endParaRPr>
          </a:p>
          <a:p>
            <a:pPr marL="342900" indent="-342900" algn="just">
              <a:spcAft>
                <a:spcPts val="0"/>
              </a:spcAft>
              <a:buFont typeface="Wingdings" panose="05000000000000000000" pitchFamily="2" charset="2"/>
              <a:buChar char="Ø"/>
            </a:pPr>
            <a:r>
              <a:rPr lang="uk-UA" sz="2200" dirty="0">
                <a:solidFill>
                  <a:schemeClr val="tx1"/>
                </a:solidFill>
                <a:effectLst/>
                <a:latin typeface="Times New Roman" panose="02020603050405020304" pitchFamily="18" charset="0"/>
                <a:ea typeface="Times New Roman" panose="02020603050405020304" pitchFamily="18" charset="0"/>
              </a:rPr>
              <a:t>Оформлена курсова робота з відзивом наукового керівника та рецензією подається на кафедру за 3 тижні до захисту. Студент повинен бути ознайомлений зі змістом відгуку.</a:t>
            </a:r>
            <a:endParaRPr lang="ru-RU" sz="2200" dirty="0">
              <a:solidFill>
                <a:schemeClr val="tx1"/>
              </a:solidFill>
              <a:effectLst/>
              <a:latin typeface="Times New Roman" panose="02020603050405020304" pitchFamily="18" charset="0"/>
              <a:ea typeface="Times New Roman" panose="02020603050405020304" pitchFamily="18" charset="0"/>
            </a:endParaRPr>
          </a:p>
          <a:p>
            <a:endParaRPr lang="ru-RU" dirty="0">
              <a:solidFill>
                <a:schemeClr val="tx1"/>
              </a:solidFill>
            </a:endParaRPr>
          </a:p>
        </p:txBody>
      </p:sp>
      <p:sp>
        <p:nvSpPr>
          <p:cNvPr id="3" name="Прямокутник: округлені кути 2">
            <a:extLst>
              <a:ext uri="{FF2B5EF4-FFF2-40B4-BE49-F238E27FC236}">
                <a16:creationId xmlns:a16="http://schemas.microsoft.com/office/drawing/2014/main" id="{147144B1-2335-46B2-B4BB-2AC885DFFE0D}"/>
              </a:ext>
            </a:extLst>
          </p:cNvPr>
          <p:cNvSpPr/>
          <p:nvPr/>
        </p:nvSpPr>
        <p:spPr>
          <a:xfrm>
            <a:off x="5631873" y="238991"/>
            <a:ext cx="4717472" cy="86244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400" b="1" dirty="0">
                <a:solidFill>
                  <a:schemeClr val="tx1"/>
                </a:solidFill>
                <a:latin typeface="Times New Roman" panose="02020603050405020304" pitchFamily="18" charset="0"/>
                <a:cs typeface="Times New Roman" panose="02020603050405020304" pitchFamily="18" charset="0"/>
              </a:rPr>
              <a:t>РЕЦЕНЗУВАННЯ І ЗАХИСТ КУРСОВОЇ РОБОТИ:</a:t>
            </a:r>
            <a:endParaRPr lang="ru-RU" sz="2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90209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кутник 2">
            <a:extLst>
              <a:ext uri="{FF2B5EF4-FFF2-40B4-BE49-F238E27FC236}">
                <a16:creationId xmlns:a16="http://schemas.microsoft.com/office/drawing/2014/main" id="{6E6B1B11-76BC-4204-AE9B-6AC07F1B78C8}"/>
              </a:ext>
            </a:extLst>
          </p:cNvPr>
          <p:cNvSpPr/>
          <p:nvPr/>
        </p:nvSpPr>
        <p:spPr>
          <a:xfrm>
            <a:off x="1080655" y="3023754"/>
            <a:ext cx="10557163" cy="305492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indent="457200" algn="just">
              <a:spcAft>
                <a:spcPts val="0"/>
              </a:spcAft>
            </a:pPr>
            <a:r>
              <a:rPr lang="uk-UA" sz="2000" dirty="0">
                <a:effectLst/>
                <a:latin typeface="Times New Roman" panose="02020603050405020304" pitchFamily="18" charset="0"/>
                <a:ea typeface="Times New Roman" panose="02020603050405020304" pitchFamily="18" charset="0"/>
              </a:rPr>
              <a:t>Курсові роботи виконуються з метою закріплення, поглиблення і узагальнення знань, отриманих студентами за час навчання та їх застосування до комплексного вирішення конкретного фахового завдання.</a:t>
            </a:r>
            <a:r>
              <a:rPr lang="uk-UA" sz="2000" spc="-10" dirty="0">
                <a:effectLst/>
                <a:latin typeface="Times New Roman" panose="02020603050405020304" pitchFamily="18" charset="0"/>
                <a:ea typeface="Times New Roman" panose="02020603050405020304" pitchFamily="18" charset="0"/>
              </a:rPr>
              <a:t> </a:t>
            </a:r>
            <a:endParaRPr lang="ru-RU" sz="2000" dirty="0">
              <a:effectLst/>
              <a:latin typeface="Times New Roman" panose="02020603050405020304" pitchFamily="18" charset="0"/>
              <a:ea typeface="Times New Roman" panose="02020603050405020304" pitchFamily="18" charset="0"/>
            </a:endParaRPr>
          </a:p>
          <a:p>
            <a:pPr indent="457200" algn="just">
              <a:spcAft>
                <a:spcPts val="0"/>
              </a:spcAft>
            </a:pPr>
            <a:r>
              <a:rPr lang="uk-UA" sz="2000" dirty="0">
                <a:effectLst/>
                <a:latin typeface="Times New Roman" panose="02020603050405020304" pitchFamily="18" charset="0"/>
                <a:ea typeface="Times New Roman" panose="02020603050405020304" pitchFamily="18" charset="0"/>
              </a:rPr>
              <a:t>Найкращі курсові роботи надалі рекомендуються до участі у конкурсах наукових робіт, до виступів на конференціях, а також до друку матеріалів у збірках наукових праць. </a:t>
            </a:r>
          </a:p>
          <a:p>
            <a:pPr indent="457200" algn="just">
              <a:spcAft>
                <a:spcPts val="0"/>
              </a:spcAft>
            </a:pPr>
            <a:r>
              <a:rPr lang="uk-UA" sz="2000" dirty="0">
                <a:effectLst/>
                <a:latin typeface="Times New Roman" panose="02020603050405020304" pitchFamily="18" charset="0"/>
                <a:ea typeface="Times New Roman" panose="02020603050405020304" pitchFamily="18" charset="0"/>
              </a:rPr>
              <a:t>Розширені та доповнені курсові роботи можуть стати основою майбутніх кваліфікаційних (бакалаврських та магістерських) робіт студентів. </a:t>
            </a:r>
            <a:endParaRPr lang="ru-RU" sz="2000" dirty="0">
              <a:effectLst/>
              <a:latin typeface="Times New Roman" panose="02020603050405020304" pitchFamily="18" charset="0"/>
              <a:ea typeface="Times New Roman" panose="02020603050405020304" pitchFamily="18" charset="0"/>
            </a:endParaRPr>
          </a:p>
        </p:txBody>
      </p:sp>
      <p:sp>
        <p:nvSpPr>
          <p:cNvPr id="5" name="Прямокутник 4">
            <a:extLst>
              <a:ext uri="{FF2B5EF4-FFF2-40B4-BE49-F238E27FC236}">
                <a16:creationId xmlns:a16="http://schemas.microsoft.com/office/drawing/2014/main" id="{41AA1158-4386-4F7F-B7E1-97CDCA246DF5}"/>
              </a:ext>
            </a:extLst>
          </p:cNvPr>
          <p:cNvSpPr/>
          <p:nvPr/>
        </p:nvSpPr>
        <p:spPr>
          <a:xfrm>
            <a:off x="1080655" y="1052735"/>
            <a:ext cx="10557163" cy="164890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just">
              <a:spcAft>
                <a:spcPts val="0"/>
              </a:spcAft>
            </a:pPr>
            <a:r>
              <a:rPr lang="uk-UA" sz="2000" b="1" i="1" spc="-5" dirty="0">
                <a:effectLst/>
                <a:latin typeface="Times New Roman" panose="02020603050405020304" pitchFamily="18" charset="0"/>
                <a:ea typeface="Times New Roman" panose="02020603050405020304" pitchFamily="18" charset="0"/>
              </a:rPr>
              <a:t>Курсова робота </a:t>
            </a:r>
            <a:r>
              <a:rPr lang="uk-UA" sz="2000" spc="-5" dirty="0">
                <a:effectLst/>
                <a:latin typeface="Times New Roman" panose="02020603050405020304" pitchFamily="18" charset="0"/>
                <a:ea typeface="Times New Roman" panose="02020603050405020304" pitchFamily="18" charset="0"/>
              </a:rPr>
              <a:t>є індивідуальним творчими завданням студентів, що самостійно виконується ними за допомогою консультацій викладачів (</a:t>
            </a:r>
            <a:r>
              <a:rPr lang="uk-UA" sz="2000" i="1" spc="-5" dirty="0">
                <a:effectLst/>
                <a:latin typeface="Times New Roman" panose="02020603050405020304" pitchFamily="18" charset="0"/>
                <a:ea typeface="Times New Roman" panose="02020603050405020304" pitchFamily="18" charset="0"/>
              </a:rPr>
              <a:t>наукових керівників</a:t>
            </a:r>
            <a:r>
              <a:rPr lang="uk-UA" sz="2000" spc="-5" dirty="0">
                <a:effectLst/>
                <a:latin typeface="Times New Roman" panose="02020603050405020304" pitchFamily="18" charset="0"/>
                <a:ea typeface="Times New Roman" panose="02020603050405020304" pitchFamily="18" charset="0"/>
              </a:rPr>
              <a:t>)</a:t>
            </a:r>
            <a:r>
              <a:rPr lang="uk-UA" sz="2000" i="1" spc="-5" dirty="0">
                <a:effectLst/>
                <a:latin typeface="Times New Roman" panose="02020603050405020304" pitchFamily="18" charset="0"/>
                <a:ea typeface="Times New Roman" panose="02020603050405020304" pitchFamily="18" charset="0"/>
              </a:rPr>
              <a:t> </a:t>
            </a:r>
            <a:r>
              <a:rPr lang="uk-UA" sz="2000" spc="-5" dirty="0">
                <a:effectLst/>
                <a:latin typeface="Times New Roman" panose="02020603050405020304" pitchFamily="18" charset="0"/>
                <a:ea typeface="Times New Roman" panose="02020603050405020304" pitchFamily="18" charset="0"/>
              </a:rPr>
              <a:t>з числа науково-педагогічних працівників випускової кафедри філософії. </a:t>
            </a:r>
            <a:endParaRPr lang="ru-RU"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591206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увій: горизонтальний 1">
            <a:extLst>
              <a:ext uri="{FF2B5EF4-FFF2-40B4-BE49-F238E27FC236}">
                <a16:creationId xmlns:a16="http://schemas.microsoft.com/office/drawing/2014/main" id="{B0079E7E-0BB6-4E61-8525-5C6BC462B46E}"/>
              </a:ext>
            </a:extLst>
          </p:cNvPr>
          <p:cNvSpPr/>
          <p:nvPr/>
        </p:nvSpPr>
        <p:spPr>
          <a:xfrm>
            <a:off x="249383" y="592281"/>
            <a:ext cx="11700162" cy="6151419"/>
          </a:xfrm>
          <a:prstGeom prst="horizontalScroll">
            <a:avLst/>
          </a:prstGeom>
          <a:solidFill>
            <a:srgbClr val="AFD9F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just">
              <a:spcAft>
                <a:spcPts val="0"/>
              </a:spcAft>
              <a:buFont typeface="Wingdings" panose="05000000000000000000" pitchFamily="2" charset="2"/>
              <a:buChar char="Ø"/>
            </a:pPr>
            <a:r>
              <a:rPr lang="uk-UA" sz="2200" b="1" i="1" dirty="0">
                <a:solidFill>
                  <a:schemeClr val="tx1"/>
                </a:solidFill>
                <a:effectLst/>
                <a:latin typeface="Times New Roman" panose="02020603050405020304" pitchFamily="18" charset="0"/>
                <a:ea typeface="Times New Roman" panose="02020603050405020304" pitchFamily="18" charset="0"/>
              </a:rPr>
              <a:t>Рішення</a:t>
            </a:r>
            <a:r>
              <a:rPr lang="uk-UA" sz="2200" dirty="0">
                <a:solidFill>
                  <a:schemeClr val="tx1"/>
                </a:solidFill>
                <a:effectLst/>
                <a:latin typeface="Times New Roman" panose="02020603050405020304" pitchFamily="18" charset="0"/>
                <a:ea typeface="Times New Roman" panose="02020603050405020304" pitchFamily="18" charset="0"/>
              </a:rPr>
              <a:t> про рекомендацію курсових робіт до захисту приймається кафедрою </a:t>
            </a:r>
            <a:r>
              <a:rPr lang="uk-UA" sz="2200" i="1" dirty="0">
                <a:solidFill>
                  <a:schemeClr val="tx1"/>
                </a:solidFill>
                <a:effectLst/>
                <a:latin typeface="Times New Roman" panose="02020603050405020304" pitchFamily="18" charset="0"/>
                <a:ea typeface="Times New Roman" panose="02020603050405020304" pitchFamily="18" charset="0"/>
              </a:rPr>
              <a:t>не пізніше, ніж за 3 тижні до початку сесії</a:t>
            </a:r>
            <a:r>
              <a:rPr lang="uk-UA" sz="2200" dirty="0">
                <a:solidFill>
                  <a:schemeClr val="tx1"/>
                </a:solidFill>
                <a:effectLst/>
                <a:latin typeface="Times New Roman" panose="02020603050405020304" pitchFamily="18" charset="0"/>
                <a:ea typeface="Times New Roman" panose="02020603050405020304" pitchFamily="18" charset="0"/>
              </a:rPr>
              <a:t> при наявності попереднього відгуку наукового керівника. </a:t>
            </a:r>
          </a:p>
          <a:p>
            <a:pPr marL="342900" indent="-342900" algn="just">
              <a:spcAft>
                <a:spcPts val="0"/>
              </a:spcAft>
              <a:buFont typeface="Wingdings" panose="05000000000000000000" pitchFamily="2" charset="2"/>
              <a:buChar char="Ø"/>
            </a:pPr>
            <a:r>
              <a:rPr lang="uk-UA" sz="2200" dirty="0">
                <a:solidFill>
                  <a:schemeClr val="tx1"/>
                </a:solidFill>
                <a:effectLst/>
                <a:latin typeface="Times New Roman" panose="02020603050405020304" pitchFamily="18" charset="0"/>
                <a:ea typeface="Times New Roman" panose="02020603050405020304" pitchFamily="18" charset="0"/>
              </a:rPr>
              <a:t>Виконані роботи у двох примірниках з написом на титульному аркуші висновку завідувача кафедри про допуск студента до захисту подаються кафедрою до навчального відділу </a:t>
            </a:r>
            <a:r>
              <a:rPr lang="uk-UA" sz="2200" i="1" dirty="0">
                <a:solidFill>
                  <a:schemeClr val="tx1"/>
                </a:solidFill>
                <a:effectLst/>
                <a:latin typeface="Times New Roman" panose="02020603050405020304" pitchFamily="18" charset="0"/>
                <a:ea typeface="Times New Roman" panose="02020603050405020304" pitchFamily="18" charset="0"/>
              </a:rPr>
              <a:t>за 2 тижні до початку екзаменів. </a:t>
            </a:r>
            <a:endParaRPr lang="ru-RU" sz="2200" dirty="0">
              <a:solidFill>
                <a:schemeClr val="tx1"/>
              </a:solidFill>
              <a:effectLst/>
              <a:latin typeface="Times New Roman" panose="02020603050405020304" pitchFamily="18" charset="0"/>
              <a:ea typeface="Times New Roman" panose="02020603050405020304" pitchFamily="18" charset="0"/>
            </a:endParaRPr>
          </a:p>
          <a:p>
            <a:pPr marL="342900" indent="-342900" algn="just">
              <a:spcAft>
                <a:spcPts val="0"/>
              </a:spcAft>
              <a:buFont typeface="Wingdings" panose="05000000000000000000" pitchFamily="2" charset="2"/>
              <a:buChar char="Ø"/>
            </a:pPr>
            <a:r>
              <a:rPr lang="uk-UA" sz="2200" dirty="0">
                <a:solidFill>
                  <a:schemeClr val="tx1"/>
                </a:solidFill>
                <a:effectLst/>
                <a:latin typeface="Times New Roman" panose="02020603050405020304" pitchFamily="18" charset="0"/>
                <a:ea typeface="Times New Roman" panose="02020603050405020304" pitchFamily="18" charset="0"/>
              </a:rPr>
              <a:t>Після подання курсової роботи на кафедру, роботи, які позитивно оцінені науковим керівником і рецензентом, подаються до захисту. </a:t>
            </a:r>
          </a:p>
          <a:p>
            <a:pPr marL="342900" indent="-342900" algn="just">
              <a:spcAft>
                <a:spcPts val="0"/>
              </a:spcAft>
              <a:buFont typeface="Wingdings" panose="05000000000000000000" pitchFamily="2" charset="2"/>
              <a:buChar char="Ø"/>
            </a:pPr>
            <a:r>
              <a:rPr lang="uk-UA" sz="2200" dirty="0">
                <a:solidFill>
                  <a:schemeClr val="tx1"/>
                </a:solidFill>
                <a:effectLst/>
                <a:latin typeface="Times New Roman" panose="02020603050405020304" pitchFamily="18" charset="0"/>
                <a:ea typeface="Times New Roman" panose="02020603050405020304" pitchFamily="18" charset="0"/>
              </a:rPr>
              <a:t>Якщо курсові роботи не відповідають вимогам, що ставляться до їх виконання, то вони не допускаються до захисту і оцінюються </a:t>
            </a:r>
            <a:r>
              <a:rPr lang="uk-UA" sz="2200" i="1" dirty="0">
                <a:solidFill>
                  <a:schemeClr val="tx1"/>
                </a:solidFill>
                <a:effectLst/>
                <a:latin typeface="Times New Roman" panose="02020603050405020304" pitchFamily="18" charset="0"/>
                <a:ea typeface="Times New Roman" panose="02020603050405020304" pitchFamily="18" charset="0"/>
              </a:rPr>
              <a:t>«незадовільно»</a:t>
            </a:r>
            <a:r>
              <a:rPr lang="uk-UA" sz="2200" dirty="0">
                <a:solidFill>
                  <a:schemeClr val="tx1"/>
                </a:solidFill>
                <a:effectLst/>
                <a:latin typeface="Times New Roman" panose="02020603050405020304" pitchFamily="18" charset="0"/>
                <a:ea typeface="Times New Roman" panose="02020603050405020304" pitchFamily="18" charset="0"/>
              </a:rPr>
              <a:t>.</a:t>
            </a:r>
            <a:endParaRPr lang="ru-RU" sz="2200" dirty="0">
              <a:solidFill>
                <a:schemeClr val="tx1"/>
              </a:solidFill>
              <a:effectLst/>
              <a:latin typeface="Times New Roman" panose="02020603050405020304" pitchFamily="18" charset="0"/>
              <a:ea typeface="Times New Roman" panose="02020603050405020304" pitchFamily="18" charset="0"/>
            </a:endParaRPr>
          </a:p>
          <a:p>
            <a:endParaRPr lang="ru-RU" dirty="0">
              <a:solidFill>
                <a:schemeClr val="tx1"/>
              </a:solidFill>
            </a:endParaRPr>
          </a:p>
        </p:txBody>
      </p:sp>
      <p:sp>
        <p:nvSpPr>
          <p:cNvPr id="3" name="Прямокутник: округлені кути 2">
            <a:extLst>
              <a:ext uri="{FF2B5EF4-FFF2-40B4-BE49-F238E27FC236}">
                <a16:creationId xmlns:a16="http://schemas.microsoft.com/office/drawing/2014/main" id="{147144B1-2335-46B2-B4BB-2AC885DFFE0D}"/>
              </a:ext>
            </a:extLst>
          </p:cNvPr>
          <p:cNvSpPr/>
          <p:nvPr/>
        </p:nvSpPr>
        <p:spPr>
          <a:xfrm>
            <a:off x="5631873" y="238991"/>
            <a:ext cx="4717472" cy="862445"/>
          </a:xfrm>
          <a:prstGeom prst="roundRect">
            <a:avLst/>
          </a:prstGeom>
          <a:solidFill>
            <a:srgbClr val="AFD9F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400" b="1" dirty="0">
                <a:solidFill>
                  <a:schemeClr val="tx1"/>
                </a:solidFill>
                <a:latin typeface="Times New Roman" panose="02020603050405020304" pitchFamily="18" charset="0"/>
                <a:cs typeface="Times New Roman" panose="02020603050405020304" pitchFamily="18" charset="0"/>
              </a:rPr>
              <a:t>РЕЦЕНЗУВАННЯ І ЗАХИСТ КУРСОВОЇ РОБОТИ:</a:t>
            </a:r>
            <a:endParaRPr lang="ru-RU" sz="2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57941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увій: горизонтальний 1">
            <a:extLst>
              <a:ext uri="{FF2B5EF4-FFF2-40B4-BE49-F238E27FC236}">
                <a16:creationId xmlns:a16="http://schemas.microsoft.com/office/drawing/2014/main" id="{B0079E7E-0BB6-4E61-8525-5C6BC462B46E}"/>
              </a:ext>
            </a:extLst>
          </p:cNvPr>
          <p:cNvSpPr/>
          <p:nvPr/>
        </p:nvSpPr>
        <p:spPr>
          <a:xfrm>
            <a:off x="249383" y="592281"/>
            <a:ext cx="11689772" cy="6265719"/>
          </a:xfrm>
          <a:prstGeom prst="horizontalScroll">
            <a:avLst/>
          </a:prstGeom>
          <a:solidFill>
            <a:srgbClr val="D6CBD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just">
              <a:spcAft>
                <a:spcPts val="0"/>
              </a:spcAft>
              <a:buFont typeface="Wingdings" panose="05000000000000000000" pitchFamily="2" charset="2"/>
              <a:buChar char="Ø"/>
              <a:tabLst>
                <a:tab pos="355600" algn="l"/>
                <a:tab pos="1206500" algn="l"/>
                <a:tab pos="2032000" algn="l"/>
                <a:tab pos="2400300" algn="l"/>
                <a:tab pos="3581400" algn="l"/>
                <a:tab pos="4508500" algn="l"/>
                <a:tab pos="5499100" algn="l"/>
                <a:tab pos="6261100" algn="l"/>
              </a:tabLst>
            </a:pPr>
            <a:r>
              <a:rPr lang="uk-UA" sz="2200" dirty="0">
                <a:solidFill>
                  <a:schemeClr val="tx1"/>
                </a:solidFill>
                <a:effectLst/>
                <a:latin typeface="Times New Roman" panose="02020603050405020304" pitchFamily="18" charset="0"/>
                <a:ea typeface="Times New Roman" panose="02020603050405020304" pitchFamily="18" charset="0"/>
              </a:rPr>
              <a:t>Захист курсових робіт відбувається </a:t>
            </a:r>
            <a:r>
              <a:rPr lang="uk-UA" sz="2200" spc="5" dirty="0">
                <a:solidFill>
                  <a:schemeClr val="tx1"/>
                </a:solidFill>
                <a:effectLst/>
                <a:latin typeface="Times New Roman" panose="02020603050405020304" pitchFamily="18" charset="0"/>
                <a:ea typeface="Times New Roman" panose="02020603050405020304" pitchFamily="18" charset="0"/>
              </a:rPr>
              <a:t>п</a:t>
            </a:r>
            <a:r>
              <a:rPr lang="uk-UA" sz="2200" spc="-10" dirty="0">
                <a:solidFill>
                  <a:schemeClr val="tx1"/>
                </a:solidFill>
                <a:effectLst/>
                <a:latin typeface="Times New Roman" panose="02020603050405020304" pitchFamily="18" charset="0"/>
                <a:ea typeface="Times New Roman" panose="02020603050405020304" pitchFamily="18" charset="0"/>
              </a:rPr>
              <a:t>е</a:t>
            </a:r>
            <a:r>
              <a:rPr lang="uk-UA" sz="2200" spc="5" dirty="0">
                <a:solidFill>
                  <a:schemeClr val="tx1"/>
                </a:solidFill>
                <a:effectLst/>
                <a:latin typeface="Times New Roman" panose="02020603050405020304" pitchFamily="18" charset="0"/>
                <a:ea typeface="Times New Roman" panose="02020603050405020304" pitchFamily="18" charset="0"/>
              </a:rPr>
              <a:t>р</a:t>
            </a:r>
            <a:r>
              <a:rPr lang="uk-UA" sz="2200" spc="-10" dirty="0">
                <a:solidFill>
                  <a:schemeClr val="tx1"/>
                </a:solidFill>
                <a:effectLst/>
                <a:latin typeface="Times New Roman" panose="02020603050405020304" pitchFamily="18" charset="0"/>
                <a:ea typeface="Times New Roman" panose="02020603050405020304" pitchFamily="18" charset="0"/>
              </a:rPr>
              <a:t>е</a:t>
            </a:r>
            <a:r>
              <a:rPr lang="uk-UA" sz="2200" dirty="0">
                <a:solidFill>
                  <a:schemeClr val="tx1"/>
                </a:solidFill>
                <a:effectLst/>
                <a:latin typeface="Times New Roman" panose="02020603050405020304" pitchFamily="18" charset="0"/>
                <a:ea typeface="Times New Roman" panose="02020603050405020304" pitchFamily="18" charset="0"/>
              </a:rPr>
              <a:t>д</a:t>
            </a:r>
            <a:r>
              <a:rPr lang="uk-UA" sz="2200" spc="215" dirty="0">
                <a:solidFill>
                  <a:schemeClr val="tx1"/>
                </a:solidFill>
                <a:effectLst/>
                <a:latin typeface="Times New Roman" panose="02020603050405020304" pitchFamily="18" charset="0"/>
                <a:ea typeface="Times New Roman" panose="02020603050405020304" pitchFamily="18" charset="0"/>
              </a:rPr>
              <a:t> </a:t>
            </a:r>
            <a:r>
              <a:rPr lang="uk-UA" sz="2200" spc="-10" dirty="0">
                <a:solidFill>
                  <a:schemeClr val="tx1"/>
                </a:solidFill>
                <a:effectLst/>
                <a:latin typeface="Times New Roman" panose="02020603050405020304" pitchFamily="18" charset="0"/>
                <a:ea typeface="Times New Roman" panose="02020603050405020304" pitchFamily="18" charset="0"/>
              </a:rPr>
              <a:t>к</a:t>
            </a:r>
            <a:r>
              <a:rPr lang="uk-UA" sz="2200" spc="-5" dirty="0">
                <a:solidFill>
                  <a:schemeClr val="tx1"/>
                </a:solidFill>
                <a:effectLst/>
                <a:latin typeface="Times New Roman" panose="02020603050405020304" pitchFamily="18" charset="0"/>
                <a:ea typeface="Times New Roman" panose="02020603050405020304" pitchFamily="18" charset="0"/>
              </a:rPr>
              <a:t>о</a:t>
            </a:r>
            <a:r>
              <a:rPr lang="uk-UA" sz="2200" dirty="0">
                <a:solidFill>
                  <a:schemeClr val="tx1"/>
                </a:solidFill>
                <a:effectLst/>
                <a:latin typeface="Times New Roman" panose="02020603050405020304" pitchFamily="18" charset="0"/>
                <a:ea typeface="Times New Roman" panose="02020603050405020304" pitchFamily="18" charset="0"/>
              </a:rPr>
              <a:t>м</a:t>
            </a:r>
            <a:r>
              <a:rPr lang="uk-UA" sz="2200" spc="5" dirty="0">
                <a:solidFill>
                  <a:schemeClr val="tx1"/>
                </a:solidFill>
                <a:effectLst/>
                <a:latin typeface="Times New Roman" panose="02020603050405020304" pitchFamily="18" charset="0"/>
                <a:ea typeface="Times New Roman" panose="02020603050405020304" pitchFamily="18" charset="0"/>
              </a:rPr>
              <a:t>і</a:t>
            </a:r>
            <a:r>
              <a:rPr lang="uk-UA" sz="2200" spc="-10" dirty="0">
                <a:solidFill>
                  <a:schemeClr val="tx1"/>
                </a:solidFill>
                <a:effectLst/>
                <a:latin typeface="Times New Roman" panose="02020603050405020304" pitchFamily="18" charset="0"/>
                <a:ea typeface="Times New Roman" panose="02020603050405020304" pitchFamily="18" charset="0"/>
              </a:rPr>
              <a:t>с</a:t>
            </a:r>
            <a:r>
              <a:rPr lang="uk-UA" sz="2200" spc="5" dirty="0">
                <a:solidFill>
                  <a:schemeClr val="tx1"/>
                </a:solidFill>
                <a:effectLst/>
                <a:latin typeface="Times New Roman" panose="02020603050405020304" pitchFamily="18" charset="0"/>
                <a:ea typeface="Times New Roman" panose="02020603050405020304" pitchFamily="18" charset="0"/>
              </a:rPr>
              <a:t>ією</a:t>
            </a:r>
            <a:r>
              <a:rPr lang="uk-UA" sz="2200" spc="210" dirty="0">
                <a:solidFill>
                  <a:schemeClr val="tx1"/>
                </a:solidFill>
                <a:effectLst/>
                <a:latin typeface="Times New Roman" panose="02020603050405020304" pitchFamily="18" charset="0"/>
                <a:ea typeface="Times New Roman" panose="02020603050405020304" pitchFamily="18" charset="0"/>
              </a:rPr>
              <a:t> </a:t>
            </a:r>
            <a:r>
              <a:rPr lang="uk-UA" sz="2200" dirty="0">
                <a:solidFill>
                  <a:schemeClr val="tx1"/>
                </a:solidFill>
                <a:effectLst/>
                <a:latin typeface="Times New Roman" panose="02020603050405020304" pitchFamily="18" charset="0"/>
                <a:ea typeface="Times New Roman" panose="02020603050405020304" pitchFamily="18" charset="0"/>
              </a:rPr>
              <a:t>з</a:t>
            </a:r>
            <a:r>
              <a:rPr lang="uk-UA" sz="2200" spc="210" dirty="0">
                <a:solidFill>
                  <a:schemeClr val="tx1"/>
                </a:solidFill>
                <a:effectLst/>
                <a:latin typeface="Times New Roman" panose="02020603050405020304" pitchFamily="18" charset="0"/>
                <a:ea typeface="Times New Roman" panose="02020603050405020304" pitchFamily="18" charset="0"/>
              </a:rPr>
              <a:t> </a:t>
            </a:r>
            <a:r>
              <a:rPr lang="uk-UA" sz="2200" spc="5" dirty="0">
                <a:solidFill>
                  <a:schemeClr val="tx1"/>
                </a:solidFill>
                <a:effectLst/>
                <a:latin typeface="Times New Roman" panose="02020603050405020304" pitchFamily="18" charset="0"/>
                <a:ea typeface="Times New Roman" panose="02020603050405020304" pitchFamily="18" charset="0"/>
              </a:rPr>
              <a:t>н</a:t>
            </a:r>
            <a:r>
              <a:rPr lang="uk-UA" sz="2200" dirty="0">
                <a:solidFill>
                  <a:schemeClr val="tx1"/>
                </a:solidFill>
                <a:effectLst/>
                <a:latin typeface="Times New Roman" panose="02020603050405020304" pitchFamily="18" charset="0"/>
                <a:ea typeface="Times New Roman" panose="02020603050405020304" pitchFamily="18" charset="0"/>
              </a:rPr>
              <a:t>а</a:t>
            </a:r>
            <a:r>
              <a:rPr lang="uk-UA" sz="2200" spc="-15" dirty="0">
                <a:solidFill>
                  <a:schemeClr val="tx1"/>
                </a:solidFill>
                <a:effectLst/>
                <a:latin typeface="Times New Roman" panose="02020603050405020304" pitchFamily="18" charset="0"/>
                <a:ea typeface="Times New Roman" panose="02020603050405020304" pitchFamily="18" charset="0"/>
              </a:rPr>
              <a:t>у</a:t>
            </a:r>
            <a:r>
              <a:rPr lang="uk-UA" sz="2200" dirty="0">
                <a:solidFill>
                  <a:schemeClr val="tx1"/>
                </a:solidFill>
                <a:effectLst/>
                <a:latin typeface="Times New Roman" panose="02020603050405020304" pitchFamily="18" charset="0"/>
                <a:ea typeface="Times New Roman" panose="02020603050405020304" pitchFamily="18" charset="0"/>
              </a:rPr>
              <a:t>к</a:t>
            </a:r>
            <a:r>
              <a:rPr lang="uk-UA" sz="2200" spc="5" dirty="0">
                <a:solidFill>
                  <a:schemeClr val="tx1"/>
                </a:solidFill>
                <a:effectLst/>
                <a:latin typeface="Times New Roman" panose="02020603050405020304" pitchFamily="18" charset="0"/>
                <a:ea typeface="Times New Roman" panose="02020603050405020304" pitchFamily="18" charset="0"/>
              </a:rPr>
              <a:t>о</a:t>
            </a:r>
            <a:r>
              <a:rPr lang="uk-UA" sz="2200" spc="-15" dirty="0">
                <a:solidFill>
                  <a:schemeClr val="tx1"/>
                </a:solidFill>
                <a:effectLst/>
                <a:latin typeface="Times New Roman" panose="02020603050405020304" pitchFamily="18" charset="0"/>
                <a:ea typeface="Times New Roman" panose="02020603050405020304" pitchFamily="18" charset="0"/>
              </a:rPr>
              <a:t>в</a:t>
            </a:r>
            <a:r>
              <a:rPr lang="uk-UA" sz="2200" spc="30" dirty="0">
                <a:solidFill>
                  <a:schemeClr val="tx1"/>
                </a:solidFill>
                <a:effectLst/>
                <a:latin typeface="Times New Roman" panose="02020603050405020304" pitchFamily="18" charset="0"/>
                <a:ea typeface="Times New Roman" panose="02020603050405020304" pitchFamily="18" charset="0"/>
              </a:rPr>
              <a:t>о</a:t>
            </a:r>
            <a:r>
              <a:rPr lang="uk-UA" sz="2200" dirty="0">
                <a:solidFill>
                  <a:schemeClr val="tx1"/>
                </a:solidFill>
                <a:effectLst/>
                <a:latin typeface="Times New Roman" panose="02020603050405020304" pitchFamily="18" charset="0"/>
                <a:ea typeface="Times New Roman" panose="02020603050405020304" pitchFamily="18" charset="0"/>
              </a:rPr>
              <a:t>-</a:t>
            </a:r>
            <a:r>
              <a:rPr lang="uk-UA" sz="2200" spc="5" dirty="0">
                <a:solidFill>
                  <a:schemeClr val="tx1"/>
                </a:solidFill>
                <a:effectLst/>
                <a:latin typeface="Times New Roman" panose="02020603050405020304" pitchFamily="18" charset="0"/>
                <a:ea typeface="Times New Roman" panose="02020603050405020304" pitchFamily="18" charset="0"/>
              </a:rPr>
              <a:t>п</a:t>
            </a:r>
            <a:r>
              <a:rPr lang="uk-UA" sz="2200" spc="-10" dirty="0">
                <a:solidFill>
                  <a:schemeClr val="tx1"/>
                </a:solidFill>
                <a:effectLst/>
                <a:latin typeface="Times New Roman" panose="02020603050405020304" pitchFamily="18" charset="0"/>
                <a:ea typeface="Times New Roman" panose="02020603050405020304" pitchFamily="18" charset="0"/>
              </a:rPr>
              <a:t>е</a:t>
            </a:r>
            <a:r>
              <a:rPr lang="uk-UA" sz="2200" spc="5" dirty="0">
                <a:solidFill>
                  <a:schemeClr val="tx1"/>
                </a:solidFill>
                <a:effectLst/>
                <a:latin typeface="Times New Roman" panose="02020603050405020304" pitchFamily="18" charset="0"/>
                <a:ea typeface="Times New Roman" panose="02020603050405020304" pitchFamily="18" charset="0"/>
              </a:rPr>
              <a:t>д</a:t>
            </a:r>
            <a:r>
              <a:rPr lang="uk-UA" sz="2200" dirty="0">
                <a:solidFill>
                  <a:schemeClr val="tx1"/>
                </a:solidFill>
                <a:effectLst/>
                <a:latin typeface="Times New Roman" panose="02020603050405020304" pitchFamily="18" charset="0"/>
                <a:ea typeface="Times New Roman" panose="02020603050405020304" pitchFamily="18" charset="0"/>
              </a:rPr>
              <a:t>а</a:t>
            </a:r>
            <a:r>
              <a:rPr lang="uk-UA" sz="2200" spc="-10" dirty="0">
                <a:solidFill>
                  <a:schemeClr val="tx1"/>
                </a:solidFill>
                <a:effectLst/>
                <a:latin typeface="Times New Roman" panose="02020603050405020304" pitchFamily="18" charset="0"/>
                <a:ea typeface="Times New Roman" panose="02020603050405020304" pitchFamily="18" charset="0"/>
              </a:rPr>
              <a:t>г</a:t>
            </a:r>
            <a:r>
              <a:rPr lang="uk-UA" sz="2200" spc="5" dirty="0">
                <a:solidFill>
                  <a:schemeClr val="tx1"/>
                </a:solidFill>
                <a:effectLst/>
                <a:latin typeface="Times New Roman" panose="02020603050405020304" pitchFamily="18" charset="0"/>
                <a:ea typeface="Times New Roman" panose="02020603050405020304" pitchFamily="18" charset="0"/>
              </a:rPr>
              <a:t>о</a:t>
            </a:r>
            <a:r>
              <a:rPr lang="uk-UA" sz="2200" dirty="0">
                <a:solidFill>
                  <a:schemeClr val="tx1"/>
                </a:solidFill>
                <a:effectLst/>
                <a:latin typeface="Times New Roman" panose="02020603050405020304" pitchFamily="18" charset="0"/>
                <a:ea typeface="Times New Roman" panose="02020603050405020304" pitchFamily="18" charset="0"/>
              </a:rPr>
              <a:t>г</a:t>
            </a:r>
            <a:r>
              <a:rPr lang="uk-UA" sz="2200" spc="-5" dirty="0">
                <a:solidFill>
                  <a:schemeClr val="tx1"/>
                </a:solidFill>
                <a:effectLst/>
                <a:latin typeface="Times New Roman" panose="02020603050405020304" pitchFamily="18" charset="0"/>
                <a:ea typeface="Times New Roman" panose="02020603050405020304" pitchFamily="18" charset="0"/>
              </a:rPr>
              <a:t>і</a:t>
            </a:r>
            <a:r>
              <a:rPr lang="uk-UA" sz="2200" dirty="0">
                <a:solidFill>
                  <a:schemeClr val="tx1"/>
                </a:solidFill>
                <a:effectLst/>
                <a:latin typeface="Times New Roman" panose="02020603050405020304" pitchFamily="18" charset="0"/>
                <a:ea typeface="Times New Roman" panose="02020603050405020304" pitchFamily="18" charset="0"/>
              </a:rPr>
              <a:t>ч</a:t>
            </a:r>
            <a:r>
              <a:rPr lang="uk-UA" sz="2200" spc="-5" dirty="0">
                <a:solidFill>
                  <a:schemeClr val="tx1"/>
                </a:solidFill>
                <a:effectLst/>
                <a:latin typeface="Times New Roman" panose="02020603050405020304" pitchFamily="18" charset="0"/>
                <a:ea typeface="Times New Roman" panose="02020603050405020304" pitchFamily="18" charset="0"/>
              </a:rPr>
              <a:t>н</a:t>
            </a:r>
            <a:r>
              <a:rPr lang="uk-UA" sz="2200" spc="5" dirty="0">
                <a:solidFill>
                  <a:schemeClr val="tx1"/>
                </a:solidFill>
                <a:effectLst/>
                <a:latin typeface="Times New Roman" panose="02020603050405020304" pitchFamily="18" charset="0"/>
                <a:ea typeface="Times New Roman" panose="02020603050405020304" pitchFamily="18" charset="0"/>
              </a:rPr>
              <a:t>и</a:t>
            </a:r>
            <a:r>
              <a:rPr lang="uk-UA" sz="2200" dirty="0">
                <a:solidFill>
                  <a:schemeClr val="tx1"/>
                </a:solidFill>
                <a:effectLst/>
                <a:latin typeface="Times New Roman" panose="02020603050405020304" pitchFamily="18" charset="0"/>
                <a:ea typeface="Times New Roman" panose="02020603050405020304" pitchFamily="18" charset="0"/>
              </a:rPr>
              <a:t>х</a:t>
            </a:r>
            <a:r>
              <a:rPr lang="uk-UA" sz="2200" spc="205" dirty="0">
                <a:solidFill>
                  <a:schemeClr val="tx1"/>
                </a:solidFill>
                <a:effectLst/>
                <a:latin typeface="Times New Roman" panose="02020603050405020304" pitchFamily="18" charset="0"/>
                <a:ea typeface="Times New Roman" panose="02020603050405020304" pitchFamily="18" charset="0"/>
              </a:rPr>
              <a:t> </a:t>
            </a:r>
            <a:r>
              <a:rPr lang="uk-UA" sz="2200" spc="-5" dirty="0">
                <a:solidFill>
                  <a:schemeClr val="tx1"/>
                </a:solidFill>
                <a:effectLst/>
                <a:latin typeface="Times New Roman" panose="02020603050405020304" pitchFamily="18" charset="0"/>
                <a:ea typeface="Times New Roman" panose="02020603050405020304" pitchFamily="18" charset="0"/>
              </a:rPr>
              <a:t>п</a:t>
            </a:r>
            <a:r>
              <a:rPr lang="uk-UA" sz="2200" spc="5" dirty="0">
                <a:solidFill>
                  <a:schemeClr val="tx1"/>
                </a:solidFill>
                <a:effectLst/>
                <a:latin typeface="Times New Roman" panose="02020603050405020304" pitchFamily="18" charset="0"/>
                <a:ea typeface="Times New Roman" panose="02020603050405020304" pitchFamily="18" charset="0"/>
              </a:rPr>
              <a:t>р</a:t>
            </a:r>
            <a:r>
              <a:rPr lang="uk-UA" sz="2200" spc="-10" dirty="0">
                <a:solidFill>
                  <a:schemeClr val="tx1"/>
                </a:solidFill>
                <a:effectLst/>
                <a:latin typeface="Times New Roman" panose="02020603050405020304" pitchFamily="18" charset="0"/>
                <a:ea typeface="Times New Roman" panose="02020603050405020304" pitchFamily="18" charset="0"/>
              </a:rPr>
              <a:t>а</a:t>
            </a:r>
            <a:r>
              <a:rPr lang="uk-UA" sz="2200" spc="5" dirty="0">
                <a:solidFill>
                  <a:schemeClr val="tx1"/>
                </a:solidFill>
                <a:effectLst/>
                <a:latin typeface="Times New Roman" panose="02020603050405020304" pitchFamily="18" charset="0"/>
                <a:ea typeface="Times New Roman" panose="02020603050405020304" pitchFamily="18" charset="0"/>
              </a:rPr>
              <a:t>ці</a:t>
            </a:r>
            <a:r>
              <a:rPr lang="uk-UA" sz="2200" spc="10" dirty="0">
                <a:solidFill>
                  <a:schemeClr val="tx1"/>
                </a:solidFill>
                <a:effectLst/>
                <a:latin typeface="Times New Roman" panose="02020603050405020304" pitchFamily="18" charset="0"/>
                <a:ea typeface="Times New Roman" panose="02020603050405020304" pitchFamily="18" charset="0"/>
              </a:rPr>
              <a:t>в</a:t>
            </a:r>
            <a:r>
              <a:rPr lang="uk-UA" sz="2200" spc="5" dirty="0">
                <a:solidFill>
                  <a:schemeClr val="tx1"/>
                </a:solidFill>
                <a:effectLst/>
                <a:latin typeface="Times New Roman" panose="02020603050405020304" pitchFamily="18" charset="0"/>
                <a:ea typeface="Times New Roman" panose="02020603050405020304" pitchFamily="18" charset="0"/>
              </a:rPr>
              <a:t>ни</a:t>
            </a:r>
            <a:r>
              <a:rPr lang="uk-UA" sz="2200" spc="-10" dirty="0">
                <a:solidFill>
                  <a:schemeClr val="tx1"/>
                </a:solidFill>
                <a:effectLst/>
                <a:latin typeface="Times New Roman" panose="02020603050405020304" pitchFamily="18" charset="0"/>
                <a:ea typeface="Times New Roman" panose="02020603050405020304" pitchFamily="18" charset="0"/>
              </a:rPr>
              <a:t>к</a:t>
            </a:r>
            <a:r>
              <a:rPr lang="uk-UA" sz="2200" spc="5" dirty="0">
                <a:solidFill>
                  <a:schemeClr val="tx1"/>
                </a:solidFill>
                <a:effectLst/>
                <a:latin typeface="Times New Roman" panose="02020603050405020304" pitchFamily="18" charset="0"/>
                <a:ea typeface="Times New Roman" panose="02020603050405020304" pitchFamily="18" charset="0"/>
              </a:rPr>
              <a:t>і</a:t>
            </a:r>
            <a:r>
              <a:rPr lang="uk-UA" sz="2200" dirty="0">
                <a:solidFill>
                  <a:schemeClr val="tx1"/>
                </a:solidFill>
                <a:effectLst/>
                <a:latin typeface="Times New Roman" panose="02020603050405020304" pitchFamily="18" charset="0"/>
                <a:ea typeface="Times New Roman" panose="02020603050405020304" pitchFamily="18" charset="0"/>
              </a:rPr>
              <a:t>в</a:t>
            </a:r>
            <a:r>
              <a:rPr lang="uk-UA" sz="2200" spc="150" dirty="0">
                <a:solidFill>
                  <a:schemeClr val="tx1"/>
                </a:solidFill>
                <a:effectLst/>
                <a:latin typeface="Times New Roman" panose="02020603050405020304" pitchFamily="18" charset="0"/>
                <a:ea typeface="Times New Roman" panose="02020603050405020304" pitchFamily="18" charset="0"/>
              </a:rPr>
              <a:t> </a:t>
            </a:r>
            <a:r>
              <a:rPr lang="uk-UA" sz="2200" dirty="0">
                <a:solidFill>
                  <a:schemeClr val="tx1"/>
                </a:solidFill>
                <a:effectLst/>
                <a:latin typeface="Times New Roman" panose="02020603050405020304" pitchFamily="18" charset="0"/>
                <a:ea typeface="Times New Roman" panose="02020603050405020304" pitchFamily="18" charset="0"/>
              </a:rPr>
              <a:t>випускової к</a:t>
            </a:r>
            <a:r>
              <a:rPr lang="uk-UA" sz="2200" spc="-10" dirty="0">
                <a:solidFill>
                  <a:schemeClr val="tx1"/>
                </a:solidFill>
                <a:effectLst/>
                <a:latin typeface="Times New Roman" panose="02020603050405020304" pitchFamily="18" charset="0"/>
                <a:ea typeface="Times New Roman" panose="02020603050405020304" pitchFamily="18" charset="0"/>
              </a:rPr>
              <a:t>а</a:t>
            </a:r>
            <a:r>
              <a:rPr lang="uk-UA" sz="2200" dirty="0">
                <a:solidFill>
                  <a:schemeClr val="tx1"/>
                </a:solidFill>
                <a:effectLst/>
                <a:latin typeface="Times New Roman" panose="02020603050405020304" pitchFamily="18" charset="0"/>
                <a:ea typeface="Times New Roman" panose="02020603050405020304" pitchFamily="18" charset="0"/>
              </a:rPr>
              <a:t>ф</a:t>
            </a:r>
            <a:r>
              <a:rPr lang="uk-UA" sz="2200" spc="-10" dirty="0">
                <a:solidFill>
                  <a:schemeClr val="tx1"/>
                </a:solidFill>
                <a:effectLst/>
                <a:latin typeface="Times New Roman" panose="02020603050405020304" pitchFamily="18" charset="0"/>
                <a:ea typeface="Times New Roman" panose="02020603050405020304" pitchFamily="18" charset="0"/>
              </a:rPr>
              <a:t>е</a:t>
            </a:r>
            <a:r>
              <a:rPr lang="uk-UA" sz="2200" spc="15" dirty="0">
                <a:solidFill>
                  <a:schemeClr val="tx1"/>
                </a:solidFill>
                <a:effectLst/>
                <a:latin typeface="Times New Roman" panose="02020603050405020304" pitchFamily="18" charset="0"/>
                <a:ea typeface="Times New Roman" panose="02020603050405020304" pitchFamily="18" charset="0"/>
              </a:rPr>
              <a:t>д</a:t>
            </a:r>
            <a:r>
              <a:rPr lang="uk-UA" sz="2200" spc="-5" dirty="0">
                <a:solidFill>
                  <a:schemeClr val="tx1"/>
                </a:solidFill>
                <a:effectLst/>
                <a:latin typeface="Times New Roman" panose="02020603050405020304" pitchFamily="18" charset="0"/>
                <a:ea typeface="Times New Roman" panose="02020603050405020304" pitchFamily="18" charset="0"/>
              </a:rPr>
              <a:t>ри</a:t>
            </a:r>
            <a:r>
              <a:rPr lang="uk-UA" sz="2200" spc="145" dirty="0">
                <a:solidFill>
                  <a:schemeClr val="tx1"/>
                </a:solidFill>
                <a:effectLst/>
                <a:latin typeface="Times New Roman" panose="02020603050405020304" pitchFamily="18" charset="0"/>
                <a:ea typeface="Times New Roman" panose="02020603050405020304" pitchFamily="18" charset="0"/>
              </a:rPr>
              <a:t> </a:t>
            </a:r>
            <a:r>
              <a:rPr lang="uk-UA" sz="2200" spc="5" dirty="0">
                <a:solidFill>
                  <a:schemeClr val="tx1"/>
                </a:solidFill>
                <a:effectLst/>
                <a:latin typeface="Times New Roman" panose="02020603050405020304" pitchFamily="18" charset="0"/>
                <a:ea typeface="Times New Roman" panose="02020603050405020304" pitchFamily="18" charset="0"/>
              </a:rPr>
              <a:t>у п</a:t>
            </a:r>
            <a:r>
              <a:rPr lang="uk-UA" sz="2200" spc="-5" dirty="0">
                <a:solidFill>
                  <a:schemeClr val="tx1"/>
                </a:solidFill>
                <a:effectLst/>
                <a:latin typeface="Times New Roman" panose="02020603050405020304" pitchFamily="18" charset="0"/>
                <a:ea typeface="Times New Roman" panose="02020603050405020304" pitchFamily="18" charset="0"/>
              </a:rPr>
              <a:t>р</a:t>
            </a:r>
            <a:r>
              <a:rPr lang="uk-UA" sz="2200" spc="5" dirty="0">
                <a:solidFill>
                  <a:schemeClr val="tx1"/>
                </a:solidFill>
                <a:effectLst/>
                <a:latin typeface="Times New Roman" panose="02020603050405020304" pitchFamily="18" charset="0"/>
                <a:ea typeface="Times New Roman" panose="02020603050405020304" pitchFamily="18" charset="0"/>
              </a:rPr>
              <a:t>и</a:t>
            </a:r>
            <a:r>
              <a:rPr lang="uk-UA" sz="2200" dirty="0">
                <a:solidFill>
                  <a:schemeClr val="tx1"/>
                </a:solidFill>
                <a:effectLst/>
                <a:latin typeface="Times New Roman" panose="02020603050405020304" pitchFamily="18" charset="0"/>
                <a:ea typeface="Times New Roman" panose="02020603050405020304" pitchFamily="18" charset="0"/>
              </a:rPr>
              <a:t>с</a:t>
            </a:r>
            <a:r>
              <a:rPr lang="uk-UA" sz="2200" spc="-15" dirty="0">
                <a:solidFill>
                  <a:schemeClr val="tx1"/>
                </a:solidFill>
                <a:effectLst/>
                <a:latin typeface="Times New Roman" panose="02020603050405020304" pitchFamily="18" charset="0"/>
                <a:ea typeface="Times New Roman" panose="02020603050405020304" pitchFamily="18" charset="0"/>
              </a:rPr>
              <a:t>у</a:t>
            </a:r>
            <a:r>
              <a:rPr lang="uk-UA" sz="2200" dirty="0">
                <a:solidFill>
                  <a:schemeClr val="tx1"/>
                </a:solidFill>
                <a:effectLst/>
                <a:latin typeface="Times New Roman" panose="02020603050405020304" pitchFamily="18" charset="0"/>
                <a:ea typeface="Times New Roman" panose="02020603050405020304" pitchFamily="18" charset="0"/>
              </a:rPr>
              <a:t>т</a:t>
            </a:r>
            <a:r>
              <a:rPr lang="uk-UA" sz="2200" spc="5" dirty="0">
                <a:solidFill>
                  <a:schemeClr val="tx1"/>
                </a:solidFill>
                <a:effectLst/>
                <a:latin typeface="Times New Roman" panose="02020603050405020304" pitchFamily="18" charset="0"/>
                <a:ea typeface="Times New Roman" panose="02020603050405020304" pitchFamily="18" charset="0"/>
              </a:rPr>
              <a:t>но</a:t>
            </a:r>
            <a:r>
              <a:rPr lang="uk-UA" sz="2200" dirty="0">
                <a:solidFill>
                  <a:schemeClr val="tx1"/>
                </a:solidFill>
                <a:effectLst/>
                <a:latin typeface="Times New Roman" panose="02020603050405020304" pitchFamily="18" charset="0"/>
                <a:ea typeface="Times New Roman" panose="02020603050405020304" pitchFamily="18" charset="0"/>
              </a:rPr>
              <a:t>с</a:t>
            </a:r>
            <a:r>
              <a:rPr lang="uk-UA" sz="2200" spc="-15" dirty="0">
                <a:solidFill>
                  <a:schemeClr val="tx1"/>
                </a:solidFill>
                <a:effectLst/>
                <a:latin typeface="Times New Roman" panose="02020603050405020304" pitchFamily="18" charset="0"/>
                <a:ea typeface="Times New Roman" panose="02020603050405020304" pitchFamily="18" charset="0"/>
              </a:rPr>
              <a:t>т</a:t>
            </a:r>
            <a:r>
              <a:rPr lang="uk-UA" sz="2200" dirty="0">
                <a:solidFill>
                  <a:schemeClr val="tx1"/>
                </a:solidFill>
                <a:effectLst/>
                <a:latin typeface="Times New Roman" panose="02020603050405020304" pitchFamily="18" charset="0"/>
                <a:ea typeface="Times New Roman" panose="02020603050405020304" pitchFamily="18" charset="0"/>
              </a:rPr>
              <a:t>і</a:t>
            </a:r>
            <a:r>
              <a:rPr lang="uk-UA" sz="2200" spc="40" dirty="0">
                <a:solidFill>
                  <a:schemeClr val="tx1"/>
                </a:solidFill>
                <a:effectLst/>
                <a:latin typeface="Times New Roman" panose="02020603050405020304" pitchFamily="18" charset="0"/>
                <a:ea typeface="Times New Roman" panose="02020603050405020304" pitchFamily="18" charset="0"/>
              </a:rPr>
              <a:t> </a:t>
            </a:r>
            <a:r>
              <a:rPr lang="uk-UA" sz="2200" spc="5" dirty="0">
                <a:solidFill>
                  <a:schemeClr val="tx1"/>
                </a:solidFill>
                <a:effectLst/>
                <a:latin typeface="Times New Roman" panose="02020603050405020304" pitchFamily="18" charset="0"/>
                <a:ea typeface="Times New Roman" panose="02020603050405020304" pitchFamily="18" charset="0"/>
              </a:rPr>
              <a:t>н</a:t>
            </a:r>
            <a:r>
              <a:rPr lang="uk-UA" sz="2200" dirty="0">
                <a:solidFill>
                  <a:schemeClr val="tx1"/>
                </a:solidFill>
                <a:effectLst/>
                <a:latin typeface="Times New Roman" panose="02020603050405020304" pitchFamily="18" charset="0"/>
                <a:ea typeface="Times New Roman" panose="02020603050405020304" pitchFamily="18" charset="0"/>
              </a:rPr>
              <a:t>а</a:t>
            </a:r>
            <a:r>
              <a:rPr lang="uk-UA" sz="2200" spc="-15" dirty="0">
                <a:solidFill>
                  <a:schemeClr val="tx1"/>
                </a:solidFill>
                <a:effectLst/>
                <a:latin typeface="Times New Roman" panose="02020603050405020304" pitchFamily="18" charset="0"/>
                <a:ea typeface="Times New Roman" panose="02020603050405020304" pitchFamily="18" charset="0"/>
              </a:rPr>
              <a:t>у</a:t>
            </a:r>
            <a:r>
              <a:rPr lang="uk-UA" sz="2200" dirty="0">
                <a:solidFill>
                  <a:schemeClr val="tx1"/>
                </a:solidFill>
                <a:effectLst/>
                <a:latin typeface="Times New Roman" panose="02020603050405020304" pitchFamily="18" charset="0"/>
                <a:ea typeface="Times New Roman" panose="02020603050405020304" pitchFamily="18" charset="0"/>
              </a:rPr>
              <a:t>к</a:t>
            </a:r>
            <a:r>
              <a:rPr lang="uk-UA" sz="2200" spc="5" dirty="0">
                <a:solidFill>
                  <a:schemeClr val="tx1"/>
                </a:solidFill>
                <a:effectLst/>
                <a:latin typeface="Times New Roman" panose="02020603050405020304" pitchFamily="18" charset="0"/>
                <a:ea typeface="Times New Roman" panose="02020603050405020304" pitchFamily="18" charset="0"/>
              </a:rPr>
              <a:t>о</a:t>
            </a:r>
            <a:r>
              <a:rPr lang="uk-UA" sz="2200" spc="-15" dirty="0">
                <a:solidFill>
                  <a:schemeClr val="tx1"/>
                </a:solidFill>
                <a:effectLst/>
                <a:latin typeface="Times New Roman" panose="02020603050405020304" pitchFamily="18" charset="0"/>
                <a:ea typeface="Times New Roman" panose="02020603050405020304" pitchFamily="18" charset="0"/>
              </a:rPr>
              <a:t>в</a:t>
            </a:r>
            <a:r>
              <a:rPr lang="uk-UA" sz="2200" spc="5" dirty="0">
                <a:solidFill>
                  <a:schemeClr val="tx1"/>
                </a:solidFill>
                <a:effectLst/>
                <a:latin typeface="Times New Roman" panose="02020603050405020304" pitchFamily="18" charset="0"/>
                <a:ea typeface="Times New Roman" panose="02020603050405020304" pitchFamily="18" charset="0"/>
              </a:rPr>
              <a:t>о</a:t>
            </a:r>
            <a:r>
              <a:rPr lang="uk-UA" sz="2200" dirty="0">
                <a:solidFill>
                  <a:schemeClr val="tx1"/>
                </a:solidFill>
                <a:effectLst/>
                <a:latin typeface="Times New Roman" panose="02020603050405020304" pitchFamily="18" charset="0"/>
                <a:ea typeface="Times New Roman" panose="02020603050405020304" pitchFamily="18" charset="0"/>
              </a:rPr>
              <a:t>го</a:t>
            </a:r>
            <a:r>
              <a:rPr lang="uk-UA" sz="2200" spc="40" dirty="0">
                <a:solidFill>
                  <a:schemeClr val="tx1"/>
                </a:solidFill>
                <a:effectLst/>
                <a:latin typeface="Times New Roman" panose="02020603050405020304" pitchFamily="18" charset="0"/>
                <a:ea typeface="Times New Roman" panose="02020603050405020304" pitchFamily="18" charset="0"/>
              </a:rPr>
              <a:t> </a:t>
            </a:r>
            <a:r>
              <a:rPr lang="uk-UA" sz="2200" spc="-10" dirty="0">
                <a:solidFill>
                  <a:schemeClr val="tx1"/>
                </a:solidFill>
                <a:effectLst/>
                <a:latin typeface="Times New Roman" panose="02020603050405020304" pitchFamily="18" charset="0"/>
                <a:ea typeface="Times New Roman" panose="02020603050405020304" pitchFamily="18" charset="0"/>
              </a:rPr>
              <a:t>к</a:t>
            </a:r>
            <a:r>
              <a:rPr lang="uk-UA" sz="2200" dirty="0">
                <a:solidFill>
                  <a:schemeClr val="tx1"/>
                </a:solidFill>
                <a:effectLst/>
                <a:latin typeface="Times New Roman" panose="02020603050405020304" pitchFamily="18" charset="0"/>
                <a:ea typeface="Times New Roman" panose="02020603050405020304" pitchFamily="18" charset="0"/>
              </a:rPr>
              <a:t>е</a:t>
            </a:r>
            <a:r>
              <a:rPr lang="uk-UA" sz="2200" spc="-5" dirty="0">
                <a:solidFill>
                  <a:schemeClr val="tx1"/>
                </a:solidFill>
                <a:effectLst/>
                <a:latin typeface="Times New Roman" panose="02020603050405020304" pitchFamily="18" charset="0"/>
                <a:ea typeface="Times New Roman" panose="02020603050405020304" pitchFamily="18" charset="0"/>
              </a:rPr>
              <a:t>р</a:t>
            </a:r>
            <a:r>
              <a:rPr lang="uk-UA" sz="2200" spc="5" dirty="0">
                <a:solidFill>
                  <a:schemeClr val="tx1"/>
                </a:solidFill>
                <a:effectLst/>
                <a:latin typeface="Times New Roman" panose="02020603050405020304" pitchFamily="18" charset="0"/>
                <a:ea typeface="Times New Roman" panose="02020603050405020304" pitchFamily="18" charset="0"/>
              </a:rPr>
              <a:t>і</a:t>
            </a:r>
            <a:r>
              <a:rPr lang="uk-UA" sz="2200" spc="-5" dirty="0">
                <a:solidFill>
                  <a:schemeClr val="tx1"/>
                </a:solidFill>
                <a:effectLst/>
                <a:latin typeface="Times New Roman" panose="02020603050405020304" pitchFamily="18" charset="0"/>
                <a:ea typeface="Times New Roman" panose="02020603050405020304" pitchFamily="18" charset="0"/>
              </a:rPr>
              <a:t>вн</a:t>
            </a:r>
            <a:r>
              <a:rPr lang="uk-UA" sz="2200" spc="5" dirty="0">
                <a:solidFill>
                  <a:schemeClr val="tx1"/>
                </a:solidFill>
                <a:effectLst/>
                <a:latin typeface="Times New Roman" panose="02020603050405020304" pitchFamily="18" charset="0"/>
                <a:ea typeface="Times New Roman" panose="02020603050405020304" pitchFamily="18" charset="0"/>
              </a:rPr>
              <a:t>и</a:t>
            </a:r>
            <a:r>
              <a:rPr lang="uk-UA" sz="2200" dirty="0">
                <a:solidFill>
                  <a:schemeClr val="tx1"/>
                </a:solidFill>
                <a:effectLst/>
                <a:latin typeface="Times New Roman" panose="02020603050405020304" pitchFamily="18" charset="0"/>
                <a:ea typeface="Times New Roman" panose="02020603050405020304" pitchFamily="18" charset="0"/>
              </a:rPr>
              <a:t>ка.</a:t>
            </a:r>
            <a:r>
              <a:rPr lang="uk-UA" sz="2200" spc="30" dirty="0">
                <a:solidFill>
                  <a:schemeClr val="tx1"/>
                </a:solidFill>
                <a:effectLst/>
                <a:latin typeface="Times New Roman" panose="02020603050405020304" pitchFamily="18" charset="0"/>
                <a:ea typeface="Times New Roman" panose="02020603050405020304" pitchFamily="18" charset="0"/>
              </a:rPr>
              <a:t> </a:t>
            </a:r>
          </a:p>
          <a:p>
            <a:pPr marL="342900" indent="-342900" algn="just">
              <a:spcAft>
                <a:spcPts val="0"/>
              </a:spcAft>
              <a:buFont typeface="Wingdings" panose="05000000000000000000" pitchFamily="2" charset="2"/>
              <a:buChar char="Ø"/>
              <a:tabLst>
                <a:tab pos="355600" algn="l"/>
                <a:tab pos="1206500" algn="l"/>
                <a:tab pos="2032000" algn="l"/>
                <a:tab pos="2400300" algn="l"/>
                <a:tab pos="3581400" algn="l"/>
                <a:tab pos="4508500" algn="l"/>
                <a:tab pos="5499100" algn="l"/>
                <a:tab pos="6261100" algn="l"/>
              </a:tabLst>
            </a:pPr>
            <a:r>
              <a:rPr lang="uk-UA" sz="2200" spc="-5" dirty="0">
                <a:solidFill>
                  <a:schemeClr val="tx1"/>
                </a:solidFill>
                <a:effectLst/>
                <a:latin typeface="Times New Roman" panose="02020603050405020304" pitchFamily="18" charset="0"/>
                <a:ea typeface="Times New Roman" panose="02020603050405020304" pitchFamily="18" charset="0"/>
              </a:rPr>
              <a:t>Пі</a:t>
            </a:r>
            <a:r>
              <a:rPr lang="uk-UA" sz="2200" dirty="0">
                <a:solidFill>
                  <a:schemeClr val="tx1"/>
                </a:solidFill>
                <a:effectLst/>
                <a:latin typeface="Times New Roman" panose="02020603050405020304" pitchFamily="18" charset="0"/>
                <a:ea typeface="Times New Roman" panose="02020603050405020304" pitchFamily="18" charset="0"/>
              </a:rPr>
              <a:t>д</a:t>
            </a:r>
            <a:r>
              <a:rPr lang="uk-UA" sz="2200" spc="35" dirty="0">
                <a:solidFill>
                  <a:schemeClr val="tx1"/>
                </a:solidFill>
                <a:effectLst/>
                <a:latin typeface="Times New Roman" panose="02020603050405020304" pitchFamily="18" charset="0"/>
                <a:ea typeface="Times New Roman" panose="02020603050405020304" pitchFamily="18" charset="0"/>
              </a:rPr>
              <a:t> </a:t>
            </a:r>
            <a:r>
              <a:rPr lang="uk-UA" sz="2200" dirty="0">
                <a:solidFill>
                  <a:schemeClr val="tx1"/>
                </a:solidFill>
                <a:effectLst/>
                <a:latin typeface="Times New Roman" panose="02020603050405020304" pitchFamily="18" charset="0"/>
                <a:ea typeface="Times New Roman" panose="02020603050405020304" pitchFamily="18" charset="0"/>
              </a:rPr>
              <a:t>час</a:t>
            </a:r>
            <a:r>
              <a:rPr lang="uk-UA" sz="2200" spc="70" dirty="0">
                <a:solidFill>
                  <a:schemeClr val="tx1"/>
                </a:solidFill>
                <a:effectLst/>
                <a:latin typeface="Times New Roman" panose="02020603050405020304" pitchFamily="18" charset="0"/>
                <a:ea typeface="Times New Roman" panose="02020603050405020304" pitchFamily="18" charset="0"/>
              </a:rPr>
              <a:t> </a:t>
            </a:r>
            <a:r>
              <a:rPr lang="uk-UA" sz="2200" dirty="0">
                <a:solidFill>
                  <a:schemeClr val="tx1"/>
                </a:solidFill>
                <a:effectLst/>
                <a:latin typeface="Times New Roman" panose="02020603050405020304" pitchFamily="18" charset="0"/>
                <a:ea typeface="Times New Roman" panose="02020603050405020304" pitchFamily="18" charset="0"/>
              </a:rPr>
              <a:t>за</a:t>
            </a:r>
            <a:r>
              <a:rPr lang="uk-UA" sz="2200" spc="-5" dirty="0">
                <a:solidFill>
                  <a:schemeClr val="tx1"/>
                </a:solidFill>
                <a:effectLst/>
                <a:latin typeface="Times New Roman" panose="02020603050405020304" pitchFamily="18" charset="0"/>
                <a:ea typeface="Times New Roman" panose="02020603050405020304" pitchFamily="18" charset="0"/>
              </a:rPr>
              <a:t>хи</a:t>
            </a:r>
            <a:r>
              <a:rPr lang="uk-UA" sz="2200" dirty="0">
                <a:solidFill>
                  <a:schemeClr val="tx1"/>
                </a:solidFill>
                <a:effectLst/>
                <a:latin typeface="Times New Roman" panose="02020603050405020304" pitchFamily="18" charset="0"/>
                <a:ea typeface="Times New Roman" panose="02020603050405020304" pitchFamily="18" charset="0"/>
              </a:rPr>
              <a:t>сту</a:t>
            </a:r>
            <a:r>
              <a:rPr lang="uk-UA" sz="2200" spc="15" dirty="0">
                <a:solidFill>
                  <a:schemeClr val="tx1"/>
                </a:solidFill>
                <a:effectLst/>
                <a:latin typeface="Times New Roman" panose="02020603050405020304" pitchFamily="18" charset="0"/>
                <a:ea typeface="Times New Roman" panose="02020603050405020304" pitchFamily="18" charset="0"/>
              </a:rPr>
              <a:t> </a:t>
            </a:r>
            <a:r>
              <a:rPr lang="uk-UA" sz="2200" dirty="0">
                <a:solidFill>
                  <a:schemeClr val="tx1"/>
                </a:solidFill>
                <a:effectLst/>
                <a:latin typeface="Times New Roman" panose="02020603050405020304" pitchFamily="18" charset="0"/>
                <a:ea typeface="Times New Roman" panose="02020603050405020304" pitchFamily="18" charset="0"/>
              </a:rPr>
              <a:t>с</a:t>
            </a:r>
            <a:r>
              <a:rPr lang="uk-UA" sz="2200" spc="10" dirty="0">
                <a:solidFill>
                  <a:schemeClr val="tx1"/>
                </a:solidFill>
                <a:effectLst/>
                <a:latin typeface="Times New Roman" panose="02020603050405020304" pitchFamily="18" charset="0"/>
                <a:ea typeface="Times New Roman" panose="02020603050405020304" pitchFamily="18" charset="0"/>
              </a:rPr>
              <a:t>т</a:t>
            </a:r>
            <a:r>
              <a:rPr lang="uk-UA" sz="2200" spc="-15" dirty="0">
                <a:solidFill>
                  <a:schemeClr val="tx1"/>
                </a:solidFill>
                <a:effectLst/>
                <a:latin typeface="Times New Roman" panose="02020603050405020304" pitchFamily="18" charset="0"/>
                <a:ea typeface="Times New Roman" panose="02020603050405020304" pitchFamily="18" charset="0"/>
              </a:rPr>
              <a:t>у</a:t>
            </a:r>
            <a:r>
              <a:rPr lang="uk-UA" sz="2200" spc="5" dirty="0">
                <a:solidFill>
                  <a:schemeClr val="tx1"/>
                </a:solidFill>
                <a:effectLst/>
                <a:latin typeface="Times New Roman" panose="02020603050405020304" pitchFamily="18" charset="0"/>
                <a:ea typeface="Times New Roman" panose="02020603050405020304" pitchFamily="18" charset="0"/>
              </a:rPr>
              <a:t>д</a:t>
            </a:r>
            <a:r>
              <a:rPr lang="uk-UA" sz="2200" dirty="0">
                <a:solidFill>
                  <a:schemeClr val="tx1"/>
                </a:solidFill>
                <a:effectLst/>
                <a:latin typeface="Times New Roman" panose="02020603050405020304" pitchFamily="18" charset="0"/>
                <a:ea typeface="Times New Roman" panose="02020603050405020304" pitchFamily="18" charset="0"/>
              </a:rPr>
              <a:t>е</a:t>
            </a:r>
            <a:r>
              <a:rPr lang="uk-UA" sz="2200" spc="5" dirty="0">
                <a:solidFill>
                  <a:schemeClr val="tx1"/>
                </a:solidFill>
                <a:effectLst/>
                <a:latin typeface="Times New Roman" panose="02020603050405020304" pitchFamily="18" charset="0"/>
                <a:ea typeface="Times New Roman" panose="02020603050405020304" pitchFamily="18" charset="0"/>
              </a:rPr>
              <a:t>нто</a:t>
            </a:r>
            <a:r>
              <a:rPr lang="uk-UA" sz="2200" spc="-5" dirty="0">
                <a:solidFill>
                  <a:schemeClr val="tx1"/>
                </a:solidFill>
                <a:effectLst/>
                <a:latin typeface="Times New Roman" panose="02020603050405020304" pitchFamily="18" charset="0"/>
                <a:ea typeface="Times New Roman" panose="02020603050405020304" pitchFamily="18" charset="0"/>
              </a:rPr>
              <a:t>в</a:t>
            </a:r>
            <a:r>
              <a:rPr lang="uk-UA" sz="2200" dirty="0">
                <a:solidFill>
                  <a:schemeClr val="tx1"/>
                </a:solidFill>
                <a:effectLst/>
                <a:latin typeface="Times New Roman" panose="02020603050405020304" pitchFamily="18" charset="0"/>
                <a:ea typeface="Times New Roman" panose="02020603050405020304" pitchFamily="18" charset="0"/>
              </a:rPr>
              <a:t>і</a:t>
            </a:r>
            <a:r>
              <a:rPr lang="uk-UA" sz="2200" spc="40" dirty="0">
                <a:solidFill>
                  <a:schemeClr val="tx1"/>
                </a:solidFill>
                <a:effectLst/>
                <a:latin typeface="Times New Roman" panose="02020603050405020304" pitchFamily="18" charset="0"/>
                <a:ea typeface="Times New Roman" panose="02020603050405020304" pitchFamily="18" charset="0"/>
              </a:rPr>
              <a:t> </a:t>
            </a:r>
            <a:r>
              <a:rPr lang="uk-UA" sz="2200" spc="5" dirty="0">
                <a:solidFill>
                  <a:schemeClr val="tx1"/>
                </a:solidFill>
                <a:effectLst/>
                <a:latin typeface="Times New Roman" panose="02020603050405020304" pitchFamily="18" charset="0"/>
                <a:ea typeface="Times New Roman" panose="02020603050405020304" pitchFamily="18" charset="0"/>
              </a:rPr>
              <a:t>н</a:t>
            </a:r>
            <a:r>
              <a:rPr lang="uk-UA" sz="2200" spc="-10" dirty="0">
                <a:solidFill>
                  <a:schemeClr val="tx1"/>
                </a:solidFill>
                <a:effectLst/>
                <a:latin typeface="Times New Roman" panose="02020603050405020304" pitchFamily="18" charset="0"/>
                <a:ea typeface="Times New Roman" panose="02020603050405020304" pitchFamily="18" charset="0"/>
              </a:rPr>
              <a:t>а</a:t>
            </a:r>
            <a:r>
              <a:rPr lang="uk-UA" sz="2200" spc="5" dirty="0">
                <a:solidFill>
                  <a:schemeClr val="tx1"/>
                </a:solidFill>
                <a:effectLst/>
                <a:latin typeface="Times New Roman" panose="02020603050405020304" pitchFamily="18" charset="0"/>
                <a:ea typeface="Times New Roman" panose="02020603050405020304" pitchFamily="18" charset="0"/>
              </a:rPr>
              <a:t>д</a:t>
            </a:r>
            <a:r>
              <a:rPr lang="uk-UA" sz="2200" spc="-10" dirty="0">
                <a:solidFill>
                  <a:schemeClr val="tx1"/>
                </a:solidFill>
                <a:effectLst/>
                <a:latin typeface="Times New Roman" panose="02020603050405020304" pitchFamily="18" charset="0"/>
                <a:ea typeface="Times New Roman" panose="02020603050405020304" pitchFamily="18" charset="0"/>
              </a:rPr>
              <a:t>а</a:t>
            </a:r>
            <a:r>
              <a:rPr lang="uk-UA" sz="2200" dirty="0">
                <a:solidFill>
                  <a:schemeClr val="tx1"/>
                </a:solidFill>
                <a:effectLst/>
                <a:latin typeface="Times New Roman" panose="02020603050405020304" pitchFamily="18" charset="0"/>
                <a:ea typeface="Times New Roman" panose="02020603050405020304" pitchFamily="18" charset="0"/>
              </a:rPr>
              <a:t>єт</a:t>
            </a:r>
            <a:r>
              <a:rPr lang="uk-UA" sz="2200" spc="-5" dirty="0">
                <a:solidFill>
                  <a:schemeClr val="tx1"/>
                </a:solidFill>
                <a:effectLst/>
                <a:latin typeface="Times New Roman" panose="02020603050405020304" pitchFamily="18" charset="0"/>
                <a:ea typeface="Times New Roman" panose="02020603050405020304" pitchFamily="18" charset="0"/>
              </a:rPr>
              <a:t>ь</a:t>
            </a:r>
            <a:r>
              <a:rPr lang="uk-UA" sz="2200" dirty="0">
                <a:solidFill>
                  <a:schemeClr val="tx1"/>
                </a:solidFill>
                <a:effectLst/>
                <a:latin typeface="Times New Roman" panose="02020603050405020304" pitchFamily="18" charset="0"/>
                <a:ea typeface="Times New Roman" panose="02020603050405020304" pitchFamily="18" charset="0"/>
              </a:rPr>
              <a:t>ся с</a:t>
            </a:r>
            <a:r>
              <a:rPr lang="uk-UA" sz="2200" spc="-5" dirty="0">
                <a:solidFill>
                  <a:schemeClr val="tx1"/>
                </a:solidFill>
                <a:effectLst/>
                <a:latin typeface="Times New Roman" panose="02020603050405020304" pitchFamily="18" charset="0"/>
                <a:ea typeface="Times New Roman" panose="02020603050405020304" pitchFamily="18" charset="0"/>
              </a:rPr>
              <a:t>л</a:t>
            </a:r>
            <a:r>
              <a:rPr lang="uk-UA" sz="2200" spc="5" dirty="0">
                <a:solidFill>
                  <a:schemeClr val="tx1"/>
                </a:solidFill>
                <a:effectLst/>
                <a:latin typeface="Times New Roman" panose="02020603050405020304" pitchFamily="18" charset="0"/>
                <a:ea typeface="Times New Roman" panose="02020603050405020304" pitchFamily="18" charset="0"/>
              </a:rPr>
              <a:t>о</a:t>
            </a:r>
            <a:r>
              <a:rPr lang="uk-UA" sz="2200" spc="-5" dirty="0">
                <a:solidFill>
                  <a:schemeClr val="tx1"/>
                </a:solidFill>
                <a:effectLst/>
                <a:latin typeface="Times New Roman" panose="02020603050405020304" pitchFamily="18" charset="0"/>
                <a:ea typeface="Times New Roman" panose="02020603050405020304" pitchFamily="18" charset="0"/>
              </a:rPr>
              <a:t>в</a:t>
            </a:r>
            <a:r>
              <a:rPr lang="uk-UA" sz="2200" dirty="0">
                <a:solidFill>
                  <a:schemeClr val="tx1"/>
                </a:solidFill>
                <a:effectLst/>
                <a:latin typeface="Times New Roman" panose="02020603050405020304" pitchFamily="18" charset="0"/>
                <a:ea typeface="Times New Roman" panose="02020603050405020304" pitchFamily="18" charset="0"/>
              </a:rPr>
              <a:t>о</a:t>
            </a:r>
            <a:r>
              <a:rPr lang="uk-UA" sz="2200" spc="135" dirty="0">
                <a:solidFill>
                  <a:schemeClr val="tx1"/>
                </a:solidFill>
                <a:effectLst/>
                <a:latin typeface="Times New Roman" panose="02020603050405020304" pitchFamily="18" charset="0"/>
                <a:ea typeface="Times New Roman" panose="02020603050405020304" pitchFamily="18" charset="0"/>
              </a:rPr>
              <a:t> </a:t>
            </a:r>
            <a:r>
              <a:rPr lang="uk-UA" sz="2200" dirty="0">
                <a:solidFill>
                  <a:schemeClr val="tx1"/>
                </a:solidFill>
                <a:effectLst/>
                <a:latin typeface="Times New Roman" panose="02020603050405020304" pitchFamily="18" charset="0"/>
                <a:ea typeface="Times New Roman" panose="02020603050405020304" pitchFamily="18" charset="0"/>
              </a:rPr>
              <a:t>на 10 хвилин</a:t>
            </a:r>
            <a:r>
              <a:rPr lang="uk-UA" sz="2200" spc="5" dirty="0">
                <a:solidFill>
                  <a:schemeClr val="tx1"/>
                </a:solidFill>
                <a:effectLst/>
                <a:latin typeface="Times New Roman" panose="02020603050405020304" pitchFamily="18" charset="0"/>
                <a:ea typeface="Times New Roman" panose="02020603050405020304" pitchFamily="18" charset="0"/>
              </a:rPr>
              <a:t> д</a:t>
            </a:r>
            <a:r>
              <a:rPr lang="uk-UA" sz="2200" spc="-5" dirty="0">
                <a:solidFill>
                  <a:schemeClr val="tx1"/>
                </a:solidFill>
                <a:effectLst/>
                <a:latin typeface="Times New Roman" panose="02020603050405020304" pitchFamily="18" charset="0"/>
                <a:ea typeface="Times New Roman" panose="02020603050405020304" pitchFamily="18" charset="0"/>
              </a:rPr>
              <a:t>л</a:t>
            </a:r>
            <a:r>
              <a:rPr lang="uk-UA" sz="2200" dirty="0">
                <a:solidFill>
                  <a:schemeClr val="tx1"/>
                </a:solidFill>
                <a:effectLst/>
                <a:latin typeface="Times New Roman" panose="02020603050405020304" pitchFamily="18" charset="0"/>
                <a:ea typeface="Times New Roman" panose="02020603050405020304" pitchFamily="18" charset="0"/>
              </a:rPr>
              <a:t>я</a:t>
            </a:r>
            <a:r>
              <a:rPr lang="uk-UA" sz="2200" spc="145" dirty="0">
                <a:solidFill>
                  <a:schemeClr val="tx1"/>
                </a:solidFill>
                <a:effectLst/>
                <a:latin typeface="Times New Roman" panose="02020603050405020304" pitchFamily="18" charset="0"/>
                <a:ea typeface="Times New Roman" panose="02020603050405020304" pitchFamily="18" charset="0"/>
              </a:rPr>
              <a:t> </a:t>
            </a:r>
            <a:r>
              <a:rPr lang="uk-UA" sz="2200" dirty="0">
                <a:solidFill>
                  <a:schemeClr val="tx1"/>
                </a:solidFill>
                <a:effectLst/>
                <a:latin typeface="Times New Roman" panose="02020603050405020304" pitchFamily="18" charset="0"/>
                <a:ea typeface="Times New Roman" panose="02020603050405020304" pitchFamily="18" charset="0"/>
              </a:rPr>
              <a:t>с</a:t>
            </a:r>
            <a:r>
              <a:rPr lang="uk-UA" sz="2200" spc="-15" dirty="0">
                <a:solidFill>
                  <a:schemeClr val="tx1"/>
                </a:solidFill>
                <a:effectLst/>
                <a:latin typeface="Times New Roman" panose="02020603050405020304" pitchFamily="18" charset="0"/>
                <a:ea typeface="Times New Roman" panose="02020603050405020304" pitchFamily="18" charset="0"/>
              </a:rPr>
              <a:t>т</a:t>
            </a:r>
            <a:r>
              <a:rPr lang="uk-UA" sz="2200" spc="5" dirty="0">
                <a:solidFill>
                  <a:schemeClr val="tx1"/>
                </a:solidFill>
                <a:effectLst/>
                <a:latin typeface="Times New Roman" panose="02020603050405020304" pitchFamily="18" charset="0"/>
                <a:ea typeface="Times New Roman" panose="02020603050405020304" pitchFamily="18" charset="0"/>
              </a:rPr>
              <a:t>и</a:t>
            </a:r>
            <a:r>
              <a:rPr lang="uk-UA" sz="2200" dirty="0">
                <a:solidFill>
                  <a:schemeClr val="tx1"/>
                </a:solidFill>
                <a:effectLst/>
                <a:latin typeface="Times New Roman" panose="02020603050405020304" pitchFamily="18" charset="0"/>
                <a:ea typeface="Times New Roman" panose="02020603050405020304" pitchFamily="18" charset="0"/>
              </a:rPr>
              <a:t>с</a:t>
            </a:r>
            <a:r>
              <a:rPr lang="uk-UA" sz="2200" spc="-5" dirty="0">
                <a:solidFill>
                  <a:schemeClr val="tx1"/>
                </a:solidFill>
                <a:effectLst/>
                <a:latin typeface="Times New Roman" panose="02020603050405020304" pitchFamily="18" charset="0"/>
                <a:ea typeface="Times New Roman" panose="02020603050405020304" pitchFamily="18" charset="0"/>
              </a:rPr>
              <a:t>л</a:t>
            </a:r>
            <a:r>
              <a:rPr lang="uk-UA" sz="2200" dirty="0">
                <a:solidFill>
                  <a:schemeClr val="tx1"/>
                </a:solidFill>
                <a:effectLst/>
                <a:latin typeface="Times New Roman" panose="02020603050405020304" pitchFamily="18" charset="0"/>
                <a:ea typeface="Times New Roman" panose="02020603050405020304" pitchFamily="18" charset="0"/>
              </a:rPr>
              <a:t>ої</a:t>
            </a:r>
            <a:r>
              <a:rPr lang="uk-UA" sz="2200" spc="125" dirty="0">
                <a:solidFill>
                  <a:schemeClr val="tx1"/>
                </a:solidFill>
                <a:effectLst/>
                <a:latin typeface="Times New Roman" panose="02020603050405020304" pitchFamily="18" charset="0"/>
                <a:ea typeface="Times New Roman" panose="02020603050405020304" pitchFamily="18" charset="0"/>
              </a:rPr>
              <a:t> </a:t>
            </a:r>
            <a:r>
              <a:rPr lang="uk-UA" sz="2200" dirty="0">
                <a:solidFill>
                  <a:schemeClr val="tx1"/>
                </a:solidFill>
                <a:effectLst/>
                <a:latin typeface="Times New Roman" panose="02020603050405020304" pitchFamily="18" charset="0"/>
                <a:ea typeface="Times New Roman" panose="02020603050405020304" pitchFamily="18" charset="0"/>
              </a:rPr>
              <a:t>зага</a:t>
            </a:r>
            <a:r>
              <a:rPr lang="uk-UA" sz="2200" spc="-5" dirty="0">
                <a:solidFill>
                  <a:schemeClr val="tx1"/>
                </a:solidFill>
                <a:effectLst/>
                <a:latin typeface="Times New Roman" panose="02020603050405020304" pitchFamily="18" charset="0"/>
                <a:ea typeface="Times New Roman" panose="02020603050405020304" pitchFamily="18" charset="0"/>
              </a:rPr>
              <a:t>ль</a:t>
            </a:r>
            <a:r>
              <a:rPr lang="uk-UA" sz="2200" spc="5" dirty="0">
                <a:solidFill>
                  <a:schemeClr val="tx1"/>
                </a:solidFill>
                <a:effectLst/>
                <a:latin typeface="Times New Roman" panose="02020603050405020304" pitchFamily="18" charset="0"/>
                <a:ea typeface="Times New Roman" panose="02020603050405020304" pitchFamily="18" charset="0"/>
              </a:rPr>
              <a:t>н</a:t>
            </a:r>
            <a:r>
              <a:rPr lang="uk-UA" sz="2200" dirty="0">
                <a:solidFill>
                  <a:schemeClr val="tx1"/>
                </a:solidFill>
                <a:effectLst/>
                <a:latin typeface="Times New Roman" panose="02020603050405020304" pitchFamily="18" charset="0"/>
                <a:ea typeface="Times New Roman" panose="02020603050405020304" pitchFamily="18" charset="0"/>
              </a:rPr>
              <a:t>ої</a:t>
            </a:r>
            <a:r>
              <a:rPr lang="uk-UA" sz="2200" spc="125" dirty="0">
                <a:solidFill>
                  <a:schemeClr val="tx1"/>
                </a:solidFill>
                <a:effectLst/>
                <a:latin typeface="Times New Roman" panose="02020603050405020304" pitchFamily="18" charset="0"/>
                <a:ea typeface="Times New Roman" panose="02020603050405020304" pitchFamily="18" charset="0"/>
              </a:rPr>
              <a:t> </a:t>
            </a:r>
            <a:r>
              <a:rPr lang="uk-UA" sz="2200" spc="5" dirty="0">
                <a:solidFill>
                  <a:schemeClr val="tx1"/>
                </a:solidFill>
                <a:effectLst/>
                <a:latin typeface="Times New Roman" panose="02020603050405020304" pitchFamily="18" charset="0"/>
                <a:ea typeface="Times New Roman" panose="02020603050405020304" pitchFamily="18" charset="0"/>
              </a:rPr>
              <a:t>х</a:t>
            </a:r>
            <a:r>
              <a:rPr lang="uk-UA" sz="2200" dirty="0">
                <a:solidFill>
                  <a:schemeClr val="tx1"/>
                </a:solidFill>
                <a:effectLst/>
                <a:latin typeface="Times New Roman" panose="02020603050405020304" pitchFamily="18" charset="0"/>
                <a:ea typeface="Times New Roman" panose="02020603050405020304" pitchFamily="18" charset="0"/>
              </a:rPr>
              <a:t>а</a:t>
            </a:r>
            <a:r>
              <a:rPr lang="uk-UA" sz="2200" spc="5" dirty="0">
                <a:solidFill>
                  <a:schemeClr val="tx1"/>
                </a:solidFill>
                <a:effectLst/>
                <a:latin typeface="Times New Roman" panose="02020603050405020304" pitchFamily="18" charset="0"/>
                <a:ea typeface="Times New Roman" panose="02020603050405020304" pitchFamily="18" charset="0"/>
              </a:rPr>
              <a:t>р</a:t>
            </a:r>
            <a:r>
              <a:rPr lang="uk-UA" sz="2200" dirty="0">
                <a:solidFill>
                  <a:schemeClr val="tx1"/>
                </a:solidFill>
                <a:effectLst/>
                <a:latin typeface="Times New Roman" panose="02020603050405020304" pitchFamily="18" charset="0"/>
                <a:ea typeface="Times New Roman" panose="02020603050405020304" pitchFamily="18" charset="0"/>
              </a:rPr>
              <a:t>акт</a:t>
            </a:r>
            <a:r>
              <a:rPr lang="uk-UA" sz="2200" spc="-10" dirty="0">
                <a:solidFill>
                  <a:schemeClr val="tx1"/>
                </a:solidFill>
                <a:effectLst/>
                <a:latin typeface="Times New Roman" panose="02020603050405020304" pitchFamily="18" charset="0"/>
                <a:ea typeface="Times New Roman" panose="02020603050405020304" pitchFamily="18" charset="0"/>
              </a:rPr>
              <a:t>е</a:t>
            </a:r>
            <a:r>
              <a:rPr lang="uk-UA" sz="2200" spc="-5" dirty="0">
                <a:solidFill>
                  <a:schemeClr val="tx1"/>
                </a:solidFill>
                <a:effectLst/>
                <a:latin typeface="Times New Roman" panose="02020603050405020304" pitchFamily="18" charset="0"/>
                <a:ea typeface="Times New Roman" panose="02020603050405020304" pitchFamily="18" charset="0"/>
              </a:rPr>
              <a:t>р</a:t>
            </a:r>
            <a:r>
              <a:rPr lang="uk-UA" sz="2200" spc="5" dirty="0">
                <a:solidFill>
                  <a:schemeClr val="tx1"/>
                </a:solidFill>
                <a:effectLst/>
                <a:latin typeface="Times New Roman" panose="02020603050405020304" pitchFamily="18" charset="0"/>
                <a:ea typeface="Times New Roman" panose="02020603050405020304" pitchFamily="18" charset="0"/>
              </a:rPr>
              <a:t>и</a:t>
            </a:r>
            <a:r>
              <a:rPr lang="uk-UA" sz="2200" dirty="0">
                <a:solidFill>
                  <a:schemeClr val="tx1"/>
                </a:solidFill>
                <a:effectLst/>
                <a:latin typeface="Times New Roman" panose="02020603050405020304" pitchFamily="18" charset="0"/>
                <a:ea typeface="Times New Roman" panose="02020603050405020304" pitchFamily="18" charset="0"/>
              </a:rPr>
              <a:t>ст</a:t>
            </a:r>
            <a:r>
              <a:rPr lang="uk-UA" sz="2200" spc="-5" dirty="0">
                <a:solidFill>
                  <a:schemeClr val="tx1"/>
                </a:solidFill>
                <a:effectLst/>
                <a:latin typeface="Times New Roman" panose="02020603050405020304" pitchFamily="18" charset="0"/>
                <a:ea typeface="Times New Roman" panose="02020603050405020304" pitchFamily="18" charset="0"/>
              </a:rPr>
              <a:t>и</a:t>
            </a:r>
            <a:r>
              <a:rPr lang="uk-UA" sz="2200" dirty="0">
                <a:solidFill>
                  <a:schemeClr val="tx1"/>
                </a:solidFill>
                <a:effectLst/>
                <a:latin typeface="Times New Roman" panose="02020603050405020304" pitchFamily="18" charset="0"/>
                <a:ea typeface="Times New Roman" panose="02020603050405020304" pitchFamily="18" charset="0"/>
              </a:rPr>
              <a:t>ки</a:t>
            </a:r>
            <a:r>
              <a:rPr lang="uk-UA" sz="2200" spc="125" dirty="0">
                <a:solidFill>
                  <a:schemeClr val="tx1"/>
                </a:solidFill>
                <a:effectLst/>
                <a:latin typeface="Times New Roman" panose="02020603050405020304" pitchFamily="18" charset="0"/>
                <a:ea typeface="Times New Roman" panose="02020603050405020304" pitchFamily="18" charset="0"/>
              </a:rPr>
              <a:t> </a:t>
            </a:r>
            <a:r>
              <a:rPr lang="uk-UA" sz="2200" spc="-5" dirty="0">
                <a:solidFill>
                  <a:schemeClr val="tx1"/>
                </a:solidFill>
                <a:effectLst/>
                <a:latin typeface="Times New Roman" panose="02020603050405020304" pitchFamily="18" charset="0"/>
                <a:ea typeface="Times New Roman" panose="02020603050405020304" pitchFamily="18" charset="0"/>
              </a:rPr>
              <a:t>р</a:t>
            </a:r>
            <a:r>
              <a:rPr lang="uk-UA" sz="2200" spc="5" dirty="0">
                <a:solidFill>
                  <a:schemeClr val="tx1"/>
                </a:solidFill>
                <a:effectLst/>
                <a:latin typeface="Times New Roman" panose="02020603050405020304" pitchFamily="18" charset="0"/>
                <a:ea typeface="Times New Roman" panose="02020603050405020304" pitchFamily="18" charset="0"/>
              </a:rPr>
              <a:t>о</a:t>
            </a:r>
            <a:r>
              <a:rPr lang="uk-UA" sz="2200" spc="-5" dirty="0">
                <a:solidFill>
                  <a:schemeClr val="tx1"/>
                </a:solidFill>
                <a:effectLst/>
                <a:latin typeface="Times New Roman" panose="02020603050405020304" pitchFamily="18" charset="0"/>
                <a:ea typeface="Times New Roman" panose="02020603050405020304" pitchFamily="18" charset="0"/>
              </a:rPr>
              <a:t>б</a:t>
            </a:r>
            <a:r>
              <a:rPr lang="uk-UA" sz="2200" spc="5" dirty="0">
                <a:solidFill>
                  <a:schemeClr val="tx1"/>
                </a:solidFill>
                <a:effectLst/>
                <a:latin typeface="Times New Roman" panose="02020603050405020304" pitchFamily="18" charset="0"/>
                <a:ea typeface="Times New Roman" panose="02020603050405020304" pitchFamily="18" charset="0"/>
              </a:rPr>
              <a:t>о</a:t>
            </a:r>
            <a:r>
              <a:rPr lang="uk-UA" sz="2200" spc="-15" dirty="0">
                <a:solidFill>
                  <a:schemeClr val="tx1"/>
                </a:solidFill>
                <a:effectLst/>
                <a:latin typeface="Times New Roman" panose="02020603050405020304" pitchFamily="18" charset="0"/>
                <a:ea typeface="Times New Roman" panose="02020603050405020304" pitchFamily="18" charset="0"/>
              </a:rPr>
              <a:t>т</a:t>
            </a:r>
            <a:r>
              <a:rPr lang="uk-UA" sz="2200" spc="20" dirty="0">
                <a:solidFill>
                  <a:schemeClr val="tx1"/>
                </a:solidFill>
                <a:effectLst/>
                <a:latin typeface="Times New Roman" panose="02020603050405020304" pitchFamily="18" charset="0"/>
                <a:ea typeface="Times New Roman" panose="02020603050405020304" pitchFamily="18" charset="0"/>
              </a:rPr>
              <a:t>и</a:t>
            </a:r>
            <a:r>
              <a:rPr lang="uk-UA" sz="2200" dirty="0">
                <a:solidFill>
                  <a:schemeClr val="tx1"/>
                </a:solidFill>
                <a:effectLst/>
                <a:latin typeface="Times New Roman" panose="02020603050405020304" pitchFamily="18" charset="0"/>
                <a:ea typeface="Times New Roman" panose="02020603050405020304" pitchFamily="18" charset="0"/>
              </a:rPr>
              <a:t>,</a:t>
            </a:r>
            <a:r>
              <a:rPr lang="uk-UA" sz="2200" spc="140" dirty="0">
                <a:solidFill>
                  <a:schemeClr val="tx1"/>
                </a:solidFill>
                <a:effectLst/>
                <a:latin typeface="Times New Roman" panose="02020603050405020304" pitchFamily="18" charset="0"/>
                <a:ea typeface="Times New Roman" panose="02020603050405020304" pitchFamily="18" charset="0"/>
              </a:rPr>
              <a:t> </a:t>
            </a:r>
            <a:r>
              <a:rPr lang="uk-UA" sz="2200" spc="-5" dirty="0">
                <a:solidFill>
                  <a:schemeClr val="tx1"/>
                </a:solidFill>
                <a:effectLst/>
                <a:latin typeface="Times New Roman" panose="02020603050405020304" pitchFamily="18" charset="0"/>
                <a:ea typeface="Times New Roman" panose="02020603050405020304" pitchFamily="18" charset="0"/>
              </a:rPr>
              <a:t>дов</a:t>
            </a:r>
            <a:r>
              <a:rPr lang="uk-UA" sz="2200" spc="5" dirty="0">
                <a:solidFill>
                  <a:schemeClr val="tx1"/>
                </a:solidFill>
                <a:effectLst/>
                <a:latin typeface="Times New Roman" panose="02020603050405020304" pitchFamily="18" charset="0"/>
                <a:ea typeface="Times New Roman" panose="02020603050405020304" pitchFamily="18" charset="0"/>
              </a:rPr>
              <a:t>едення</a:t>
            </a:r>
            <a:r>
              <a:rPr lang="uk-UA" sz="2200" dirty="0">
                <a:solidFill>
                  <a:schemeClr val="tx1"/>
                </a:solidFill>
                <a:effectLst/>
                <a:latin typeface="Times New Roman" panose="02020603050405020304" pitchFamily="18" charset="0"/>
                <a:ea typeface="Times New Roman" panose="02020603050405020304" pitchFamily="18" charset="0"/>
              </a:rPr>
              <a:t> акт</a:t>
            </a:r>
            <a:r>
              <a:rPr lang="uk-UA" sz="2200" spc="-15" dirty="0">
                <a:solidFill>
                  <a:schemeClr val="tx1"/>
                </a:solidFill>
                <a:effectLst/>
                <a:latin typeface="Times New Roman" panose="02020603050405020304" pitchFamily="18" charset="0"/>
                <a:ea typeface="Times New Roman" panose="02020603050405020304" pitchFamily="18" charset="0"/>
              </a:rPr>
              <a:t>у</a:t>
            </a:r>
            <a:r>
              <a:rPr lang="uk-UA" sz="2200" dirty="0">
                <a:solidFill>
                  <a:schemeClr val="tx1"/>
                </a:solidFill>
                <a:effectLst/>
                <a:latin typeface="Times New Roman" panose="02020603050405020304" pitchFamily="18" charset="0"/>
                <a:ea typeface="Times New Roman" panose="02020603050405020304" pitchFamily="18" charset="0"/>
              </a:rPr>
              <a:t>а</a:t>
            </a:r>
            <a:r>
              <a:rPr lang="uk-UA" sz="2200" spc="-5" dirty="0">
                <a:solidFill>
                  <a:schemeClr val="tx1"/>
                </a:solidFill>
                <a:effectLst/>
                <a:latin typeface="Times New Roman" panose="02020603050405020304" pitchFamily="18" charset="0"/>
                <a:ea typeface="Times New Roman" panose="02020603050405020304" pitchFamily="18" charset="0"/>
              </a:rPr>
              <a:t>ль</a:t>
            </a:r>
            <a:r>
              <a:rPr lang="uk-UA" sz="2200" spc="10" dirty="0">
                <a:solidFill>
                  <a:schemeClr val="tx1"/>
                </a:solidFill>
                <a:effectLst/>
                <a:latin typeface="Times New Roman" panose="02020603050405020304" pitchFamily="18" charset="0"/>
                <a:ea typeface="Times New Roman" panose="02020603050405020304" pitchFamily="18" charset="0"/>
              </a:rPr>
              <a:t>н</a:t>
            </a:r>
            <a:r>
              <a:rPr lang="uk-UA" sz="2200" spc="5" dirty="0">
                <a:solidFill>
                  <a:schemeClr val="tx1"/>
                </a:solidFill>
                <a:effectLst/>
                <a:latin typeface="Times New Roman" panose="02020603050405020304" pitchFamily="18" charset="0"/>
                <a:ea typeface="Times New Roman" panose="02020603050405020304" pitchFamily="18" charset="0"/>
              </a:rPr>
              <a:t>ості</a:t>
            </a:r>
            <a:r>
              <a:rPr lang="uk-UA" sz="2200" spc="40" dirty="0">
                <a:solidFill>
                  <a:schemeClr val="tx1"/>
                </a:solidFill>
                <a:effectLst/>
                <a:latin typeface="Times New Roman" panose="02020603050405020304" pitchFamily="18" charset="0"/>
                <a:ea typeface="Times New Roman" panose="02020603050405020304" pitchFamily="18" charset="0"/>
              </a:rPr>
              <a:t> </a:t>
            </a:r>
            <a:r>
              <a:rPr lang="uk-UA" sz="2200" spc="5" dirty="0">
                <a:solidFill>
                  <a:schemeClr val="tx1"/>
                </a:solidFill>
                <a:effectLst/>
                <a:latin typeface="Times New Roman" panose="02020603050405020304" pitchFamily="18" charset="0"/>
                <a:ea typeface="Times New Roman" panose="02020603050405020304" pitchFamily="18" charset="0"/>
              </a:rPr>
              <a:t>ї</a:t>
            </a:r>
            <a:r>
              <a:rPr lang="uk-UA" sz="2200" dirty="0">
                <a:solidFill>
                  <a:schemeClr val="tx1"/>
                </a:solidFill>
                <a:effectLst/>
                <a:latin typeface="Times New Roman" panose="02020603050405020304" pitchFamily="18" charset="0"/>
                <a:ea typeface="Times New Roman" panose="02020603050405020304" pitchFamily="18" charset="0"/>
              </a:rPr>
              <a:t>ї</a:t>
            </a:r>
            <a:r>
              <a:rPr lang="uk-UA" sz="2200" spc="55" dirty="0">
                <a:solidFill>
                  <a:schemeClr val="tx1"/>
                </a:solidFill>
                <a:effectLst/>
                <a:latin typeface="Times New Roman" panose="02020603050405020304" pitchFamily="18" charset="0"/>
                <a:ea typeface="Times New Roman" panose="02020603050405020304" pitchFamily="18" charset="0"/>
              </a:rPr>
              <a:t> </a:t>
            </a:r>
            <a:r>
              <a:rPr lang="uk-UA" sz="2200" spc="-15" dirty="0">
                <a:solidFill>
                  <a:schemeClr val="tx1"/>
                </a:solidFill>
                <a:effectLst/>
                <a:latin typeface="Times New Roman" panose="02020603050405020304" pitchFamily="18" charset="0"/>
                <a:ea typeface="Times New Roman" panose="02020603050405020304" pitchFamily="18" charset="0"/>
              </a:rPr>
              <a:t>т</a:t>
            </a:r>
            <a:r>
              <a:rPr lang="uk-UA" sz="2200" dirty="0">
                <a:solidFill>
                  <a:schemeClr val="tx1"/>
                </a:solidFill>
                <a:effectLst/>
                <a:latin typeface="Times New Roman" panose="02020603050405020304" pitchFamily="18" charset="0"/>
                <a:ea typeface="Times New Roman" panose="02020603050405020304" pitchFamily="18" charset="0"/>
              </a:rPr>
              <a:t>ем</a:t>
            </a:r>
            <a:r>
              <a:rPr lang="uk-UA" sz="2200" spc="-5" dirty="0">
                <a:solidFill>
                  <a:schemeClr val="tx1"/>
                </a:solidFill>
                <a:effectLst/>
                <a:latin typeface="Times New Roman" panose="02020603050405020304" pitchFamily="18" charset="0"/>
                <a:ea typeface="Times New Roman" panose="02020603050405020304" pitchFamily="18" charset="0"/>
              </a:rPr>
              <a:t>и</a:t>
            </a:r>
            <a:r>
              <a:rPr lang="uk-UA" sz="2200" dirty="0">
                <a:solidFill>
                  <a:schemeClr val="tx1"/>
                </a:solidFill>
                <a:effectLst/>
                <a:latin typeface="Times New Roman" panose="02020603050405020304" pitchFamily="18" charset="0"/>
                <a:ea typeface="Times New Roman" panose="02020603050405020304" pitchFamily="18" charset="0"/>
              </a:rPr>
              <a:t>,</a:t>
            </a:r>
            <a:r>
              <a:rPr lang="uk-UA" sz="2200" spc="45" dirty="0">
                <a:solidFill>
                  <a:schemeClr val="tx1"/>
                </a:solidFill>
                <a:effectLst/>
                <a:latin typeface="Times New Roman" panose="02020603050405020304" pitchFamily="18" charset="0"/>
                <a:ea typeface="Times New Roman" panose="02020603050405020304" pitchFamily="18" charset="0"/>
              </a:rPr>
              <a:t> </a:t>
            </a:r>
            <a:r>
              <a:rPr lang="uk-UA" sz="2200" spc="5" dirty="0">
                <a:solidFill>
                  <a:schemeClr val="tx1"/>
                </a:solidFill>
                <a:effectLst/>
                <a:latin typeface="Times New Roman" panose="02020603050405020304" pitchFamily="18" charset="0"/>
                <a:ea typeface="Times New Roman" panose="02020603050405020304" pitchFamily="18" charset="0"/>
              </a:rPr>
              <a:t>ро</a:t>
            </a:r>
            <a:r>
              <a:rPr lang="uk-UA" sz="2200" dirty="0">
                <a:solidFill>
                  <a:schemeClr val="tx1"/>
                </a:solidFill>
                <a:effectLst/>
                <a:latin typeface="Times New Roman" panose="02020603050405020304" pitchFamily="18" charset="0"/>
                <a:ea typeface="Times New Roman" panose="02020603050405020304" pitchFamily="18" charset="0"/>
              </a:rPr>
              <a:t>з</a:t>
            </a:r>
            <a:r>
              <a:rPr lang="uk-UA" sz="2200" spc="-10" dirty="0">
                <a:solidFill>
                  <a:schemeClr val="tx1"/>
                </a:solidFill>
                <a:effectLst/>
                <a:latin typeface="Times New Roman" panose="02020603050405020304" pitchFamily="18" charset="0"/>
                <a:ea typeface="Times New Roman" panose="02020603050405020304" pitchFamily="18" charset="0"/>
              </a:rPr>
              <a:t>к</a:t>
            </a:r>
            <a:r>
              <a:rPr lang="uk-UA" sz="2200" spc="-5" dirty="0">
                <a:solidFill>
                  <a:schemeClr val="tx1"/>
                </a:solidFill>
                <a:effectLst/>
                <a:latin typeface="Times New Roman" panose="02020603050405020304" pitchFamily="18" charset="0"/>
                <a:ea typeface="Times New Roman" panose="02020603050405020304" pitchFamily="18" charset="0"/>
              </a:rPr>
              <a:t>р</a:t>
            </a:r>
            <a:r>
              <a:rPr lang="uk-UA" sz="2200" spc="5" dirty="0">
                <a:solidFill>
                  <a:schemeClr val="tx1"/>
                </a:solidFill>
                <a:effectLst/>
                <a:latin typeface="Times New Roman" panose="02020603050405020304" pitchFamily="18" charset="0"/>
                <a:ea typeface="Times New Roman" panose="02020603050405020304" pitchFamily="18" charset="0"/>
              </a:rPr>
              <a:t>и</a:t>
            </a:r>
            <a:r>
              <a:rPr lang="uk-UA" sz="2200" spc="-5" dirty="0">
                <a:solidFill>
                  <a:schemeClr val="tx1"/>
                </a:solidFill>
                <a:effectLst/>
                <a:latin typeface="Times New Roman" panose="02020603050405020304" pitchFamily="18" charset="0"/>
                <a:ea typeface="Times New Roman" panose="02020603050405020304" pitchFamily="18" charset="0"/>
              </a:rPr>
              <a:t>ття</a:t>
            </a:r>
            <a:r>
              <a:rPr lang="uk-UA" sz="2200" spc="40" dirty="0">
                <a:solidFill>
                  <a:schemeClr val="tx1"/>
                </a:solidFill>
                <a:effectLst/>
                <a:latin typeface="Times New Roman" panose="02020603050405020304" pitchFamily="18" charset="0"/>
                <a:ea typeface="Times New Roman" panose="02020603050405020304" pitchFamily="18" charset="0"/>
              </a:rPr>
              <a:t> </a:t>
            </a:r>
            <a:r>
              <a:rPr lang="uk-UA" sz="2200" spc="-5" dirty="0">
                <a:solidFill>
                  <a:schemeClr val="tx1"/>
                </a:solidFill>
                <a:effectLst/>
                <a:latin typeface="Times New Roman" panose="02020603050405020304" pitchFamily="18" charset="0"/>
                <a:ea typeface="Times New Roman" panose="02020603050405020304" pitchFamily="18" charset="0"/>
              </a:rPr>
              <a:t>о</a:t>
            </a:r>
            <a:r>
              <a:rPr lang="uk-UA" sz="2200" spc="5" dirty="0">
                <a:solidFill>
                  <a:schemeClr val="tx1"/>
                </a:solidFill>
                <a:effectLst/>
                <a:latin typeface="Times New Roman" panose="02020603050405020304" pitchFamily="18" charset="0"/>
                <a:ea typeface="Times New Roman" panose="02020603050405020304" pitchFamily="18" charset="0"/>
              </a:rPr>
              <a:t>б</a:t>
            </a:r>
            <a:r>
              <a:rPr lang="uk-UA" sz="2200" spc="-10" dirty="0">
                <a:solidFill>
                  <a:schemeClr val="tx1"/>
                </a:solidFill>
                <a:effectLst/>
                <a:latin typeface="Times New Roman" panose="02020603050405020304" pitchFamily="18" charset="0"/>
                <a:ea typeface="Times New Roman" panose="02020603050405020304" pitchFamily="18" charset="0"/>
              </a:rPr>
              <a:t>’</a:t>
            </a:r>
            <a:r>
              <a:rPr lang="uk-UA" sz="2200" dirty="0">
                <a:solidFill>
                  <a:schemeClr val="tx1"/>
                </a:solidFill>
                <a:effectLst/>
                <a:latin typeface="Times New Roman" panose="02020603050405020304" pitchFamily="18" charset="0"/>
                <a:ea typeface="Times New Roman" panose="02020603050405020304" pitchFamily="18" charset="0"/>
              </a:rPr>
              <a:t>єкту</a:t>
            </a:r>
            <a:r>
              <a:rPr lang="uk-UA" sz="2200" spc="45" dirty="0">
                <a:solidFill>
                  <a:schemeClr val="tx1"/>
                </a:solidFill>
                <a:effectLst/>
                <a:latin typeface="Times New Roman" panose="02020603050405020304" pitchFamily="18" charset="0"/>
                <a:ea typeface="Times New Roman" panose="02020603050405020304" pitchFamily="18" charset="0"/>
              </a:rPr>
              <a:t> </a:t>
            </a:r>
            <a:r>
              <a:rPr lang="uk-UA" sz="2200" dirty="0">
                <a:solidFill>
                  <a:schemeClr val="tx1"/>
                </a:solidFill>
                <a:effectLst/>
                <a:latin typeface="Times New Roman" panose="02020603050405020304" pitchFamily="18" charset="0"/>
                <a:ea typeface="Times New Roman" panose="02020603050405020304" pitchFamily="18" charset="0"/>
              </a:rPr>
              <a:t>і</a:t>
            </a:r>
            <a:r>
              <a:rPr lang="uk-UA" sz="2200" spc="50" dirty="0">
                <a:solidFill>
                  <a:schemeClr val="tx1"/>
                </a:solidFill>
                <a:effectLst/>
                <a:latin typeface="Times New Roman" panose="02020603050405020304" pitchFamily="18" charset="0"/>
                <a:ea typeface="Times New Roman" panose="02020603050405020304" pitchFamily="18" charset="0"/>
              </a:rPr>
              <a:t> </a:t>
            </a:r>
            <a:r>
              <a:rPr lang="uk-UA" sz="2200" spc="5" dirty="0">
                <a:solidFill>
                  <a:schemeClr val="tx1"/>
                </a:solidFill>
                <a:effectLst/>
                <a:latin typeface="Times New Roman" panose="02020603050405020304" pitchFamily="18" charset="0"/>
                <a:ea typeface="Times New Roman" panose="02020603050405020304" pitchFamily="18" charset="0"/>
              </a:rPr>
              <a:t>пр</a:t>
            </a:r>
            <a:r>
              <a:rPr lang="uk-UA" sz="2200" spc="-10" dirty="0">
                <a:solidFill>
                  <a:schemeClr val="tx1"/>
                </a:solidFill>
                <a:effectLst/>
                <a:latin typeface="Times New Roman" panose="02020603050405020304" pitchFamily="18" charset="0"/>
                <a:ea typeface="Times New Roman" panose="02020603050405020304" pitchFamily="18" charset="0"/>
              </a:rPr>
              <a:t>е</a:t>
            </a:r>
            <a:r>
              <a:rPr lang="uk-UA" sz="2200" spc="5" dirty="0">
                <a:solidFill>
                  <a:schemeClr val="tx1"/>
                </a:solidFill>
                <a:effectLst/>
                <a:latin typeface="Times New Roman" panose="02020603050405020304" pitchFamily="18" charset="0"/>
                <a:ea typeface="Times New Roman" panose="02020603050405020304" pitchFamily="18" charset="0"/>
              </a:rPr>
              <a:t>д</a:t>
            </a:r>
            <a:r>
              <a:rPr lang="uk-UA" sz="2200" dirty="0">
                <a:solidFill>
                  <a:schemeClr val="tx1"/>
                </a:solidFill>
                <a:effectLst/>
                <a:latin typeface="Times New Roman" panose="02020603050405020304" pitchFamily="18" charset="0"/>
                <a:ea typeface="Times New Roman" panose="02020603050405020304" pitchFamily="18" charset="0"/>
              </a:rPr>
              <a:t>мету,</a:t>
            </a:r>
            <a:r>
              <a:rPr lang="uk-UA" sz="2200" spc="45" dirty="0">
                <a:solidFill>
                  <a:schemeClr val="tx1"/>
                </a:solidFill>
                <a:effectLst/>
                <a:latin typeface="Times New Roman" panose="02020603050405020304" pitchFamily="18" charset="0"/>
                <a:ea typeface="Times New Roman" panose="02020603050405020304" pitchFamily="18" charset="0"/>
              </a:rPr>
              <a:t> </a:t>
            </a:r>
            <a:r>
              <a:rPr lang="uk-UA" sz="2200" spc="-10" dirty="0">
                <a:solidFill>
                  <a:schemeClr val="tx1"/>
                </a:solidFill>
                <a:effectLst/>
                <a:latin typeface="Times New Roman" panose="02020603050405020304" pitchFamily="18" charset="0"/>
                <a:ea typeface="Times New Roman" panose="02020603050405020304" pitchFamily="18" charset="0"/>
              </a:rPr>
              <a:t>м</a:t>
            </a:r>
            <a:r>
              <a:rPr lang="uk-UA" sz="2200" dirty="0">
                <a:solidFill>
                  <a:schemeClr val="tx1"/>
                </a:solidFill>
                <a:effectLst/>
                <a:latin typeface="Times New Roman" panose="02020603050405020304" pitchFamily="18" charset="0"/>
                <a:ea typeface="Times New Roman" panose="02020603050405020304" pitchFamily="18" charset="0"/>
              </a:rPr>
              <a:t>е</a:t>
            </a:r>
            <a:r>
              <a:rPr lang="uk-UA" sz="2200" spc="10" dirty="0">
                <a:solidFill>
                  <a:schemeClr val="tx1"/>
                </a:solidFill>
                <a:effectLst/>
                <a:latin typeface="Times New Roman" panose="02020603050405020304" pitchFamily="18" charset="0"/>
                <a:ea typeface="Times New Roman" panose="02020603050405020304" pitchFamily="18" charset="0"/>
              </a:rPr>
              <a:t>т</a:t>
            </a:r>
            <a:r>
              <a:rPr lang="uk-UA" sz="2200" dirty="0">
                <a:solidFill>
                  <a:schemeClr val="tx1"/>
                </a:solidFill>
                <a:effectLst/>
                <a:latin typeface="Times New Roman" panose="02020603050405020304" pitchFamily="18" charset="0"/>
                <a:ea typeface="Times New Roman" panose="02020603050405020304" pitchFamily="18" charset="0"/>
              </a:rPr>
              <a:t>и</a:t>
            </a:r>
            <a:r>
              <a:rPr lang="uk-UA" sz="2200" spc="30" dirty="0">
                <a:solidFill>
                  <a:schemeClr val="tx1"/>
                </a:solidFill>
                <a:effectLst/>
                <a:latin typeface="Times New Roman" panose="02020603050405020304" pitchFamily="18" charset="0"/>
                <a:ea typeface="Times New Roman" panose="02020603050405020304" pitchFamily="18" charset="0"/>
              </a:rPr>
              <a:t> </a:t>
            </a:r>
            <a:r>
              <a:rPr lang="uk-UA" sz="2200" dirty="0">
                <a:solidFill>
                  <a:schemeClr val="tx1"/>
                </a:solidFill>
                <a:effectLst/>
                <a:latin typeface="Times New Roman" panose="02020603050405020304" pitchFamily="18" charset="0"/>
                <a:ea typeface="Times New Roman" panose="02020603050405020304" pitchFamily="18" charset="0"/>
              </a:rPr>
              <a:t>і</a:t>
            </a:r>
            <a:r>
              <a:rPr lang="uk-UA" sz="2200" spc="50" dirty="0">
                <a:solidFill>
                  <a:schemeClr val="tx1"/>
                </a:solidFill>
                <a:effectLst/>
                <a:latin typeface="Times New Roman" panose="02020603050405020304" pitchFamily="18" charset="0"/>
                <a:ea typeface="Times New Roman" panose="02020603050405020304" pitchFamily="18" charset="0"/>
              </a:rPr>
              <a:t> </a:t>
            </a:r>
            <a:r>
              <a:rPr lang="uk-UA" sz="2200" dirty="0">
                <a:solidFill>
                  <a:schemeClr val="tx1"/>
                </a:solidFill>
                <a:effectLst/>
                <a:latin typeface="Times New Roman" panose="02020603050405020304" pitchFamily="18" charset="0"/>
                <a:ea typeface="Times New Roman" panose="02020603050405020304" pitchFamily="18" charset="0"/>
              </a:rPr>
              <a:t>за</a:t>
            </a:r>
            <a:r>
              <a:rPr lang="uk-UA" sz="2200" spc="-5" dirty="0">
                <a:solidFill>
                  <a:schemeClr val="tx1"/>
                </a:solidFill>
                <a:effectLst/>
                <a:latin typeface="Times New Roman" panose="02020603050405020304" pitchFamily="18" charset="0"/>
                <a:ea typeface="Times New Roman" panose="02020603050405020304" pitchFamily="18" charset="0"/>
              </a:rPr>
              <a:t>в</a:t>
            </a:r>
            <a:r>
              <a:rPr lang="uk-UA" sz="2200" spc="5" dirty="0">
                <a:solidFill>
                  <a:schemeClr val="tx1"/>
                </a:solidFill>
                <a:effectLst/>
                <a:latin typeface="Times New Roman" panose="02020603050405020304" pitchFamily="18" charset="0"/>
                <a:ea typeface="Times New Roman" panose="02020603050405020304" pitchFamily="18" charset="0"/>
              </a:rPr>
              <a:t>д</a:t>
            </a:r>
            <a:r>
              <a:rPr lang="uk-UA" sz="2200" dirty="0">
                <a:solidFill>
                  <a:schemeClr val="tx1"/>
                </a:solidFill>
                <a:effectLst/>
                <a:latin typeface="Times New Roman" panose="02020603050405020304" pitchFamily="18" charset="0"/>
                <a:ea typeface="Times New Roman" panose="02020603050405020304" pitchFamily="18" charset="0"/>
              </a:rPr>
              <a:t>ан</a:t>
            </a:r>
            <a:r>
              <a:rPr lang="uk-UA" sz="2200" spc="5" dirty="0">
                <a:solidFill>
                  <a:schemeClr val="tx1"/>
                </a:solidFill>
                <a:effectLst/>
                <a:latin typeface="Times New Roman" panose="02020603050405020304" pitchFamily="18" charset="0"/>
                <a:ea typeface="Times New Roman" panose="02020603050405020304" pitchFamily="18" charset="0"/>
              </a:rPr>
              <a:t>ь</a:t>
            </a:r>
            <a:r>
              <a:rPr lang="uk-UA" sz="2200" dirty="0">
                <a:solidFill>
                  <a:schemeClr val="tx1"/>
                </a:solidFill>
                <a:effectLst/>
                <a:latin typeface="Times New Roman" panose="02020603050405020304" pitchFamily="18" charset="0"/>
                <a:ea typeface="Times New Roman" panose="02020603050405020304" pitchFamily="18" charset="0"/>
              </a:rPr>
              <a:t>,</a:t>
            </a:r>
            <a:r>
              <a:rPr lang="uk-UA" sz="2200" spc="30" dirty="0">
                <a:solidFill>
                  <a:schemeClr val="tx1"/>
                </a:solidFill>
                <a:effectLst/>
                <a:latin typeface="Times New Roman" panose="02020603050405020304" pitchFamily="18" charset="0"/>
                <a:ea typeface="Times New Roman" panose="02020603050405020304" pitchFamily="18" charset="0"/>
              </a:rPr>
              <a:t> </a:t>
            </a:r>
            <a:r>
              <a:rPr lang="uk-UA" sz="2200" spc="5" dirty="0">
                <a:solidFill>
                  <a:schemeClr val="tx1"/>
                </a:solidFill>
                <a:effectLst/>
                <a:latin typeface="Times New Roman" panose="02020603050405020304" pitchFamily="18" charset="0"/>
                <a:ea typeface="Times New Roman" panose="02020603050405020304" pitchFamily="18" charset="0"/>
              </a:rPr>
              <a:t>о</a:t>
            </a:r>
            <a:r>
              <a:rPr lang="uk-UA" sz="2200" spc="-5" dirty="0">
                <a:solidFill>
                  <a:schemeClr val="tx1"/>
                </a:solidFill>
                <a:effectLst/>
                <a:latin typeface="Times New Roman" panose="02020603050405020304" pitchFamily="18" charset="0"/>
                <a:ea typeface="Times New Roman" panose="02020603050405020304" pitchFamily="18" charset="0"/>
              </a:rPr>
              <a:t>ц</a:t>
            </a:r>
            <a:r>
              <a:rPr lang="uk-UA" sz="2200" spc="5" dirty="0">
                <a:solidFill>
                  <a:schemeClr val="tx1"/>
                </a:solidFill>
                <a:effectLst/>
                <a:latin typeface="Times New Roman" panose="02020603050405020304" pitchFamily="18" charset="0"/>
                <a:ea typeface="Times New Roman" panose="02020603050405020304" pitchFamily="18" charset="0"/>
              </a:rPr>
              <a:t>і</a:t>
            </a:r>
            <a:r>
              <a:rPr lang="uk-UA" sz="2200" spc="-5" dirty="0">
                <a:solidFill>
                  <a:schemeClr val="tx1"/>
                </a:solidFill>
                <a:effectLst/>
                <a:latin typeface="Times New Roman" panose="02020603050405020304" pitchFamily="18" charset="0"/>
                <a:ea typeface="Times New Roman" panose="02020603050405020304" pitchFamily="18" charset="0"/>
              </a:rPr>
              <a:t>н</a:t>
            </a:r>
            <a:r>
              <a:rPr lang="uk-UA" sz="2200" spc="5" dirty="0">
                <a:solidFill>
                  <a:schemeClr val="tx1"/>
                </a:solidFill>
                <a:effectLst/>
                <a:latin typeface="Times New Roman" panose="02020603050405020304" pitchFamily="18" charset="0"/>
                <a:ea typeface="Times New Roman" panose="02020603050405020304" pitchFamily="18" charset="0"/>
              </a:rPr>
              <a:t>к</a:t>
            </a:r>
            <a:r>
              <a:rPr lang="uk-UA" sz="2200" dirty="0">
                <a:solidFill>
                  <a:schemeClr val="tx1"/>
                </a:solidFill>
                <a:effectLst/>
                <a:latin typeface="Times New Roman" panose="02020603050405020304" pitchFamily="18" charset="0"/>
                <a:ea typeface="Times New Roman" panose="02020603050405020304" pitchFamily="18" charset="0"/>
              </a:rPr>
              <a:t>и</a:t>
            </a:r>
            <a:r>
              <a:rPr lang="uk-UA" sz="2200" spc="50" dirty="0">
                <a:solidFill>
                  <a:schemeClr val="tx1"/>
                </a:solidFill>
                <a:effectLst/>
                <a:latin typeface="Times New Roman" panose="02020603050405020304" pitchFamily="18" charset="0"/>
                <a:ea typeface="Times New Roman" panose="02020603050405020304" pitchFamily="18" charset="0"/>
              </a:rPr>
              <a:t> </a:t>
            </a:r>
            <a:r>
              <a:rPr lang="uk-UA" sz="2200" dirty="0">
                <a:solidFill>
                  <a:schemeClr val="tx1"/>
                </a:solidFill>
                <a:effectLst/>
                <a:latin typeface="Times New Roman" panose="02020603050405020304" pitchFamily="18" charset="0"/>
                <a:ea typeface="Times New Roman" panose="02020603050405020304" pitchFamily="18" charset="0"/>
              </a:rPr>
              <a:t>стану</a:t>
            </a:r>
            <a:r>
              <a:rPr lang="uk-UA" sz="2200" spc="35" dirty="0">
                <a:solidFill>
                  <a:schemeClr val="tx1"/>
                </a:solidFill>
                <a:effectLst/>
                <a:latin typeface="Times New Roman" panose="02020603050405020304" pitchFamily="18" charset="0"/>
                <a:ea typeface="Times New Roman" panose="02020603050405020304" pitchFamily="18" charset="0"/>
              </a:rPr>
              <a:t> </a:t>
            </a:r>
            <a:r>
              <a:rPr lang="uk-UA" sz="2200" spc="5" dirty="0">
                <a:solidFill>
                  <a:schemeClr val="tx1"/>
                </a:solidFill>
                <a:effectLst/>
                <a:latin typeface="Times New Roman" panose="02020603050405020304" pitchFamily="18" charset="0"/>
                <a:ea typeface="Times New Roman" panose="02020603050405020304" pitchFamily="18" charset="0"/>
              </a:rPr>
              <a:t>н</a:t>
            </a:r>
            <a:r>
              <a:rPr lang="uk-UA" sz="2200" dirty="0">
                <a:solidFill>
                  <a:schemeClr val="tx1"/>
                </a:solidFill>
                <a:effectLst/>
                <a:latin typeface="Times New Roman" panose="02020603050405020304" pitchFamily="18" charset="0"/>
                <a:ea typeface="Times New Roman" panose="02020603050405020304" pitchFamily="18" charset="0"/>
              </a:rPr>
              <a:t>а</a:t>
            </a:r>
            <a:r>
              <a:rPr lang="uk-UA" sz="2200" spc="-15" dirty="0">
                <a:solidFill>
                  <a:schemeClr val="tx1"/>
                </a:solidFill>
                <a:effectLst/>
                <a:latin typeface="Times New Roman" panose="02020603050405020304" pitchFamily="18" charset="0"/>
                <a:ea typeface="Times New Roman" panose="02020603050405020304" pitchFamily="18" charset="0"/>
              </a:rPr>
              <a:t>у</a:t>
            </a:r>
            <a:r>
              <a:rPr lang="uk-UA" sz="2200" dirty="0">
                <a:solidFill>
                  <a:schemeClr val="tx1"/>
                </a:solidFill>
                <a:effectLst/>
                <a:latin typeface="Times New Roman" panose="02020603050405020304" pitchFamily="18" charset="0"/>
                <a:ea typeface="Times New Roman" panose="02020603050405020304" pitchFamily="18" charset="0"/>
              </a:rPr>
              <a:t>к</a:t>
            </a:r>
            <a:r>
              <a:rPr lang="uk-UA" sz="2200" spc="5" dirty="0">
                <a:solidFill>
                  <a:schemeClr val="tx1"/>
                </a:solidFill>
                <a:effectLst/>
                <a:latin typeface="Times New Roman" panose="02020603050405020304" pitchFamily="18" charset="0"/>
                <a:ea typeface="Times New Roman" panose="02020603050405020304" pitchFamily="18" charset="0"/>
              </a:rPr>
              <a:t>о</a:t>
            </a:r>
            <a:r>
              <a:rPr lang="uk-UA" sz="2200" spc="-5" dirty="0">
                <a:solidFill>
                  <a:schemeClr val="tx1"/>
                </a:solidFill>
                <a:effectLst/>
                <a:latin typeface="Times New Roman" panose="02020603050405020304" pitchFamily="18" charset="0"/>
                <a:ea typeface="Times New Roman" panose="02020603050405020304" pitchFamily="18" charset="0"/>
              </a:rPr>
              <a:t>во</a:t>
            </a:r>
            <a:r>
              <a:rPr lang="uk-UA" sz="2200" dirty="0">
                <a:solidFill>
                  <a:schemeClr val="tx1"/>
                </a:solidFill>
                <a:effectLst/>
                <a:latin typeface="Times New Roman" panose="02020603050405020304" pitchFamily="18" charset="0"/>
                <a:ea typeface="Times New Roman" panose="02020603050405020304" pitchFamily="18" charset="0"/>
              </a:rPr>
              <a:t>ї</a:t>
            </a:r>
            <a:r>
              <a:rPr lang="uk-UA" sz="2200" spc="50" dirty="0">
                <a:solidFill>
                  <a:schemeClr val="tx1"/>
                </a:solidFill>
                <a:effectLst/>
                <a:latin typeface="Times New Roman" panose="02020603050405020304" pitchFamily="18" charset="0"/>
                <a:ea typeface="Times New Roman" panose="02020603050405020304" pitchFamily="18" charset="0"/>
              </a:rPr>
              <a:t> </a:t>
            </a:r>
            <a:r>
              <a:rPr lang="uk-UA" sz="2200" spc="-5" dirty="0">
                <a:solidFill>
                  <a:schemeClr val="tx1"/>
                </a:solidFill>
                <a:effectLst/>
                <a:latin typeface="Times New Roman" panose="02020603050405020304" pitchFamily="18" charset="0"/>
                <a:ea typeface="Times New Roman" panose="02020603050405020304" pitchFamily="18" charset="0"/>
              </a:rPr>
              <a:t>р</a:t>
            </a:r>
            <a:r>
              <a:rPr lang="uk-UA" sz="2200" spc="5" dirty="0">
                <a:solidFill>
                  <a:schemeClr val="tx1"/>
                </a:solidFill>
                <a:effectLst/>
                <a:latin typeface="Times New Roman" panose="02020603050405020304" pitchFamily="18" charset="0"/>
                <a:ea typeface="Times New Roman" panose="02020603050405020304" pitchFamily="18" charset="0"/>
              </a:rPr>
              <a:t>о</a:t>
            </a:r>
            <a:r>
              <a:rPr lang="uk-UA" sz="2200" spc="-15" dirty="0">
                <a:solidFill>
                  <a:schemeClr val="tx1"/>
                </a:solidFill>
                <a:effectLst/>
                <a:latin typeface="Times New Roman" panose="02020603050405020304" pitchFamily="18" charset="0"/>
                <a:ea typeface="Times New Roman" panose="02020603050405020304" pitchFamily="18" charset="0"/>
              </a:rPr>
              <a:t>з</a:t>
            </a:r>
            <a:r>
              <a:rPr lang="uk-UA" sz="2200" spc="5" dirty="0">
                <a:solidFill>
                  <a:schemeClr val="tx1"/>
                </a:solidFill>
                <a:effectLst/>
                <a:latin typeface="Times New Roman" panose="02020603050405020304" pitchFamily="18" charset="0"/>
                <a:ea typeface="Times New Roman" panose="02020603050405020304" pitchFamily="18" charset="0"/>
              </a:rPr>
              <a:t>р</a:t>
            </a:r>
            <a:r>
              <a:rPr lang="uk-UA" sz="2200" spc="-5" dirty="0">
                <a:solidFill>
                  <a:schemeClr val="tx1"/>
                </a:solidFill>
                <a:effectLst/>
                <a:latin typeface="Times New Roman" panose="02020603050405020304" pitchFamily="18" charset="0"/>
                <a:ea typeface="Times New Roman" panose="02020603050405020304" pitchFamily="18" charset="0"/>
              </a:rPr>
              <a:t>о</a:t>
            </a:r>
            <a:r>
              <a:rPr lang="uk-UA" sz="2200" spc="5" dirty="0">
                <a:solidFill>
                  <a:schemeClr val="tx1"/>
                </a:solidFill>
                <a:effectLst/>
                <a:latin typeface="Times New Roman" panose="02020603050405020304" pitchFamily="18" charset="0"/>
                <a:ea typeface="Times New Roman" panose="02020603050405020304" pitchFamily="18" charset="0"/>
              </a:rPr>
              <a:t>б</a:t>
            </a:r>
            <a:r>
              <a:rPr lang="uk-UA" sz="2200" spc="-10" dirty="0">
                <a:solidFill>
                  <a:schemeClr val="tx1"/>
                </a:solidFill>
                <a:effectLst/>
                <a:latin typeface="Times New Roman" panose="02020603050405020304" pitchFamily="18" charset="0"/>
                <a:ea typeface="Times New Roman" panose="02020603050405020304" pitchFamily="18" charset="0"/>
              </a:rPr>
              <a:t>к</a:t>
            </a:r>
            <a:r>
              <a:rPr lang="uk-UA" sz="2200" dirty="0">
                <a:solidFill>
                  <a:schemeClr val="tx1"/>
                </a:solidFill>
                <a:effectLst/>
                <a:latin typeface="Times New Roman" panose="02020603050405020304" pitchFamily="18" charset="0"/>
                <a:ea typeface="Times New Roman" panose="02020603050405020304" pitchFamily="18" charset="0"/>
              </a:rPr>
              <a:t>и</a:t>
            </a:r>
            <a:r>
              <a:rPr lang="uk-UA" sz="2200" spc="50" dirty="0">
                <a:solidFill>
                  <a:schemeClr val="tx1"/>
                </a:solidFill>
                <a:effectLst/>
                <a:latin typeface="Times New Roman" panose="02020603050405020304" pitchFamily="18" charset="0"/>
                <a:ea typeface="Times New Roman" panose="02020603050405020304" pitchFamily="18" charset="0"/>
              </a:rPr>
              <a:t> </a:t>
            </a:r>
            <a:r>
              <a:rPr lang="uk-UA" sz="2200" dirty="0">
                <a:solidFill>
                  <a:schemeClr val="tx1"/>
                </a:solidFill>
                <a:effectLst/>
                <a:latin typeface="Times New Roman" panose="02020603050405020304" pitchFamily="18" charset="0"/>
                <a:ea typeface="Times New Roman" panose="02020603050405020304" pitchFamily="18" charset="0"/>
              </a:rPr>
              <a:t>те</a:t>
            </a:r>
            <a:r>
              <a:rPr lang="uk-UA" sz="2200" spc="-10" dirty="0">
                <a:solidFill>
                  <a:schemeClr val="tx1"/>
                </a:solidFill>
                <a:effectLst/>
                <a:latin typeface="Times New Roman" panose="02020603050405020304" pitchFamily="18" charset="0"/>
                <a:ea typeface="Times New Roman" panose="02020603050405020304" pitchFamily="18" charset="0"/>
              </a:rPr>
              <a:t>м</a:t>
            </a:r>
            <a:r>
              <a:rPr lang="uk-UA" sz="2200" spc="20" dirty="0">
                <a:solidFill>
                  <a:schemeClr val="tx1"/>
                </a:solidFill>
                <a:effectLst/>
                <a:latin typeface="Times New Roman" panose="02020603050405020304" pitchFamily="18" charset="0"/>
                <a:ea typeface="Times New Roman" panose="02020603050405020304" pitchFamily="18" charset="0"/>
              </a:rPr>
              <a:t>и</a:t>
            </a:r>
            <a:r>
              <a:rPr lang="uk-UA" sz="2200" dirty="0">
                <a:solidFill>
                  <a:schemeClr val="tx1"/>
                </a:solidFill>
                <a:effectLst/>
                <a:latin typeface="Times New Roman" panose="02020603050405020304" pitchFamily="18" charset="0"/>
                <a:ea typeface="Times New Roman" panose="02020603050405020304" pitchFamily="18" charset="0"/>
              </a:rPr>
              <a:t>,</a:t>
            </a:r>
            <a:r>
              <a:rPr lang="uk-UA" sz="2200" spc="45" dirty="0">
                <a:solidFill>
                  <a:schemeClr val="tx1"/>
                </a:solidFill>
                <a:effectLst/>
                <a:latin typeface="Times New Roman" panose="02020603050405020304" pitchFamily="18" charset="0"/>
                <a:ea typeface="Times New Roman" panose="02020603050405020304" pitchFamily="18" charset="0"/>
              </a:rPr>
              <a:t> </a:t>
            </a:r>
            <a:r>
              <a:rPr lang="uk-UA" sz="2200" spc="-5" dirty="0">
                <a:solidFill>
                  <a:schemeClr val="tx1"/>
                </a:solidFill>
                <a:effectLst/>
                <a:latin typeface="Times New Roman" panose="02020603050405020304" pitchFamily="18" charset="0"/>
                <a:ea typeface="Times New Roman" panose="02020603050405020304" pitchFamily="18" charset="0"/>
              </a:rPr>
              <a:t>о</a:t>
            </a:r>
            <a:r>
              <a:rPr lang="uk-UA" sz="2200" spc="5" dirty="0">
                <a:solidFill>
                  <a:schemeClr val="tx1"/>
                </a:solidFill>
                <a:effectLst/>
                <a:latin typeface="Times New Roman" panose="02020603050405020304" pitchFamily="18" charset="0"/>
                <a:ea typeface="Times New Roman" panose="02020603050405020304" pitchFamily="18" charset="0"/>
              </a:rPr>
              <a:t>б</a:t>
            </a:r>
            <a:r>
              <a:rPr lang="uk-UA" sz="2200" dirty="0">
                <a:solidFill>
                  <a:schemeClr val="tx1"/>
                </a:solidFill>
                <a:effectLst/>
                <a:latin typeface="Times New Roman" panose="02020603050405020304" pitchFamily="18" charset="0"/>
                <a:ea typeface="Times New Roman" panose="02020603050405020304" pitchFamily="18" charset="0"/>
              </a:rPr>
              <a:t>ґ</a:t>
            </a:r>
            <a:r>
              <a:rPr lang="uk-UA" sz="2200" spc="5" dirty="0">
                <a:solidFill>
                  <a:schemeClr val="tx1"/>
                </a:solidFill>
                <a:effectLst/>
                <a:latin typeface="Times New Roman" panose="02020603050405020304" pitchFamily="18" charset="0"/>
                <a:ea typeface="Times New Roman" panose="02020603050405020304" pitchFamily="18" charset="0"/>
              </a:rPr>
              <a:t>р</a:t>
            </a:r>
            <a:r>
              <a:rPr lang="uk-UA" sz="2200" spc="-15" dirty="0">
                <a:solidFill>
                  <a:schemeClr val="tx1"/>
                </a:solidFill>
                <a:effectLst/>
                <a:latin typeface="Times New Roman" panose="02020603050405020304" pitchFamily="18" charset="0"/>
                <a:ea typeface="Times New Roman" panose="02020603050405020304" pitchFamily="18" charset="0"/>
              </a:rPr>
              <a:t>у</a:t>
            </a:r>
            <a:r>
              <a:rPr lang="uk-UA" sz="2200" spc="5" dirty="0">
                <a:solidFill>
                  <a:schemeClr val="tx1"/>
                </a:solidFill>
                <a:effectLst/>
                <a:latin typeface="Times New Roman" panose="02020603050405020304" pitchFamily="18" charset="0"/>
                <a:ea typeface="Times New Roman" panose="02020603050405020304" pitchFamily="18" charset="0"/>
              </a:rPr>
              <a:t>н</a:t>
            </a:r>
            <a:r>
              <a:rPr lang="uk-UA" sz="2200" spc="-15" dirty="0">
                <a:solidFill>
                  <a:schemeClr val="tx1"/>
                </a:solidFill>
                <a:effectLst/>
                <a:latin typeface="Times New Roman" panose="02020603050405020304" pitchFamily="18" charset="0"/>
                <a:ea typeface="Times New Roman" panose="02020603050405020304" pitchFamily="18" charset="0"/>
              </a:rPr>
              <a:t>ту</a:t>
            </a:r>
            <a:r>
              <a:rPr lang="uk-UA" sz="2200" spc="-5" dirty="0">
                <a:solidFill>
                  <a:schemeClr val="tx1"/>
                </a:solidFill>
                <a:effectLst/>
                <a:latin typeface="Times New Roman" panose="02020603050405020304" pitchFamily="18" charset="0"/>
                <a:ea typeface="Times New Roman" panose="02020603050405020304" pitchFamily="18" charset="0"/>
              </a:rPr>
              <a:t>в</a:t>
            </a:r>
            <a:r>
              <a:rPr lang="uk-UA" sz="2200" dirty="0">
                <a:solidFill>
                  <a:schemeClr val="tx1"/>
                </a:solidFill>
                <a:effectLst/>
                <a:latin typeface="Times New Roman" panose="02020603050405020304" pitchFamily="18" charset="0"/>
                <a:ea typeface="Times New Roman" panose="02020603050405020304" pitchFamily="18" charset="0"/>
              </a:rPr>
              <a:t>а</a:t>
            </a:r>
            <a:r>
              <a:rPr lang="uk-UA" sz="2200" spc="-5" dirty="0">
                <a:solidFill>
                  <a:schemeClr val="tx1"/>
                </a:solidFill>
                <a:effectLst/>
                <a:latin typeface="Times New Roman" panose="02020603050405020304" pitchFamily="18" charset="0"/>
                <a:ea typeface="Times New Roman" panose="02020603050405020304" pitchFamily="18" charset="0"/>
              </a:rPr>
              <a:t>ння</a:t>
            </a:r>
            <a:r>
              <a:rPr lang="uk-UA" sz="2200" spc="40" dirty="0">
                <a:solidFill>
                  <a:schemeClr val="tx1"/>
                </a:solidFill>
                <a:effectLst/>
                <a:latin typeface="Times New Roman" panose="02020603050405020304" pitchFamily="18" charset="0"/>
                <a:ea typeface="Times New Roman" panose="02020603050405020304" pitchFamily="18" charset="0"/>
              </a:rPr>
              <a:t> </a:t>
            </a:r>
            <a:r>
              <a:rPr lang="uk-UA" sz="2200" spc="-5" dirty="0">
                <a:solidFill>
                  <a:schemeClr val="tx1"/>
                </a:solidFill>
                <a:effectLst/>
                <a:latin typeface="Times New Roman" panose="02020603050405020304" pitchFamily="18" charset="0"/>
                <a:ea typeface="Times New Roman" panose="02020603050405020304" pitchFamily="18" charset="0"/>
              </a:rPr>
              <a:t>о</a:t>
            </a:r>
            <a:r>
              <a:rPr lang="uk-UA" sz="2200" spc="5" dirty="0">
                <a:solidFill>
                  <a:schemeClr val="tx1"/>
                </a:solidFill>
                <a:effectLst/>
                <a:latin typeface="Times New Roman" panose="02020603050405020304" pitchFamily="18" charset="0"/>
                <a:ea typeface="Times New Roman" panose="02020603050405020304" pitchFamily="18" charset="0"/>
              </a:rPr>
              <a:t>д</a:t>
            </a:r>
            <a:r>
              <a:rPr lang="uk-UA" sz="2200" spc="-10" dirty="0">
                <a:solidFill>
                  <a:schemeClr val="tx1"/>
                </a:solidFill>
                <a:effectLst/>
                <a:latin typeface="Times New Roman" panose="02020603050405020304" pitchFamily="18" charset="0"/>
                <a:ea typeface="Times New Roman" panose="02020603050405020304" pitchFamily="18" charset="0"/>
              </a:rPr>
              <a:t>е</a:t>
            </a:r>
            <a:r>
              <a:rPr lang="uk-UA" sz="2200" spc="5" dirty="0">
                <a:solidFill>
                  <a:schemeClr val="tx1"/>
                </a:solidFill>
                <a:effectLst/>
                <a:latin typeface="Times New Roman" panose="02020603050405020304" pitchFamily="18" charset="0"/>
                <a:ea typeface="Times New Roman" panose="02020603050405020304" pitchFamily="18" charset="0"/>
              </a:rPr>
              <a:t>р</a:t>
            </a:r>
            <a:r>
              <a:rPr lang="uk-UA" sz="2200" dirty="0">
                <a:solidFill>
                  <a:schemeClr val="tx1"/>
                </a:solidFill>
                <a:effectLst/>
                <a:latin typeface="Times New Roman" panose="02020603050405020304" pitchFamily="18" charset="0"/>
                <a:ea typeface="Times New Roman" panose="02020603050405020304" pitchFamily="18" charset="0"/>
              </a:rPr>
              <a:t>ж</a:t>
            </a:r>
            <a:r>
              <a:rPr lang="uk-UA" sz="2200" spc="-10" dirty="0">
                <a:solidFill>
                  <a:schemeClr val="tx1"/>
                </a:solidFill>
                <a:effectLst/>
                <a:latin typeface="Times New Roman" panose="02020603050405020304" pitchFamily="18" charset="0"/>
                <a:ea typeface="Times New Roman" panose="02020603050405020304" pitchFamily="18" charset="0"/>
              </a:rPr>
              <a:t>а</a:t>
            </a:r>
            <a:r>
              <a:rPr lang="uk-UA" sz="2200" spc="10" dirty="0">
                <a:solidFill>
                  <a:schemeClr val="tx1"/>
                </a:solidFill>
                <a:effectLst/>
                <a:latin typeface="Times New Roman" panose="02020603050405020304" pitchFamily="18" charset="0"/>
                <a:ea typeface="Times New Roman" panose="02020603050405020304" pitchFamily="18" charset="0"/>
              </a:rPr>
              <a:t>н</a:t>
            </a:r>
            <a:r>
              <a:rPr lang="uk-UA" sz="2200" dirty="0">
                <a:solidFill>
                  <a:schemeClr val="tx1"/>
                </a:solidFill>
                <a:effectLst/>
                <a:latin typeface="Times New Roman" panose="02020603050405020304" pitchFamily="18" charset="0"/>
                <a:ea typeface="Times New Roman" panose="02020603050405020304" pitchFamily="18" charset="0"/>
              </a:rPr>
              <a:t>их</a:t>
            </a:r>
            <a:r>
              <a:rPr lang="uk-UA" sz="2200" spc="30" dirty="0">
                <a:solidFill>
                  <a:schemeClr val="tx1"/>
                </a:solidFill>
                <a:effectLst/>
                <a:latin typeface="Times New Roman" panose="02020603050405020304" pitchFamily="18" charset="0"/>
                <a:ea typeface="Times New Roman" panose="02020603050405020304" pitchFamily="18" charset="0"/>
              </a:rPr>
              <a:t> </a:t>
            </a:r>
            <a:r>
              <a:rPr lang="uk-UA" sz="2200" spc="5" dirty="0">
                <a:solidFill>
                  <a:schemeClr val="tx1"/>
                </a:solidFill>
                <a:effectLst/>
                <a:latin typeface="Times New Roman" panose="02020603050405020304" pitchFamily="18" charset="0"/>
                <a:ea typeface="Times New Roman" panose="02020603050405020304" pitchFamily="18" charset="0"/>
              </a:rPr>
              <a:t>р</a:t>
            </a:r>
            <a:r>
              <a:rPr lang="uk-UA" sz="2200" dirty="0">
                <a:solidFill>
                  <a:schemeClr val="tx1"/>
                </a:solidFill>
                <a:effectLst/>
                <a:latin typeface="Times New Roman" panose="02020603050405020304" pitchFamily="18" charset="0"/>
                <a:ea typeface="Times New Roman" panose="02020603050405020304" pitchFamily="18" charset="0"/>
              </a:rPr>
              <a:t>ез</a:t>
            </a:r>
            <a:r>
              <a:rPr lang="uk-UA" sz="2200" spc="-15" dirty="0">
                <a:solidFill>
                  <a:schemeClr val="tx1"/>
                </a:solidFill>
                <a:effectLst/>
                <a:latin typeface="Times New Roman" panose="02020603050405020304" pitchFamily="18" charset="0"/>
                <a:ea typeface="Times New Roman" panose="02020603050405020304" pitchFamily="18" charset="0"/>
              </a:rPr>
              <a:t>у</a:t>
            </a:r>
            <a:r>
              <a:rPr lang="uk-UA" sz="2200" spc="-5" dirty="0">
                <a:solidFill>
                  <a:schemeClr val="tx1"/>
                </a:solidFill>
                <a:effectLst/>
                <a:latin typeface="Times New Roman" panose="02020603050405020304" pitchFamily="18" charset="0"/>
                <a:ea typeface="Times New Roman" panose="02020603050405020304" pitchFamily="18" charset="0"/>
              </a:rPr>
              <a:t>л</a:t>
            </a:r>
            <a:r>
              <a:rPr lang="uk-UA" sz="2200" spc="5" dirty="0">
                <a:solidFill>
                  <a:schemeClr val="tx1"/>
                </a:solidFill>
                <a:effectLst/>
                <a:latin typeface="Times New Roman" panose="02020603050405020304" pitchFamily="18" charset="0"/>
                <a:ea typeface="Times New Roman" panose="02020603050405020304" pitchFamily="18" charset="0"/>
              </a:rPr>
              <a:t>ь</a:t>
            </a:r>
            <a:r>
              <a:rPr lang="uk-UA" sz="2200" dirty="0">
                <a:solidFill>
                  <a:schemeClr val="tx1"/>
                </a:solidFill>
                <a:effectLst/>
                <a:latin typeface="Times New Roman" panose="02020603050405020304" pitchFamily="18" charset="0"/>
                <a:ea typeface="Times New Roman" panose="02020603050405020304" pitchFamily="18" charset="0"/>
              </a:rPr>
              <a:t>тат</a:t>
            </a:r>
            <a:r>
              <a:rPr lang="uk-UA" sz="2200" spc="5" dirty="0">
                <a:solidFill>
                  <a:schemeClr val="tx1"/>
                </a:solidFill>
                <a:effectLst/>
                <a:latin typeface="Times New Roman" panose="02020603050405020304" pitchFamily="18" charset="0"/>
                <a:ea typeface="Times New Roman" panose="02020603050405020304" pitchFamily="18" charset="0"/>
              </a:rPr>
              <a:t>ів</a:t>
            </a:r>
            <a:r>
              <a:rPr lang="uk-UA" sz="2200" dirty="0">
                <a:solidFill>
                  <a:schemeClr val="tx1"/>
                </a:solidFill>
                <a:effectLst/>
                <a:latin typeface="Times New Roman" panose="02020603050405020304" pitchFamily="18" charset="0"/>
                <a:ea typeface="Times New Roman" panose="02020603050405020304" pitchFamily="18" charset="0"/>
              </a:rPr>
              <a:t>.</a:t>
            </a:r>
            <a:r>
              <a:rPr lang="uk-UA" sz="2200" spc="30" dirty="0">
                <a:solidFill>
                  <a:schemeClr val="tx1"/>
                </a:solidFill>
                <a:effectLst/>
                <a:latin typeface="Times New Roman" panose="02020603050405020304" pitchFamily="18" charset="0"/>
                <a:ea typeface="Times New Roman" panose="02020603050405020304" pitchFamily="18" charset="0"/>
              </a:rPr>
              <a:t> </a:t>
            </a:r>
          </a:p>
          <a:p>
            <a:pPr marL="342900" indent="-342900" algn="just">
              <a:spcAft>
                <a:spcPts val="0"/>
              </a:spcAft>
              <a:buFont typeface="Wingdings" panose="05000000000000000000" pitchFamily="2" charset="2"/>
              <a:buChar char="Ø"/>
              <a:tabLst>
                <a:tab pos="355600" algn="l"/>
                <a:tab pos="1206500" algn="l"/>
                <a:tab pos="2032000" algn="l"/>
                <a:tab pos="2400300" algn="l"/>
                <a:tab pos="3581400" algn="l"/>
                <a:tab pos="4508500" algn="l"/>
                <a:tab pos="5499100" algn="l"/>
                <a:tab pos="6261100" algn="l"/>
              </a:tabLst>
            </a:pPr>
            <a:r>
              <a:rPr lang="uk-UA" sz="2200" dirty="0">
                <a:solidFill>
                  <a:schemeClr val="tx1"/>
                </a:solidFill>
                <a:effectLst/>
                <a:latin typeface="Times New Roman" panose="02020603050405020304" pitchFamily="18" charset="0"/>
                <a:ea typeface="Times New Roman" panose="02020603050405020304" pitchFamily="18" charset="0"/>
              </a:rPr>
              <a:t>У</a:t>
            </a:r>
            <a:r>
              <a:rPr lang="uk-UA" sz="2200" spc="-10" dirty="0">
                <a:solidFill>
                  <a:schemeClr val="tx1"/>
                </a:solidFill>
                <a:effectLst/>
                <a:latin typeface="Times New Roman" panose="02020603050405020304" pitchFamily="18" charset="0"/>
                <a:ea typeface="Times New Roman" panose="02020603050405020304" pitchFamily="18" charset="0"/>
              </a:rPr>
              <a:t>с</a:t>
            </a:r>
            <a:r>
              <a:rPr lang="uk-UA" sz="2200" spc="5" dirty="0">
                <a:solidFill>
                  <a:schemeClr val="tx1"/>
                </a:solidFill>
                <a:effectLst/>
                <a:latin typeface="Times New Roman" panose="02020603050405020304" pitchFamily="18" charset="0"/>
                <a:ea typeface="Times New Roman" panose="02020603050405020304" pitchFamily="18" charset="0"/>
              </a:rPr>
              <a:t>і</a:t>
            </a:r>
            <a:r>
              <a:rPr lang="uk-UA" sz="2200" dirty="0">
                <a:solidFill>
                  <a:schemeClr val="tx1"/>
                </a:solidFill>
                <a:effectLst/>
                <a:latin typeface="Times New Roman" panose="02020603050405020304" pitchFamily="18" charset="0"/>
                <a:ea typeface="Times New Roman" panose="02020603050405020304" pitchFamily="18" charset="0"/>
              </a:rPr>
              <a:t>м</a:t>
            </a:r>
            <a:r>
              <a:rPr lang="uk-UA" sz="2200" spc="35" dirty="0">
                <a:solidFill>
                  <a:schemeClr val="tx1"/>
                </a:solidFill>
                <a:effectLst/>
                <a:latin typeface="Times New Roman" panose="02020603050405020304" pitchFamily="18" charset="0"/>
                <a:ea typeface="Times New Roman" panose="02020603050405020304" pitchFamily="18" charset="0"/>
              </a:rPr>
              <a:t> </a:t>
            </a:r>
            <a:r>
              <a:rPr lang="uk-UA" sz="2200" spc="-5" dirty="0">
                <a:solidFill>
                  <a:schemeClr val="tx1"/>
                </a:solidFill>
                <a:effectLst/>
                <a:latin typeface="Times New Roman" panose="02020603050405020304" pitchFamily="18" charset="0"/>
                <a:ea typeface="Times New Roman" panose="02020603050405020304" pitchFamily="18" charset="0"/>
              </a:rPr>
              <a:t>п</a:t>
            </a:r>
            <a:r>
              <a:rPr lang="uk-UA" sz="2200" spc="5" dirty="0">
                <a:solidFill>
                  <a:schemeClr val="tx1"/>
                </a:solidFill>
                <a:effectLst/>
                <a:latin typeface="Times New Roman" panose="02020603050405020304" pitchFamily="18" charset="0"/>
                <a:ea typeface="Times New Roman" panose="02020603050405020304" pitchFamily="18" charset="0"/>
              </a:rPr>
              <a:t>р</a:t>
            </a:r>
            <a:r>
              <a:rPr lang="uk-UA" sz="2200" spc="-5" dirty="0">
                <a:solidFill>
                  <a:schemeClr val="tx1"/>
                </a:solidFill>
                <a:effectLst/>
                <a:latin typeface="Times New Roman" panose="02020603050405020304" pitchFamily="18" charset="0"/>
                <a:ea typeface="Times New Roman" panose="02020603050405020304" pitchFamily="18" charset="0"/>
              </a:rPr>
              <a:t>и</a:t>
            </a:r>
            <a:r>
              <a:rPr lang="uk-UA" sz="2200" dirty="0">
                <a:solidFill>
                  <a:schemeClr val="tx1"/>
                </a:solidFill>
                <a:effectLst/>
                <a:latin typeface="Times New Roman" panose="02020603050405020304" pitchFamily="18" charset="0"/>
                <a:ea typeface="Times New Roman" panose="02020603050405020304" pitchFamily="18" charset="0"/>
              </a:rPr>
              <a:t>с</a:t>
            </a:r>
            <a:r>
              <a:rPr lang="uk-UA" sz="2200" spc="-15" dirty="0">
                <a:solidFill>
                  <a:schemeClr val="tx1"/>
                </a:solidFill>
                <a:effectLst/>
                <a:latin typeface="Times New Roman" panose="02020603050405020304" pitchFamily="18" charset="0"/>
                <a:ea typeface="Times New Roman" panose="02020603050405020304" pitchFamily="18" charset="0"/>
              </a:rPr>
              <a:t>у</a:t>
            </a:r>
            <a:r>
              <a:rPr lang="uk-UA" sz="2200" dirty="0">
                <a:solidFill>
                  <a:schemeClr val="tx1"/>
                </a:solidFill>
                <a:effectLst/>
                <a:latin typeface="Times New Roman" panose="02020603050405020304" pitchFamily="18" charset="0"/>
                <a:ea typeface="Times New Roman" panose="02020603050405020304" pitchFamily="18" charset="0"/>
              </a:rPr>
              <a:t>т</a:t>
            </a:r>
            <a:r>
              <a:rPr lang="uk-UA" sz="2200" spc="5" dirty="0">
                <a:solidFill>
                  <a:schemeClr val="tx1"/>
                </a:solidFill>
                <a:effectLst/>
                <a:latin typeface="Times New Roman" panose="02020603050405020304" pitchFamily="18" charset="0"/>
                <a:ea typeface="Times New Roman" panose="02020603050405020304" pitchFamily="18" charset="0"/>
              </a:rPr>
              <a:t>ні</a:t>
            </a:r>
            <a:r>
              <a:rPr lang="uk-UA" sz="2200" dirty="0">
                <a:solidFill>
                  <a:schemeClr val="tx1"/>
                </a:solidFill>
                <a:effectLst/>
                <a:latin typeface="Times New Roman" panose="02020603050405020304" pitchFamily="18" charset="0"/>
                <a:ea typeface="Times New Roman" panose="02020603050405020304" pitchFamily="18" charset="0"/>
              </a:rPr>
              <a:t>м</a:t>
            </a:r>
            <a:r>
              <a:rPr lang="uk-UA" sz="2200" spc="40" dirty="0">
                <a:solidFill>
                  <a:schemeClr val="tx1"/>
                </a:solidFill>
                <a:effectLst/>
                <a:latin typeface="Times New Roman" panose="02020603050405020304" pitchFamily="18" charset="0"/>
                <a:ea typeface="Times New Roman" panose="02020603050405020304" pitchFamily="18" charset="0"/>
              </a:rPr>
              <a:t> </a:t>
            </a:r>
            <a:r>
              <a:rPr lang="uk-UA" sz="2200" spc="5" dirty="0">
                <a:solidFill>
                  <a:schemeClr val="tx1"/>
                </a:solidFill>
                <a:effectLst/>
                <a:latin typeface="Times New Roman" panose="02020603050405020304" pitchFamily="18" charset="0"/>
                <a:ea typeface="Times New Roman" panose="02020603050405020304" pitchFamily="18" charset="0"/>
              </a:rPr>
              <a:t>н</a:t>
            </a:r>
            <a:r>
              <a:rPr lang="uk-UA" sz="2200" dirty="0">
                <a:solidFill>
                  <a:schemeClr val="tx1"/>
                </a:solidFill>
                <a:effectLst/>
                <a:latin typeface="Times New Roman" panose="02020603050405020304" pitchFamily="18" charset="0"/>
                <a:ea typeface="Times New Roman" panose="02020603050405020304" pitchFamily="18" charset="0"/>
              </a:rPr>
              <a:t>а</a:t>
            </a:r>
            <a:r>
              <a:rPr lang="uk-UA" sz="2200" spc="35" dirty="0">
                <a:solidFill>
                  <a:schemeClr val="tx1"/>
                </a:solidFill>
                <a:effectLst/>
                <a:latin typeface="Times New Roman" panose="02020603050405020304" pitchFamily="18" charset="0"/>
                <a:ea typeface="Times New Roman" panose="02020603050405020304" pitchFamily="18" charset="0"/>
              </a:rPr>
              <a:t> </a:t>
            </a:r>
            <a:r>
              <a:rPr lang="uk-UA" sz="2200" dirty="0">
                <a:solidFill>
                  <a:schemeClr val="tx1"/>
                </a:solidFill>
                <a:effectLst/>
                <a:latin typeface="Times New Roman" panose="02020603050405020304" pitchFamily="18" charset="0"/>
                <a:ea typeface="Times New Roman" panose="02020603050405020304" pitchFamily="18" charset="0"/>
              </a:rPr>
              <a:t>за</a:t>
            </a:r>
            <a:r>
              <a:rPr lang="uk-UA" sz="2200" spc="-5" dirty="0">
                <a:solidFill>
                  <a:schemeClr val="tx1"/>
                </a:solidFill>
                <a:effectLst/>
                <a:latin typeface="Times New Roman" panose="02020603050405020304" pitchFamily="18" charset="0"/>
                <a:ea typeface="Times New Roman" panose="02020603050405020304" pitchFamily="18" charset="0"/>
              </a:rPr>
              <a:t>х</a:t>
            </a:r>
            <a:r>
              <a:rPr lang="uk-UA" sz="2200" spc="5" dirty="0">
                <a:solidFill>
                  <a:schemeClr val="tx1"/>
                </a:solidFill>
                <a:effectLst/>
                <a:latin typeface="Times New Roman" panose="02020603050405020304" pitchFamily="18" charset="0"/>
                <a:ea typeface="Times New Roman" panose="02020603050405020304" pitchFamily="18" charset="0"/>
              </a:rPr>
              <a:t>и</a:t>
            </a:r>
            <a:r>
              <a:rPr lang="uk-UA" sz="2200" dirty="0">
                <a:solidFill>
                  <a:schemeClr val="tx1"/>
                </a:solidFill>
                <a:effectLst/>
                <a:latin typeface="Times New Roman" panose="02020603050405020304" pitchFamily="18" charset="0"/>
                <a:ea typeface="Times New Roman" panose="02020603050405020304" pitchFamily="18" charset="0"/>
              </a:rPr>
              <a:t>с</a:t>
            </a:r>
            <a:r>
              <a:rPr lang="uk-UA" sz="2200" spc="-15" dirty="0">
                <a:solidFill>
                  <a:schemeClr val="tx1"/>
                </a:solidFill>
                <a:effectLst/>
                <a:latin typeface="Times New Roman" panose="02020603050405020304" pitchFamily="18" charset="0"/>
                <a:ea typeface="Times New Roman" panose="02020603050405020304" pitchFamily="18" charset="0"/>
              </a:rPr>
              <a:t>т</a:t>
            </a:r>
            <a:r>
              <a:rPr lang="uk-UA" sz="2200" dirty="0">
                <a:solidFill>
                  <a:schemeClr val="tx1"/>
                </a:solidFill>
                <a:effectLst/>
                <a:latin typeface="Times New Roman" panose="02020603050405020304" pitchFamily="18" charset="0"/>
                <a:ea typeface="Times New Roman" panose="02020603050405020304" pitchFamily="18" charset="0"/>
              </a:rPr>
              <a:t>і</a:t>
            </a:r>
            <a:r>
              <a:rPr lang="uk-UA" sz="2200" spc="40" dirty="0">
                <a:solidFill>
                  <a:schemeClr val="tx1"/>
                </a:solidFill>
                <a:effectLst/>
                <a:latin typeface="Times New Roman" panose="02020603050405020304" pitchFamily="18" charset="0"/>
                <a:ea typeface="Times New Roman" panose="02020603050405020304" pitchFamily="18" charset="0"/>
              </a:rPr>
              <a:t> </a:t>
            </a:r>
            <a:r>
              <a:rPr lang="uk-UA" sz="2200" spc="5" dirty="0">
                <a:solidFill>
                  <a:schemeClr val="tx1"/>
                </a:solidFill>
                <a:effectLst/>
                <a:latin typeface="Times New Roman" panose="02020603050405020304" pitchFamily="18" charset="0"/>
                <a:ea typeface="Times New Roman" panose="02020603050405020304" pitchFamily="18" charset="0"/>
              </a:rPr>
              <a:t>н</a:t>
            </a:r>
            <a:r>
              <a:rPr lang="uk-UA" sz="2200" spc="-10" dirty="0">
                <a:solidFill>
                  <a:schemeClr val="tx1"/>
                </a:solidFill>
                <a:effectLst/>
                <a:latin typeface="Times New Roman" panose="02020603050405020304" pitchFamily="18" charset="0"/>
                <a:ea typeface="Times New Roman" panose="02020603050405020304" pitchFamily="18" charset="0"/>
              </a:rPr>
              <a:t>а</a:t>
            </a:r>
            <a:r>
              <a:rPr lang="uk-UA" sz="2200" spc="5" dirty="0">
                <a:solidFill>
                  <a:schemeClr val="tx1"/>
                </a:solidFill>
                <a:effectLst/>
                <a:latin typeface="Times New Roman" panose="02020603050405020304" pitchFamily="18" charset="0"/>
                <a:ea typeface="Times New Roman" panose="02020603050405020304" pitchFamily="18" charset="0"/>
              </a:rPr>
              <a:t>д</a:t>
            </a:r>
            <a:r>
              <a:rPr lang="uk-UA" sz="2200" dirty="0">
                <a:solidFill>
                  <a:schemeClr val="tx1"/>
                </a:solidFill>
                <a:effectLst/>
                <a:latin typeface="Times New Roman" panose="02020603050405020304" pitchFamily="18" charset="0"/>
                <a:ea typeface="Times New Roman" panose="02020603050405020304" pitchFamily="18" charset="0"/>
              </a:rPr>
              <a:t>аєт</a:t>
            </a:r>
            <a:r>
              <a:rPr lang="uk-UA" sz="2200" spc="-15" dirty="0">
                <a:solidFill>
                  <a:schemeClr val="tx1"/>
                </a:solidFill>
                <a:effectLst/>
                <a:latin typeface="Times New Roman" panose="02020603050405020304" pitchFamily="18" charset="0"/>
                <a:ea typeface="Times New Roman" panose="02020603050405020304" pitchFamily="18" charset="0"/>
              </a:rPr>
              <a:t>ь</a:t>
            </a:r>
            <a:r>
              <a:rPr lang="uk-UA" sz="2200" dirty="0">
                <a:solidFill>
                  <a:schemeClr val="tx1"/>
                </a:solidFill>
                <a:effectLst/>
                <a:latin typeface="Times New Roman" panose="02020603050405020304" pitchFamily="18" charset="0"/>
                <a:ea typeface="Times New Roman" panose="02020603050405020304" pitchFamily="18" charset="0"/>
              </a:rPr>
              <a:t>ся</a:t>
            </a:r>
            <a:r>
              <a:rPr lang="uk-UA" sz="2200" spc="35" dirty="0">
                <a:solidFill>
                  <a:schemeClr val="tx1"/>
                </a:solidFill>
                <a:effectLst/>
                <a:latin typeface="Times New Roman" panose="02020603050405020304" pitchFamily="18" charset="0"/>
                <a:ea typeface="Times New Roman" panose="02020603050405020304" pitchFamily="18" charset="0"/>
              </a:rPr>
              <a:t> </a:t>
            </a:r>
            <a:r>
              <a:rPr lang="uk-UA" sz="2200" spc="-5" dirty="0">
                <a:solidFill>
                  <a:schemeClr val="tx1"/>
                </a:solidFill>
                <a:effectLst/>
                <a:latin typeface="Times New Roman" panose="02020603050405020304" pitchFamily="18" charset="0"/>
                <a:ea typeface="Times New Roman" panose="02020603050405020304" pitchFamily="18" charset="0"/>
              </a:rPr>
              <a:t>п</a:t>
            </a:r>
            <a:r>
              <a:rPr lang="uk-UA" sz="2200" spc="5" dirty="0">
                <a:solidFill>
                  <a:schemeClr val="tx1"/>
                </a:solidFill>
                <a:effectLst/>
                <a:latin typeface="Times New Roman" panose="02020603050405020304" pitchFamily="18" charset="0"/>
                <a:ea typeface="Times New Roman" panose="02020603050405020304" pitchFamily="18" charset="0"/>
              </a:rPr>
              <a:t>р</a:t>
            </a:r>
            <a:r>
              <a:rPr lang="uk-UA" sz="2200" dirty="0">
                <a:solidFill>
                  <a:schemeClr val="tx1"/>
                </a:solidFill>
                <a:effectLst/>
                <a:latin typeface="Times New Roman" panose="02020603050405020304" pitchFamily="18" charset="0"/>
                <a:ea typeface="Times New Roman" panose="02020603050405020304" pitchFamily="18" charset="0"/>
              </a:rPr>
              <a:t>а</a:t>
            </a:r>
            <a:r>
              <a:rPr lang="uk-UA" sz="2200" spc="-5" dirty="0">
                <a:solidFill>
                  <a:schemeClr val="tx1"/>
                </a:solidFill>
                <a:effectLst/>
                <a:latin typeface="Times New Roman" panose="02020603050405020304" pitchFamily="18" charset="0"/>
                <a:ea typeface="Times New Roman" panose="02020603050405020304" pitchFamily="18" charset="0"/>
              </a:rPr>
              <a:t>в</a:t>
            </a:r>
            <a:r>
              <a:rPr lang="uk-UA" sz="2200" dirty="0">
                <a:solidFill>
                  <a:schemeClr val="tx1"/>
                </a:solidFill>
                <a:effectLst/>
                <a:latin typeface="Times New Roman" panose="02020603050405020304" pitchFamily="18" charset="0"/>
                <a:ea typeface="Times New Roman" panose="02020603050405020304" pitchFamily="18" charset="0"/>
              </a:rPr>
              <a:t>о</a:t>
            </a:r>
            <a:r>
              <a:rPr lang="uk-UA" sz="2200" spc="40" dirty="0">
                <a:solidFill>
                  <a:schemeClr val="tx1"/>
                </a:solidFill>
                <a:effectLst/>
                <a:latin typeface="Times New Roman" panose="02020603050405020304" pitchFamily="18" charset="0"/>
                <a:ea typeface="Times New Roman" panose="02020603050405020304" pitchFamily="18" charset="0"/>
              </a:rPr>
              <a:t> </a:t>
            </a:r>
            <a:r>
              <a:rPr lang="uk-UA" sz="2200" dirty="0">
                <a:solidFill>
                  <a:schemeClr val="tx1"/>
                </a:solidFill>
                <a:effectLst/>
                <a:latin typeface="Times New Roman" panose="02020603050405020304" pitchFamily="18" charset="0"/>
                <a:ea typeface="Times New Roman" panose="02020603050405020304" pitchFamily="18" charset="0"/>
              </a:rPr>
              <a:t>с</a:t>
            </a:r>
            <a:r>
              <a:rPr lang="uk-UA" sz="2200" spc="-15" dirty="0">
                <a:solidFill>
                  <a:schemeClr val="tx1"/>
                </a:solidFill>
                <a:effectLst/>
                <a:latin typeface="Times New Roman" panose="02020603050405020304" pitchFamily="18" charset="0"/>
                <a:ea typeface="Times New Roman" panose="02020603050405020304" pitchFamily="18" charset="0"/>
              </a:rPr>
              <a:t>т</a:t>
            </a:r>
            <a:r>
              <a:rPr lang="uk-UA" sz="2200" dirty="0">
                <a:solidFill>
                  <a:schemeClr val="tx1"/>
                </a:solidFill>
                <a:effectLst/>
                <a:latin typeface="Times New Roman" panose="02020603050405020304" pitchFamily="18" charset="0"/>
                <a:ea typeface="Times New Roman" panose="02020603050405020304" pitchFamily="18" charset="0"/>
              </a:rPr>
              <a:t>а</a:t>
            </a:r>
            <a:r>
              <a:rPr lang="uk-UA" sz="2200" spc="-5" dirty="0">
                <a:solidFill>
                  <a:schemeClr val="tx1"/>
                </a:solidFill>
                <a:effectLst/>
                <a:latin typeface="Times New Roman" panose="02020603050405020304" pitchFamily="18" charset="0"/>
                <a:ea typeface="Times New Roman" panose="02020603050405020304" pitchFamily="18" charset="0"/>
              </a:rPr>
              <a:t>в</a:t>
            </a:r>
            <a:r>
              <a:rPr lang="uk-UA" sz="2200" spc="5" dirty="0">
                <a:solidFill>
                  <a:schemeClr val="tx1"/>
                </a:solidFill>
                <a:effectLst/>
                <a:latin typeface="Times New Roman" panose="02020603050405020304" pitchFamily="18" charset="0"/>
                <a:ea typeface="Times New Roman" panose="02020603050405020304" pitchFamily="18" charset="0"/>
              </a:rPr>
              <a:t>и</a:t>
            </a:r>
            <a:r>
              <a:rPr lang="uk-UA" sz="2200" spc="-15" dirty="0">
                <a:solidFill>
                  <a:schemeClr val="tx1"/>
                </a:solidFill>
                <a:effectLst/>
                <a:latin typeface="Times New Roman" panose="02020603050405020304" pitchFamily="18" charset="0"/>
                <a:ea typeface="Times New Roman" panose="02020603050405020304" pitchFamily="18" charset="0"/>
              </a:rPr>
              <a:t>т</a:t>
            </a:r>
            <a:r>
              <a:rPr lang="uk-UA" sz="2200" dirty="0">
                <a:solidFill>
                  <a:schemeClr val="tx1"/>
                </a:solidFill>
                <a:effectLst/>
                <a:latin typeface="Times New Roman" panose="02020603050405020304" pitchFamily="18" charset="0"/>
                <a:ea typeface="Times New Roman" panose="02020603050405020304" pitchFamily="18" charset="0"/>
              </a:rPr>
              <a:t>и</a:t>
            </a:r>
            <a:r>
              <a:rPr lang="uk-UA" sz="2200" spc="35" dirty="0">
                <a:solidFill>
                  <a:schemeClr val="tx1"/>
                </a:solidFill>
                <a:effectLst/>
                <a:latin typeface="Times New Roman" panose="02020603050405020304" pitchFamily="18" charset="0"/>
                <a:ea typeface="Times New Roman" panose="02020603050405020304" pitchFamily="18" charset="0"/>
              </a:rPr>
              <a:t> </a:t>
            </a:r>
            <a:r>
              <a:rPr lang="uk-UA" sz="2200" dirty="0">
                <a:solidFill>
                  <a:schemeClr val="tx1"/>
                </a:solidFill>
                <a:effectLst/>
                <a:latin typeface="Times New Roman" panose="02020603050405020304" pitchFamily="18" charset="0"/>
                <a:ea typeface="Times New Roman" panose="02020603050405020304" pitchFamily="18" charset="0"/>
              </a:rPr>
              <a:t>с</a:t>
            </a:r>
            <a:r>
              <a:rPr lang="uk-UA" sz="2200" spc="-15" dirty="0">
                <a:solidFill>
                  <a:schemeClr val="tx1"/>
                </a:solidFill>
                <a:effectLst/>
                <a:latin typeface="Times New Roman" panose="02020603050405020304" pitchFamily="18" charset="0"/>
                <a:ea typeface="Times New Roman" panose="02020603050405020304" pitchFamily="18" charset="0"/>
              </a:rPr>
              <a:t>ту</a:t>
            </a:r>
            <a:r>
              <a:rPr lang="uk-UA" sz="2200" spc="5" dirty="0">
                <a:solidFill>
                  <a:schemeClr val="tx1"/>
                </a:solidFill>
                <a:effectLst/>
                <a:latin typeface="Times New Roman" panose="02020603050405020304" pitchFamily="18" charset="0"/>
                <a:ea typeface="Times New Roman" panose="02020603050405020304" pitchFamily="18" charset="0"/>
              </a:rPr>
              <a:t>д</a:t>
            </a:r>
            <a:r>
              <a:rPr lang="uk-UA" sz="2200" dirty="0">
                <a:solidFill>
                  <a:schemeClr val="tx1"/>
                </a:solidFill>
                <a:effectLst/>
                <a:latin typeface="Times New Roman" panose="02020603050405020304" pitchFamily="18" charset="0"/>
                <a:ea typeface="Times New Roman" panose="02020603050405020304" pitchFamily="18" charset="0"/>
              </a:rPr>
              <a:t>е</a:t>
            </a:r>
            <a:r>
              <a:rPr lang="uk-UA" sz="2200" spc="30" dirty="0">
                <a:solidFill>
                  <a:schemeClr val="tx1"/>
                </a:solidFill>
                <a:effectLst/>
                <a:latin typeface="Times New Roman" panose="02020603050405020304" pitchFamily="18" charset="0"/>
                <a:ea typeface="Times New Roman" panose="02020603050405020304" pitchFamily="18" charset="0"/>
              </a:rPr>
              <a:t>н</a:t>
            </a:r>
            <a:r>
              <a:rPr lang="uk-UA" sz="2200" dirty="0">
                <a:solidFill>
                  <a:schemeClr val="tx1"/>
                </a:solidFill>
                <a:effectLst/>
                <a:latin typeface="Times New Roman" panose="02020603050405020304" pitchFamily="18" charset="0"/>
                <a:ea typeface="Times New Roman" panose="02020603050405020304" pitchFamily="18" charset="0"/>
              </a:rPr>
              <a:t>т</a:t>
            </a:r>
            <a:r>
              <a:rPr lang="uk-UA" sz="2200" spc="5" dirty="0">
                <a:solidFill>
                  <a:schemeClr val="tx1"/>
                </a:solidFill>
                <a:effectLst/>
                <a:latin typeface="Times New Roman" panose="02020603050405020304" pitchFamily="18" charset="0"/>
                <a:ea typeface="Times New Roman" panose="02020603050405020304" pitchFamily="18" charset="0"/>
              </a:rPr>
              <a:t>о</a:t>
            </a:r>
            <a:r>
              <a:rPr lang="uk-UA" sz="2200" spc="-5" dirty="0">
                <a:solidFill>
                  <a:schemeClr val="tx1"/>
                </a:solidFill>
                <a:effectLst/>
                <a:latin typeface="Times New Roman" panose="02020603050405020304" pitchFamily="18" charset="0"/>
                <a:ea typeface="Times New Roman" panose="02020603050405020304" pitchFamily="18" charset="0"/>
              </a:rPr>
              <a:t>в</a:t>
            </a:r>
            <a:r>
              <a:rPr lang="uk-UA" sz="2200" dirty="0">
                <a:solidFill>
                  <a:schemeClr val="tx1"/>
                </a:solidFill>
                <a:effectLst/>
                <a:latin typeface="Times New Roman" panose="02020603050405020304" pitchFamily="18" charset="0"/>
                <a:ea typeface="Times New Roman" panose="02020603050405020304" pitchFamily="18" charset="0"/>
              </a:rPr>
              <a:t>і</a:t>
            </a:r>
            <a:r>
              <a:rPr lang="uk-UA" sz="2200" spc="220" dirty="0">
                <a:solidFill>
                  <a:schemeClr val="tx1"/>
                </a:solidFill>
                <a:effectLst/>
                <a:latin typeface="Times New Roman" panose="02020603050405020304" pitchFamily="18" charset="0"/>
                <a:ea typeface="Times New Roman" panose="02020603050405020304" pitchFamily="18" charset="0"/>
              </a:rPr>
              <a:t> </a:t>
            </a:r>
            <a:r>
              <a:rPr lang="uk-UA" sz="2200" dirty="0">
                <a:solidFill>
                  <a:schemeClr val="tx1"/>
                </a:solidFill>
                <a:effectLst/>
                <a:latin typeface="Times New Roman" panose="02020603050405020304" pitchFamily="18" charset="0"/>
                <a:ea typeface="Times New Roman" panose="02020603050405020304" pitchFamily="18" charset="0"/>
              </a:rPr>
              <a:t>за</a:t>
            </a:r>
            <a:r>
              <a:rPr lang="uk-UA" sz="2200" spc="-5" dirty="0">
                <a:solidFill>
                  <a:schemeClr val="tx1"/>
                </a:solidFill>
                <a:effectLst/>
                <a:latin typeface="Times New Roman" panose="02020603050405020304" pitchFamily="18" charset="0"/>
                <a:ea typeface="Times New Roman" panose="02020603050405020304" pitchFamily="18" charset="0"/>
              </a:rPr>
              <a:t>п</a:t>
            </a:r>
            <a:r>
              <a:rPr lang="uk-UA" sz="2200" spc="5" dirty="0">
                <a:solidFill>
                  <a:schemeClr val="tx1"/>
                </a:solidFill>
                <a:effectLst/>
                <a:latin typeface="Times New Roman" panose="02020603050405020304" pitchFamily="18" charset="0"/>
                <a:ea typeface="Times New Roman" panose="02020603050405020304" pitchFamily="18" charset="0"/>
              </a:rPr>
              <a:t>и</a:t>
            </a:r>
            <a:r>
              <a:rPr lang="uk-UA" sz="2200" dirty="0">
                <a:solidFill>
                  <a:schemeClr val="tx1"/>
                </a:solidFill>
                <a:effectLst/>
                <a:latin typeface="Times New Roman" panose="02020603050405020304" pitchFamily="18" charset="0"/>
                <a:ea typeface="Times New Roman" panose="02020603050405020304" pitchFamily="18" charset="0"/>
              </a:rPr>
              <a:t>т</a:t>
            </a:r>
            <a:r>
              <a:rPr lang="uk-UA" sz="2200" spc="-10" dirty="0">
                <a:solidFill>
                  <a:schemeClr val="tx1"/>
                </a:solidFill>
                <a:effectLst/>
                <a:latin typeface="Times New Roman" panose="02020603050405020304" pitchFamily="18" charset="0"/>
                <a:ea typeface="Times New Roman" panose="02020603050405020304" pitchFamily="18" charset="0"/>
              </a:rPr>
              <a:t>а</a:t>
            </a:r>
            <a:r>
              <a:rPr lang="uk-UA" sz="2200" spc="5" dirty="0">
                <a:solidFill>
                  <a:schemeClr val="tx1"/>
                </a:solidFill>
                <a:effectLst/>
                <a:latin typeface="Times New Roman" panose="02020603050405020304" pitchFamily="18" charset="0"/>
                <a:ea typeface="Times New Roman" panose="02020603050405020304" pitchFamily="18" charset="0"/>
              </a:rPr>
              <a:t>н</a:t>
            </a:r>
            <a:r>
              <a:rPr lang="uk-UA" sz="2200" spc="-5" dirty="0">
                <a:solidFill>
                  <a:schemeClr val="tx1"/>
                </a:solidFill>
                <a:effectLst/>
                <a:latin typeface="Times New Roman" panose="02020603050405020304" pitchFamily="18" charset="0"/>
                <a:ea typeface="Times New Roman" panose="02020603050405020304" pitchFamily="18" charset="0"/>
              </a:rPr>
              <a:t>н</a:t>
            </a:r>
            <a:r>
              <a:rPr lang="uk-UA" sz="2200" dirty="0">
                <a:solidFill>
                  <a:schemeClr val="tx1"/>
                </a:solidFill>
                <a:effectLst/>
                <a:latin typeface="Times New Roman" panose="02020603050405020304" pitchFamily="18" charset="0"/>
                <a:ea typeface="Times New Roman" panose="02020603050405020304" pitchFamily="18" charset="0"/>
              </a:rPr>
              <a:t>я</a:t>
            </a:r>
            <a:r>
              <a:rPr lang="uk-UA" sz="2200" spc="215" dirty="0">
                <a:solidFill>
                  <a:schemeClr val="tx1"/>
                </a:solidFill>
                <a:effectLst/>
                <a:latin typeface="Times New Roman" panose="02020603050405020304" pitchFamily="18" charset="0"/>
                <a:ea typeface="Times New Roman" panose="02020603050405020304" pitchFamily="18" charset="0"/>
              </a:rPr>
              <a:t> </a:t>
            </a:r>
            <a:r>
              <a:rPr lang="uk-UA" sz="2200" spc="5" dirty="0">
                <a:solidFill>
                  <a:schemeClr val="tx1"/>
                </a:solidFill>
                <a:effectLst/>
                <a:latin typeface="Times New Roman" panose="02020603050405020304" pitchFamily="18" charset="0"/>
                <a:ea typeface="Times New Roman" panose="02020603050405020304" pitchFamily="18" charset="0"/>
              </a:rPr>
              <a:t>п</a:t>
            </a:r>
            <a:r>
              <a:rPr lang="uk-UA" sz="2200" dirty="0">
                <a:solidFill>
                  <a:schemeClr val="tx1"/>
                </a:solidFill>
                <a:effectLst/>
                <a:latin typeface="Times New Roman" panose="02020603050405020304" pitchFamily="18" charset="0"/>
                <a:ea typeface="Times New Roman" panose="02020603050405020304" pitchFamily="18" charset="0"/>
              </a:rPr>
              <a:t>о</a:t>
            </a:r>
            <a:r>
              <a:rPr lang="uk-UA" sz="2200" spc="220" dirty="0">
                <a:solidFill>
                  <a:schemeClr val="tx1"/>
                </a:solidFill>
                <a:effectLst/>
                <a:latin typeface="Times New Roman" panose="02020603050405020304" pitchFamily="18" charset="0"/>
                <a:ea typeface="Times New Roman" panose="02020603050405020304" pitchFamily="18" charset="0"/>
              </a:rPr>
              <a:t> </a:t>
            </a:r>
            <a:r>
              <a:rPr lang="uk-UA" sz="2200" spc="-10" dirty="0">
                <a:solidFill>
                  <a:schemeClr val="tx1"/>
                </a:solidFill>
                <a:effectLst/>
                <a:latin typeface="Times New Roman" panose="02020603050405020304" pitchFamily="18" charset="0"/>
                <a:ea typeface="Times New Roman" panose="02020603050405020304" pitchFamily="18" charset="0"/>
              </a:rPr>
              <a:t>с</a:t>
            </a:r>
            <a:r>
              <a:rPr lang="uk-UA" sz="2200" spc="-15" dirty="0">
                <a:solidFill>
                  <a:schemeClr val="tx1"/>
                </a:solidFill>
                <a:effectLst/>
                <a:latin typeface="Times New Roman" panose="02020603050405020304" pitchFamily="18" charset="0"/>
                <a:ea typeface="Times New Roman" panose="02020603050405020304" pitchFamily="18" charset="0"/>
              </a:rPr>
              <a:t>у</a:t>
            </a:r>
            <a:r>
              <a:rPr lang="uk-UA" sz="2200" dirty="0">
                <a:solidFill>
                  <a:schemeClr val="tx1"/>
                </a:solidFill>
                <a:effectLst/>
                <a:latin typeface="Times New Roman" panose="02020603050405020304" pitchFamily="18" charset="0"/>
                <a:ea typeface="Times New Roman" panose="02020603050405020304" pitchFamily="18" charset="0"/>
              </a:rPr>
              <a:t>ті</a:t>
            </a:r>
            <a:r>
              <a:rPr lang="uk-UA" sz="2200" spc="220" dirty="0">
                <a:solidFill>
                  <a:schemeClr val="tx1"/>
                </a:solidFill>
                <a:effectLst/>
                <a:latin typeface="Times New Roman" panose="02020603050405020304" pitchFamily="18" charset="0"/>
                <a:ea typeface="Times New Roman" panose="02020603050405020304" pitchFamily="18" charset="0"/>
              </a:rPr>
              <a:t> </a:t>
            </a:r>
            <a:r>
              <a:rPr lang="uk-UA" sz="2200" spc="5" dirty="0">
                <a:solidFill>
                  <a:schemeClr val="tx1"/>
                </a:solidFill>
                <a:effectLst/>
                <a:latin typeface="Times New Roman" panose="02020603050405020304" pitchFamily="18" charset="0"/>
                <a:ea typeface="Times New Roman" panose="02020603050405020304" pitchFamily="18" charset="0"/>
              </a:rPr>
              <a:t>йо</a:t>
            </a:r>
            <a:r>
              <a:rPr lang="uk-UA" sz="2200" dirty="0">
                <a:solidFill>
                  <a:schemeClr val="tx1"/>
                </a:solidFill>
                <a:effectLst/>
                <a:latin typeface="Times New Roman" panose="02020603050405020304" pitchFamily="18" charset="0"/>
                <a:ea typeface="Times New Roman" panose="02020603050405020304" pitchFamily="18" charset="0"/>
              </a:rPr>
              <a:t>го</a:t>
            </a:r>
            <a:r>
              <a:rPr lang="uk-UA" sz="2200" spc="220" dirty="0">
                <a:solidFill>
                  <a:schemeClr val="tx1"/>
                </a:solidFill>
                <a:effectLst/>
                <a:latin typeface="Times New Roman" panose="02020603050405020304" pitchFamily="18" charset="0"/>
                <a:ea typeface="Times New Roman" panose="02020603050405020304" pitchFamily="18" charset="0"/>
              </a:rPr>
              <a:t> </a:t>
            </a:r>
            <a:r>
              <a:rPr lang="uk-UA" sz="2200" spc="-5" dirty="0">
                <a:solidFill>
                  <a:schemeClr val="tx1"/>
                </a:solidFill>
                <a:effectLst/>
                <a:latin typeface="Times New Roman" panose="02020603050405020304" pitchFamily="18" charset="0"/>
                <a:ea typeface="Times New Roman" panose="02020603050405020304" pitchFamily="18" charset="0"/>
              </a:rPr>
              <a:t>р</a:t>
            </a:r>
            <a:r>
              <a:rPr lang="uk-UA" sz="2200" spc="5" dirty="0">
                <a:solidFill>
                  <a:schemeClr val="tx1"/>
                </a:solidFill>
                <a:effectLst/>
                <a:latin typeface="Times New Roman" panose="02020603050405020304" pitchFamily="18" charset="0"/>
                <a:ea typeface="Times New Roman" panose="02020603050405020304" pitchFamily="18" charset="0"/>
              </a:rPr>
              <a:t>о</a:t>
            </a:r>
            <a:r>
              <a:rPr lang="uk-UA" sz="2200" spc="-5" dirty="0">
                <a:solidFill>
                  <a:schemeClr val="tx1"/>
                </a:solidFill>
                <a:effectLst/>
                <a:latin typeface="Times New Roman" panose="02020603050405020304" pitchFamily="18" charset="0"/>
                <a:ea typeface="Times New Roman" panose="02020603050405020304" pitchFamily="18" charset="0"/>
              </a:rPr>
              <a:t>б</a:t>
            </a:r>
            <a:r>
              <a:rPr lang="uk-UA" sz="2200" spc="5" dirty="0">
                <a:solidFill>
                  <a:schemeClr val="tx1"/>
                </a:solidFill>
                <a:effectLst/>
                <a:latin typeface="Times New Roman" panose="02020603050405020304" pitchFamily="18" charset="0"/>
                <a:ea typeface="Times New Roman" panose="02020603050405020304" pitchFamily="18" charset="0"/>
              </a:rPr>
              <a:t>о</a:t>
            </a:r>
            <a:r>
              <a:rPr lang="uk-UA" sz="2200" spc="-15" dirty="0">
                <a:solidFill>
                  <a:schemeClr val="tx1"/>
                </a:solidFill>
                <a:effectLst/>
                <a:latin typeface="Times New Roman" panose="02020603050405020304" pitchFamily="18" charset="0"/>
                <a:ea typeface="Times New Roman" panose="02020603050405020304" pitchFamily="18" charset="0"/>
              </a:rPr>
              <a:t>т</a:t>
            </a:r>
            <a:r>
              <a:rPr lang="uk-UA" sz="2200" spc="5" dirty="0">
                <a:solidFill>
                  <a:schemeClr val="tx1"/>
                </a:solidFill>
                <a:effectLst/>
                <a:latin typeface="Times New Roman" panose="02020603050405020304" pitchFamily="18" charset="0"/>
                <a:ea typeface="Times New Roman" panose="02020603050405020304" pitchFamily="18" charset="0"/>
              </a:rPr>
              <a:t>и</a:t>
            </a:r>
            <a:r>
              <a:rPr lang="uk-UA" sz="2200" dirty="0">
                <a:solidFill>
                  <a:schemeClr val="tx1"/>
                </a:solidFill>
                <a:effectLst/>
                <a:latin typeface="Times New Roman" panose="02020603050405020304" pitchFamily="18" charset="0"/>
                <a:ea typeface="Times New Roman" panose="02020603050405020304" pitchFamily="18" charset="0"/>
              </a:rPr>
              <a:t>.</a:t>
            </a:r>
          </a:p>
          <a:p>
            <a:pPr marL="342900" indent="-342900" algn="just">
              <a:spcAft>
                <a:spcPts val="0"/>
              </a:spcAft>
              <a:buFont typeface="Wingdings" panose="05000000000000000000" pitchFamily="2" charset="2"/>
              <a:buChar char="Ø"/>
              <a:tabLst>
                <a:tab pos="355600" algn="l"/>
                <a:tab pos="1206500" algn="l"/>
                <a:tab pos="2032000" algn="l"/>
                <a:tab pos="2400300" algn="l"/>
                <a:tab pos="3581400" algn="l"/>
                <a:tab pos="4508500" algn="l"/>
                <a:tab pos="5499100" algn="l"/>
                <a:tab pos="6261100" algn="l"/>
              </a:tabLst>
            </a:pPr>
            <a:r>
              <a:rPr lang="uk-UA" sz="2200" spc="225" dirty="0">
                <a:solidFill>
                  <a:schemeClr val="tx1"/>
                </a:solidFill>
                <a:effectLst/>
                <a:latin typeface="Times New Roman" panose="02020603050405020304" pitchFamily="18" charset="0"/>
                <a:ea typeface="Times New Roman" panose="02020603050405020304" pitchFamily="18" charset="0"/>
              </a:rPr>
              <a:t> </a:t>
            </a:r>
            <a:r>
              <a:rPr lang="uk-UA" sz="2200" spc="-5" dirty="0">
                <a:solidFill>
                  <a:schemeClr val="tx1"/>
                </a:solidFill>
                <a:effectLst/>
                <a:latin typeface="Times New Roman" panose="02020603050405020304" pitchFamily="18" charset="0"/>
                <a:ea typeface="Times New Roman" panose="02020603050405020304" pitchFamily="18" charset="0"/>
              </a:rPr>
              <a:t>П</a:t>
            </a:r>
            <a:r>
              <a:rPr lang="uk-UA" sz="2200" spc="5" dirty="0">
                <a:solidFill>
                  <a:schemeClr val="tx1"/>
                </a:solidFill>
                <a:effectLst/>
                <a:latin typeface="Times New Roman" panose="02020603050405020304" pitchFamily="18" charset="0"/>
                <a:ea typeface="Times New Roman" panose="02020603050405020304" pitchFamily="18" charset="0"/>
              </a:rPr>
              <a:t>і</a:t>
            </a:r>
            <a:r>
              <a:rPr lang="uk-UA" sz="2200" dirty="0">
                <a:solidFill>
                  <a:schemeClr val="tx1"/>
                </a:solidFill>
                <a:effectLst/>
                <a:latin typeface="Times New Roman" panose="02020603050405020304" pitchFamily="18" charset="0"/>
                <a:ea typeface="Times New Roman" panose="02020603050405020304" pitchFamily="18" charset="0"/>
              </a:rPr>
              <a:t>с</a:t>
            </a:r>
            <a:r>
              <a:rPr lang="uk-UA" sz="2200" spc="-5" dirty="0">
                <a:solidFill>
                  <a:schemeClr val="tx1"/>
                </a:solidFill>
                <a:effectLst/>
                <a:latin typeface="Times New Roman" panose="02020603050405020304" pitchFamily="18" charset="0"/>
                <a:ea typeface="Times New Roman" panose="02020603050405020304" pitchFamily="18" charset="0"/>
              </a:rPr>
              <a:t>л</a:t>
            </a:r>
            <a:r>
              <a:rPr lang="uk-UA" sz="2200" dirty="0">
                <a:solidFill>
                  <a:schemeClr val="tx1"/>
                </a:solidFill>
                <a:effectLst/>
                <a:latin typeface="Times New Roman" panose="02020603050405020304" pitchFamily="18" charset="0"/>
                <a:ea typeface="Times New Roman" panose="02020603050405020304" pitchFamily="18" charset="0"/>
              </a:rPr>
              <a:t>я</a:t>
            </a:r>
            <a:r>
              <a:rPr lang="uk-UA" sz="2200" spc="215" dirty="0">
                <a:solidFill>
                  <a:schemeClr val="tx1"/>
                </a:solidFill>
                <a:effectLst/>
                <a:latin typeface="Times New Roman" panose="02020603050405020304" pitchFamily="18" charset="0"/>
                <a:ea typeface="Times New Roman" panose="02020603050405020304" pitchFamily="18" charset="0"/>
              </a:rPr>
              <a:t> </a:t>
            </a:r>
            <a:r>
              <a:rPr lang="uk-UA" sz="2200" spc="-5" dirty="0">
                <a:solidFill>
                  <a:schemeClr val="tx1"/>
                </a:solidFill>
                <a:effectLst/>
                <a:latin typeface="Times New Roman" panose="02020603050405020304" pitchFamily="18" charset="0"/>
                <a:ea typeface="Times New Roman" panose="02020603050405020304" pitchFamily="18" charset="0"/>
              </a:rPr>
              <a:t>в</a:t>
            </a:r>
            <a:r>
              <a:rPr lang="uk-UA" sz="2200" spc="5" dirty="0">
                <a:solidFill>
                  <a:schemeClr val="tx1"/>
                </a:solidFill>
                <a:effectLst/>
                <a:latin typeface="Times New Roman" panose="02020603050405020304" pitchFamily="18" charset="0"/>
                <a:ea typeface="Times New Roman" panose="02020603050405020304" pitchFamily="18" charset="0"/>
              </a:rPr>
              <a:t>и</a:t>
            </a:r>
            <a:r>
              <a:rPr lang="uk-UA" sz="2200" dirty="0">
                <a:solidFill>
                  <a:schemeClr val="tx1"/>
                </a:solidFill>
                <a:effectLst/>
                <a:latin typeface="Times New Roman" panose="02020603050405020304" pitchFamily="18" charset="0"/>
                <a:ea typeface="Times New Roman" panose="02020603050405020304" pitchFamily="18" charset="0"/>
              </a:rPr>
              <a:t>ст</a:t>
            </a:r>
            <a:r>
              <a:rPr lang="uk-UA" sz="2200" spc="-15" dirty="0">
                <a:solidFill>
                  <a:schemeClr val="tx1"/>
                </a:solidFill>
                <a:effectLst/>
                <a:latin typeface="Times New Roman" panose="02020603050405020304" pitchFamily="18" charset="0"/>
                <a:ea typeface="Times New Roman" panose="02020603050405020304" pitchFamily="18" charset="0"/>
              </a:rPr>
              <a:t>у</a:t>
            </a:r>
            <a:r>
              <a:rPr lang="uk-UA" sz="2200" spc="15" dirty="0">
                <a:solidFill>
                  <a:schemeClr val="tx1"/>
                </a:solidFill>
                <a:effectLst/>
                <a:latin typeface="Times New Roman" panose="02020603050405020304" pitchFamily="18" charset="0"/>
                <a:ea typeface="Times New Roman" panose="02020603050405020304" pitchFamily="18" charset="0"/>
              </a:rPr>
              <a:t>п</a:t>
            </a:r>
            <a:r>
              <a:rPr lang="uk-UA" sz="2200" dirty="0">
                <a:solidFill>
                  <a:schemeClr val="tx1"/>
                </a:solidFill>
                <a:effectLst/>
                <a:latin typeface="Times New Roman" panose="02020603050405020304" pitchFamily="18" charset="0"/>
                <a:ea typeface="Times New Roman" panose="02020603050405020304" pitchFamily="18" charset="0"/>
              </a:rPr>
              <a:t>у</a:t>
            </a:r>
            <a:r>
              <a:rPr lang="uk-UA" sz="2200" spc="195" dirty="0">
                <a:solidFill>
                  <a:schemeClr val="tx1"/>
                </a:solidFill>
                <a:effectLst/>
                <a:latin typeface="Times New Roman" panose="02020603050405020304" pitchFamily="18" charset="0"/>
                <a:ea typeface="Times New Roman" panose="02020603050405020304" pitchFamily="18" charset="0"/>
              </a:rPr>
              <a:t> </a:t>
            </a:r>
            <a:r>
              <a:rPr lang="uk-UA" sz="2200" dirty="0">
                <a:solidFill>
                  <a:schemeClr val="tx1"/>
                </a:solidFill>
                <a:effectLst/>
                <a:latin typeface="Times New Roman" panose="02020603050405020304" pitchFamily="18" charset="0"/>
                <a:ea typeface="Times New Roman" panose="02020603050405020304" pitchFamily="18" charset="0"/>
              </a:rPr>
              <a:t>с</a:t>
            </a:r>
            <a:r>
              <a:rPr lang="uk-UA" sz="2200" spc="10" dirty="0">
                <a:solidFill>
                  <a:schemeClr val="tx1"/>
                </a:solidFill>
                <a:effectLst/>
                <a:latin typeface="Times New Roman" panose="02020603050405020304" pitchFamily="18" charset="0"/>
                <a:ea typeface="Times New Roman" panose="02020603050405020304" pitchFamily="18" charset="0"/>
              </a:rPr>
              <a:t>т</a:t>
            </a:r>
            <a:r>
              <a:rPr lang="uk-UA" sz="2200" spc="-15" dirty="0">
                <a:solidFill>
                  <a:schemeClr val="tx1"/>
                </a:solidFill>
                <a:effectLst/>
                <a:latin typeface="Times New Roman" panose="02020603050405020304" pitchFamily="18" charset="0"/>
                <a:ea typeface="Times New Roman" panose="02020603050405020304" pitchFamily="18" charset="0"/>
              </a:rPr>
              <a:t>у</a:t>
            </a:r>
            <a:r>
              <a:rPr lang="uk-UA" sz="2200" spc="5" dirty="0">
                <a:solidFill>
                  <a:schemeClr val="tx1"/>
                </a:solidFill>
                <a:effectLst/>
                <a:latin typeface="Times New Roman" panose="02020603050405020304" pitchFamily="18" charset="0"/>
                <a:ea typeface="Times New Roman" panose="02020603050405020304" pitchFamily="18" charset="0"/>
              </a:rPr>
              <a:t>д</a:t>
            </a:r>
            <a:r>
              <a:rPr lang="uk-UA" sz="2200" dirty="0">
                <a:solidFill>
                  <a:schemeClr val="tx1"/>
                </a:solidFill>
                <a:effectLst/>
                <a:latin typeface="Times New Roman" panose="02020603050405020304" pitchFamily="18" charset="0"/>
                <a:ea typeface="Times New Roman" panose="02020603050405020304" pitchFamily="18" charset="0"/>
              </a:rPr>
              <a:t>е</a:t>
            </a:r>
            <a:r>
              <a:rPr lang="uk-UA" sz="2200" spc="5" dirty="0">
                <a:solidFill>
                  <a:schemeClr val="tx1"/>
                </a:solidFill>
                <a:effectLst/>
                <a:latin typeface="Times New Roman" panose="02020603050405020304" pitchFamily="18" charset="0"/>
                <a:ea typeface="Times New Roman" panose="02020603050405020304" pitchFamily="18" charset="0"/>
              </a:rPr>
              <a:t>н</a:t>
            </a:r>
            <a:r>
              <a:rPr lang="uk-UA" sz="2200" dirty="0">
                <a:solidFill>
                  <a:schemeClr val="tx1"/>
                </a:solidFill>
                <a:effectLst/>
                <a:latin typeface="Times New Roman" panose="02020603050405020304" pitchFamily="18" charset="0"/>
                <a:ea typeface="Times New Roman" panose="02020603050405020304" pitchFamily="18" charset="0"/>
              </a:rPr>
              <a:t>та</a:t>
            </a:r>
            <a:r>
              <a:rPr lang="uk-UA" sz="2200" spc="215" dirty="0">
                <a:solidFill>
                  <a:schemeClr val="tx1"/>
                </a:solidFill>
                <a:effectLst/>
                <a:latin typeface="Times New Roman" panose="02020603050405020304" pitchFamily="18" charset="0"/>
                <a:ea typeface="Times New Roman" panose="02020603050405020304" pitchFamily="18" charset="0"/>
              </a:rPr>
              <a:t> </a:t>
            </a:r>
            <a:r>
              <a:rPr lang="uk-UA" sz="2200" dirty="0">
                <a:solidFill>
                  <a:schemeClr val="tx1"/>
                </a:solidFill>
                <a:effectLst/>
                <a:latin typeface="Times New Roman" panose="02020603050405020304" pitchFamily="18" charset="0"/>
                <a:ea typeface="Times New Roman" panose="02020603050405020304" pitchFamily="18" charset="0"/>
              </a:rPr>
              <a:t>с</a:t>
            </a:r>
            <a:r>
              <a:rPr lang="uk-UA" sz="2200" spc="-5" dirty="0">
                <a:solidFill>
                  <a:schemeClr val="tx1"/>
                </a:solidFill>
                <a:effectLst/>
                <a:latin typeface="Times New Roman" panose="02020603050405020304" pitchFamily="18" charset="0"/>
                <a:ea typeface="Times New Roman" panose="02020603050405020304" pitchFamily="18" charset="0"/>
              </a:rPr>
              <a:t>л</a:t>
            </a:r>
            <a:r>
              <a:rPr lang="uk-UA" sz="2200" spc="5" dirty="0">
                <a:solidFill>
                  <a:schemeClr val="tx1"/>
                </a:solidFill>
                <a:effectLst/>
                <a:latin typeface="Times New Roman" panose="02020603050405020304" pitchFamily="18" charset="0"/>
                <a:ea typeface="Times New Roman" panose="02020603050405020304" pitchFamily="18" charset="0"/>
              </a:rPr>
              <a:t>о</a:t>
            </a:r>
            <a:r>
              <a:rPr lang="uk-UA" sz="2200" spc="-5" dirty="0">
                <a:solidFill>
                  <a:schemeClr val="tx1"/>
                </a:solidFill>
                <a:effectLst/>
                <a:latin typeface="Times New Roman" panose="02020603050405020304" pitchFamily="18" charset="0"/>
                <a:ea typeface="Times New Roman" panose="02020603050405020304" pitchFamily="18" charset="0"/>
              </a:rPr>
              <a:t>в</a:t>
            </a:r>
            <a:r>
              <a:rPr lang="uk-UA" sz="2200" dirty="0">
                <a:solidFill>
                  <a:schemeClr val="tx1"/>
                </a:solidFill>
                <a:effectLst/>
                <a:latin typeface="Times New Roman" panose="02020603050405020304" pitchFamily="18" charset="0"/>
                <a:ea typeface="Times New Roman" panose="02020603050405020304" pitchFamily="18" charset="0"/>
              </a:rPr>
              <a:t>о</a:t>
            </a:r>
            <a:r>
              <a:rPr lang="uk-UA" sz="2200" spc="220" dirty="0">
                <a:solidFill>
                  <a:schemeClr val="tx1"/>
                </a:solidFill>
                <a:effectLst/>
                <a:latin typeface="Times New Roman" panose="02020603050405020304" pitchFamily="18" charset="0"/>
                <a:ea typeface="Times New Roman" panose="02020603050405020304" pitchFamily="18" charset="0"/>
              </a:rPr>
              <a:t> </a:t>
            </a:r>
            <a:r>
              <a:rPr lang="uk-UA" sz="2200" spc="5" dirty="0">
                <a:solidFill>
                  <a:schemeClr val="tx1"/>
                </a:solidFill>
                <a:effectLst/>
                <a:latin typeface="Times New Roman" panose="02020603050405020304" pitchFamily="18" charset="0"/>
                <a:ea typeface="Times New Roman" panose="02020603050405020304" pitchFamily="18" charset="0"/>
              </a:rPr>
              <a:t>н</a:t>
            </a:r>
            <a:r>
              <a:rPr lang="uk-UA" sz="2200" spc="-10" dirty="0">
                <a:solidFill>
                  <a:schemeClr val="tx1"/>
                </a:solidFill>
                <a:effectLst/>
                <a:latin typeface="Times New Roman" panose="02020603050405020304" pitchFamily="18" charset="0"/>
                <a:ea typeface="Times New Roman" panose="02020603050405020304" pitchFamily="18" charset="0"/>
              </a:rPr>
              <a:t>а</a:t>
            </a:r>
            <a:r>
              <a:rPr lang="uk-UA" sz="2200" spc="5" dirty="0">
                <a:solidFill>
                  <a:schemeClr val="tx1"/>
                </a:solidFill>
                <a:effectLst/>
                <a:latin typeface="Times New Roman" panose="02020603050405020304" pitchFamily="18" charset="0"/>
                <a:ea typeface="Times New Roman" panose="02020603050405020304" pitchFamily="18" charset="0"/>
              </a:rPr>
              <a:t>д</a:t>
            </a:r>
            <a:r>
              <a:rPr lang="uk-UA" sz="2200" dirty="0">
                <a:solidFill>
                  <a:schemeClr val="tx1"/>
                </a:solidFill>
                <a:effectLst/>
                <a:latin typeface="Times New Roman" panose="02020603050405020304" pitchFamily="18" charset="0"/>
                <a:ea typeface="Times New Roman" panose="02020603050405020304" pitchFamily="18" charset="0"/>
              </a:rPr>
              <a:t>аєт</a:t>
            </a:r>
            <a:r>
              <a:rPr lang="uk-UA" sz="2200" spc="-5" dirty="0">
                <a:solidFill>
                  <a:schemeClr val="tx1"/>
                </a:solidFill>
                <a:effectLst/>
                <a:latin typeface="Times New Roman" panose="02020603050405020304" pitchFamily="18" charset="0"/>
                <a:ea typeface="Times New Roman" panose="02020603050405020304" pitchFamily="18" charset="0"/>
              </a:rPr>
              <a:t>ь</a:t>
            </a:r>
            <a:r>
              <a:rPr lang="uk-UA" sz="2200" dirty="0">
                <a:solidFill>
                  <a:schemeClr val="tx1"/>
                </a:solidFill>
                <a:effectLst/>
                <a:latin typeface="Times New Roman" panose="02020603050405020304" pitchFamily="18" charset="0"/>
                <a:ea typeface="Times New Roman" panose="02020603050405020304" pitchFamily="18" charset="0"/>
              </a:rPr>
              <a:t>ся</a:t>
            </a:r>
            <a:r>
              <a:rPr lang="uk-UA" sz="2200" spc="205" dirty="0">
                <a:solidFill>
                  <a:schemeClr val="tx1"/>
                </a:solidFill>
                <a:effectLst/>
                <a:latin typeface="Times New Roman" panose="02020603050405020304" pitchFamily="18" charset="0"/>
                <a:ea typeface="Times New Roman" panose="02020603050405020304" pitchFamily="18" charset="0"/>
              </a:rPr>
              <a:t> </a:t>
            </a:r>
            <a:r>
              <a:rPr lang="uk-UA" sz="2200" spc="5" dirty="0">
                <a:solidFill>
                  <a:schemeClr val="tx1"/>
                </a:solidFill>
                <a:effectLst/>
                <a:latin typeface="Times New Roman" panose="02020603050405020304" pitchFamily="18" charset="0"/>
                <a:ea typeface="Times New Roman" panose="02020603050405020304" pitchFamily="18" charset="0"/>
              </a:rPr>
              <a:t>й</a:t>
            </a:r>
            <a:r>
              <a:rPr lang="uk-UA" sz="2200" spc="-5" dirty="0">
                <a:solidFill>
                  <a:schemeClr val="tx1"/>
                </a:solidFill>
                <a:effectLst/>
                <a:latin typeface="Times New Roman" panose="02020603050405020304" pitchFamily="18" charset="0"/>
                <a:ea typeface="Times New Roman" panose="02020603050405020304" pitchFamily="18" charset="0"/>
              </a:rPr>
              <a:t>о</a:t>
            </a:r>
            <a:r>
              <a:rPr lang="uk-UA" sz="2200" spc="-10" dirty="0">
                <a:solidFill>
                  <a:schemeClr val="tx1"/>
                </a:solidFill>
                <a:effectLst/>
                <a:latin typeface="Times New Roman" panose="02020603050405020304" pitchFamily="18" charset="0"/>
                <a:ea typeface="Times New Roman" panose="02020603050405020304" pitchFamily="18" charset="0"/>
              </a:rPr>
              <a:t>г</a:t>
            </a:r>
            <a:r>
              <a:rPr lang="uk-UA" sz="2200" dirty="0">
                <a:solidFill>
                  <a:schemeClr val="tx1"/>
                </a:solidFill>
                <a:effectLst/>
                <a:latin typeface="Times New Roman" panose="02020603050405020304" pitchFamily="18" charset="0"/>
                <a:ea typeface="Times New Roman" panose="02020603050405020304" pitchFamily="18" charset="0"/>
              </a:rPr>
              <a:t>о </a:t>
            </a:r>
            <a:r>
              <a:rPr lang="uk-UA" sz="2200" spc="5" dirty="0">
                <a:solidFill>
                  <a:schemeClr val="tx1"/>
                </a:solidFill>
                <a:effectLst/>
                <a:latin typeface="Times New Roman" panose="02020603050405020304" pitchFamily="18" charset="0"/>
                <a:ea typeface="Times New Roman" panose="02020603050405020304" pitchFamily="18" charset="0"/>
              </a:rPr>
              <a:t>н</a:t>
            </a:r>
            <a:r>
              <a:rPr lang="uk-UA" sz="2200" dirty="0">
                <a:solidFill>
                  <a:schemeClr val="tx1"/>
                </a:solidFill>
                <a:effectLst/>
                <a:latin typeface="Times New Roman" panose="02020603050405020304" pitchFamily="18" charset="0"/>
                <a:ea typeface="Times New Roman" panose="02020603050405020304" pitchFamily="18" charset="0"/>
              </a:rPr>
              <a:t>а</a:t>
            </a:r>
            <a:r>
              <a:rPr lang="uk-UA" sz="2200" spc="-15" dirty="0">
                <a:solidFill>
                  <a:schemeClr val="tx1"/>
                </a:solidFill>
                <a:effectLst/>
                <a:latin typeface="Times New Roman" panose="02020603050405020304" pitchFamily="18" charset="0"/>
                <a:ea typeface="Times New Roman" panose="02020603050405020304" pitchFamily="18" charset="0"/>
              </a:rPr>
              <a:t>у</a:t>
            </a:r>
            <a:r>
              <a:rPr lang="uk-UA" sz="2200" dirty="0">
                <a:solidFill>
                  <a:schemeClr val="tx1"/>
                </a:solidFill>
                <a:effectLst/>
                <a:latin typeface="Times New Roman" panose="02020603050405020304" pitchFamily="18" charset="0"/>
                <a:ea typeface="Times New Roman" panose="02020603050405020304" pitchFamily="18" charset="0"/>
              </a:rPr>
              <a:t>к</a:t>
            </a:r>
            <a:r>
              <a:rPr lang="uk-UA" sz="2200" spc="5" dirty="0">
                <a:solidFill>
                  <a:schemeClr val="tx1"/>
                </a:solidFill>
                <a:effectLst/>
                <a:latin typeface="Times New Roman" panose="02020603050405020304" pitchFamily="18" charset="0"/>
                <a:ea typeface="Times New Roman" panose="02020603050405020304" pitchFamily="18" charset="0"/>
              </a:rPr>
              <a:t>о</a:t>
            </a:r>
            <a:r>
              <a:rPr lang="uk-UA" sz="2200" spc="-5" dirty="0">
                <a:solidFill>
                  <a:schemeClr val="tx1"/>
                </a:solidFill>
                <a:effectLst/>
                <a:latin typeface="Times New Roman" panose="02020603050405020304" pitchFamily="18" charset="0"/>
                <a:ea typeface="Times New Roman" panose="02020603050405020304" pitchFamily="18" charset="0"/>
              </a:rPr>
              <a:t>в</a:t>
            </a:r>
            <a:r>
              <a:rPr lang="uk-UA" sz="2200" spc="5" dirty="0">
                <a:solidFill>
                  <a:schemeClr val="tx1"/>
                </a:solidFill>
                <a:effectLst/>
                <a:latin typeface="Times New Roman" panose="02020603050405020304" pitchFamily="18" charset="0"/>
                <a:ea typeface="Times New Roman" panose="02020603050405020304" pitchFamily="18" charset="0"/>
              </a:rPr>
              <a:t>о</a:t>
            </a:r>
            <a:r>
              <a:rPr lang="uk-UA" sz="2200" dirty="0">
                <a:solidFill>
                  <a:schemeClr val="tx1"/>
                </a:solidFill>
                <a:effectLst/>
                <a:latin typeface="Times New Roman" panose="02020603050405020304" pitchFamily="18" charset="0"/>
                <a:ea typeface="Times New Roman" panose="02020603050405020304" pitchFamily="18" charset="0"/>
              </a:rPr>
              <a:t>му</a:t>
            </a:r>
            <a:r>
              <a:rPr lang="uk-UA" sz="2200" spc="-20" dirty="0">
                <a:solidFill>
                  <a:schemeClr val="tx1"/>
                </a:solidFill>
                <a:effectLst/>
                <a:latin typeface="Times New Roman" panose="02020603050405020304" pitchFamily="18" charset="0"/>
                <a:ea typeface="Times New Roman" panose="02020603050405020304" pitchFamily="18" charset="0"/>
              </a:rPr>
              <a:t> </a:t>
            </a:r>
            <a:r>
              <a:rPr lang="uk-UA" sz="2200" dirty="0">
                <a:solidFill>
                  <a:schemeClr val="tx1"/>
                </a:solidFill>
                <a:effectLst/>
                <a:latin typeface="Times New Roman" panose="02020603050405020304" pitchFamily="18" charset="0"/>
                <a:ea typeface="Times New Roman" panose="02020603050405020304" pitchFamily="18" charset="0"/>
              </a:rPr>
              <a:t>ке</a:t>
            </a:r>
            <a:r>
              <a:rPr lang="uk-UA" sz="2200" spc="5" dirty="0">
                <a:solidFill>
                  <a:schemeClr val="tx1"/>
                </a:solidFill>
                <a:effectLst/>
                <a:latin typeface="Times New Roman" panose="02020603050405020304" pitchFamily="18" charset="0"/>
                <a:ea typeface="Times New Roman" panose="02020603050405020304" pitchFamily="18" charset="0"/>
              </a:rPr>
              <a:t>рі</a:t>
            </a:r>
            <a:r>
              <a:rPr lang="uk-UA" sz="2200" spc="-15" dirty="0">
                <a:solidFill>
                  <a:schemeClr val="tx1"/>
                </a:solidFill>
                <a:effectLst/>
                <a:latin typeface="Times New Roman" panose="02020603050405020304" pitchFamily="18" charset="0"/>
                <a:ea typeface="Times New Roman" panose="02020603050405020304" pitchFamily="18" charset="0"/>
              </a:rPr>
              <a:t>в</a:t>
            </a:r>
            <a:r>
              <a:rPr lang="uk-UA" sz="2200" spc="5" dirty="0">
                <a:solidFill>
                  <a:schemeClr val="tx1"/>
                </a:solidFill>
                <a:effectLst/>
                <a:latin typeface="Times New Roman" panose="02020603050405020304" pitchFamily="18" charset="0"/>
                <a:ea typeface="Times New Roman" panose="02020603050405020304" pitchFamily="18" charset="0"/>
              </a:rPr>
              <a:t>н</a:t>
            </a:r>
            <a:r>
              <a:rPr lang="uk-UA" sz="2200" spc="-5" dirty="0">
                <a:solidFill>
                  <a:schemeClr val="tx1"/>
                </a:solidFill>
                <a:effectLst/>
                <a:latin typeface="Times New Roman" panose="02020603050405020304" pitchFamily="18" charset="0"/>
                <a:ea typeface="Times New Roman" panose="02020603050405020304" pitchFamily="18" charset="0"/>
              </a:rPr>
              <a:t>и</a:t>
            </a:r>
            <a:r>
              <a:rPr lang="uk-UA" sz="2200" spc="-10" dirty="0">
                <a:solidFill>
                  <a:schemeClr val="tx1"/>
                </a:solidFill>
                <a:effectLst/>
                <a:latin typeface="Times New Roman" panose="02020603050405020304" pitchFamily="18" charset="0"/>
                <a:ea typeface="Times New Roman" panose="02020603050405020304" pitchFamily="18" charset="0"/>
              </a:rPr>
              <a:t>к</a:t>
            </a:r>
            <a:r>
              <a:rPr lang="uk-UA" sz="2200" spc="5" dirty="0">
                <a:solidFill>
                  <a:schemeClr val="tx1"/>
                </a:solidFill>
                <a:effectLst/>
                <a:latin typeface="Times New Roman" panose="02020603050405020304" pitchFamily="18" charset="0"/>
                <a:ea typeface="Times New Roman" panose="02020603050405020304" pitchFamily="18" charset="0"/>
              </a:rPr>
              <a:t>о</a:t>
            </a:r>
            <a:r>
              <a:rPr lang="uk-UA" sz="2200" spc="-5" dirty="0">
                <a:solidFill>
                  <a:schemeClr val="tx1"/>
                </a:solidFill>
                <a:effectLst/>
                <a:latin typeface="Times New Roman" panose="02020603050405020304" pitchFamily="18" charset="0"/>
                <a:ea typeface="Times New Roman" panose="02020603050405020304" pitchFamily="18" charset="0"/>
              </a:rPr>
              <a:t>в</a:t>
            </a:r>
            <a:r>
              <a:rPr lang="uk-UA" sz="2200" spc="5" dirty="0">
                <a:solidFill>
                  <a:schemeClr val="tx1"/>
                </a:solidFill>
                <a:effectLst/>
                <a:latin typeface="Times New Roman" panose="02020603050405020304" pitchFamily="18" charset="0"/>
                <a:ea typeface="Times New Roman" panose="02020603050405020304" pitchFamily="18" charset="0"/>
              </a:rPr>
              <a:t>і</a:t>
            </a:r>
            <a:r>
              <a:rPr lang="uk-UA" sz="2200" dirty="0">
                <a:solidFill>
                  <a:schemeClr val="tx1"/>
                </a:solidFill>
                <a:effectLst/>
                <a:latin typeface="Times New Roman" panose="02020603050405020304" pitchFamily="18" charset="0"/>
                <a:ea typeface="Times New Roman" panose="02020603050405020304" pitchFamily="18" charset="0"/>
              </a:rPr>
              <a:t>,</a:t>
            </a:r>
            <a:r>
              <a:rPr lang="uk-UA" sz="2200" spc="-5" dirty="0">
                <a:solidFill>
                  <a:schemeClr val="tx1"/>
                </a:solidFill>
                <a:effectLst/>
                <a:latin typeface="Times New Roman" panose="02020603050405020304" pitchFamily="18" charset="0"/>
                <a:ea typeface="Times New Roman" panose="02020603050405020304" pitchFamily="18" charset="0"/>
              </a:rPr>
              <a:t> </a:t>
            </a:r>
            <a:r>
              <a:rPr lang="uk-UA" sz="2200" spc="-10" dirty="0">
                <a:solidFill>
                  <a:schemeClr val="tx1"/>
                </a:solidFill>
                <a:effectLst/>
                <a:latin typeface="Times New Roman" panose="02020603050405020304" pitchFamily="18" charset="0"/>
                <a:ea typeface="Times New Roman" panose="02020603050405020304" pitchFamily="18" charset="0"/>
              </a:rPr>
              <a:t>к</a:t>
            </a:r>
            <a:r>
              <a:rPr lang="uk-UA" sz="2200" spc="5" dirty="0">
                <a:solidFill>
                  <a:schemeClr val="tx1"/>
                </a:solidFill>
                <a:effectLst/>
                <a:latin typeface="Times New Roman" panose="02020603050405020304" pitchFamily="18" charset="0"/>
                <a:ea typeface="Times New Roman" panose="02020603050405020304" pitchFamily="18" charset="0"/>
              </a:rPr>
              <a:t>о</a:t>
            </a:r>
            <a:r>
              <a:rPr lang="uk-UA" sz="2200" dirty="0">
                <a:solidFill>
                  <a:schemeClr val="tx1"/>
                </a:solidFill>
                <a:effectLst/>
                <a:latin typeface="Times New Roman" panose="02020603050405020304" pitchFamily="18" charset="0"/>
                <a:ea typeface="Times New Roman" panose="02020603050405020304" pitchFamily="18" charset="0"/>
              </a:rPr>
              <a:t>т</a:t>
            </a:r>
            <a:r>
              <a:rPr lang="uk-UA" sz="2200" spc="-5" dirty="0">
                <a:solidFill>
                  <a:schemeClr val="tx1"/>
                </a:solidFill>
                <a:effectLst/>
                <a:latin typeface="Times New Roman" panose="02020603050405020304" pitchFamily="18" charset="0"/>
                <a:ea typeface="Times New Roman" panose="02020603050405020304" pitchFamily="18" charset="0"/>
              </a:rPr>
              <a:t>ри</a:t>
            </a:r>
            <a:r>
              <a:rPr lang="uk-UA" sz="2200" dirty="0">
                <a:solidFill>
                  <a:schemeClr val="tx1"/>
                </a:solidFill>
                <a:effectLst/>
                <a:latin typeface="Times New Roman" panose="02020603050405020304" pitchFamily="18" charset="0"/>
                <a:ea typeface="Times New Roman" panose="02020603050405020304" pitchFamily="18" charset="0"/>
              </a:rPr>
              <a:t>й має </a:t>
            </a:r>
            <a:r>
              <a:rPr lang="uk-UA" sz="2200" spc="-5" dirty="0">
                <a:solidFill>
                  <a:schemeClr val="tx1"/>
                </a:solidFill>
                <a:effectLst/>
                <a:latin typeface="Times New Roman" panose="02020603050405020304" pitchFamily="18" charset="0"/>
                <a:ea typeface="Times New Roman" panose="02020603050405020304" pitchFamily="18" charset="0"/>
              </a:rPr>
              <a:t>в</a:t>
            </a:r>
            <a:r>
              <a:rPr lang="uk-UA" sz="2200" spc="5" dirty="0">
                <a:solidFill>
                  <a:schemeClr val="tx1"/>
                </a:solidFill>
                <a:effectLst/>
                <a:latin typeface="Times New Roman" panose="02020603050405020304" pitchFamily="18" charset="0"/>
                <a:ea typeface="Times New Roman" panose="02020603050405020304" pitchFamily="18" charset="0"/>
              </a:rPr>
              <a:t>и</a:t>
            </a:r>
            <a:r>
              <a:rPr lang="uk-UA" sz="2200" spc="-10" dirty="0">
                <a:solidFill>
                  <a:schemeClr val="tx1"/>
                </a:solidFill>
                <a:effectLst/>
                <a:latin typeface="Times New Roman" panose="02020603050405020304" pitchFamily="18" charset="0"/>
                <a:ea typeface="Times New Roman" panose="02020603050405020304" pitchFamily="18" charset="0"/>
              </a:rPr>
              <a:t>г</a:t>
            </a:r>
            <a:r>
              <a:rPr lang="uk-UA" sz="2200" spc="-5" dirty="0">
                <a:solidFill>
                  <a:schemeClr val="tx1"/>
                </a:solidFill>
                <a:effectLst/>
                <a:latin typeface="Times New Roman" panose="02020603050405020304" pitchFamily="18" charset="0"/>
                <a:ea typeface="Times New Roman" panose="02020603050405020304" pitchFamily="18" charset="0"/>
              </a:rPr>
              <a:t>ол</a:t>
            </a:r>
            <a:r>
              <a:rPr lang="uk-UA" sz="2200" spc="5" dirty="0">
                <a:solidFill>
                  <a:schemeClr val="tx1"/>
                </a:solidFill>
                <a:effectLst/>
                <a:latin typeface="Times New Roman" panose="02020603050405020304" pitchFamily="18" charset="0"/>
                <a:ea typeface="Times New Roman" panose="02020603050405020304" pitchFamily="18" charset="0"/>
              </a:rPr>
              <a:t>о</a:t>
            </a:r>
            <a:r>
              <a:rPr lang="uk-UA" sz="2200" dirty="0">
                <a:solidFill>
                  <a:schemeClr val="tx1"/>
                </a:solidFill>
                <a:effectLst/>
                <a:latin typeface="Times New Roman" panose="02020603050405020304" pitchFamily="18" charset="0"/>
                <a:ea typeface="Times New Roman" panose="02020603050405020304" pitchFamily="18" charset="0"/>
              </a:rPr>
              <a:t>с</a:t>
            </a:r>
            <a:r>
              <a:rPr lang="uk-UA" sz="2200" spc="5" dirty="0">
                <a:solidFill>
                  <a:schemeClr val="tx1"/>
                </a:solidFill>
                <a:effectLst/>
                <a:latin typeface="Times New Roman" panose="02020603050405020304" pitchFamily="18" charset="0"/>
                <a:ea typeface="Times New Roman" panose="02020603050405020304" pitchFamily="18" charset="0"/>
              </a:rPr>
              <a:t>и</a:t>
            </a:r>
            <a:r>
              <a:rPr lang="uk-UA" sz="2200" spc="-15" dirty="0">
                <a:solidFill>
                  <a:schemeClr val="tx1"/>
                </a:solidFill>
                <a:effectLst/>
                <a:latin typeface="Times New Roman" panose="02020603050405020304" pitchFamily="18" charset="0"/>
                <a:ea typeface="Times New Roman" panose="02020603050405020304" pitchFamily="18" charset="0"/>
              </a:rPr>
              <a:t>т</a:t>
            </a:r>
            <a:r>
              <a:rPr lang="uk-UA" sz="2200" dirty="0">
                <a:solidFill>
                  <a:schemeClr val="tx1"/>
                </a:solidFill>
                <a:effectLst/>
                <a:latin typeface="Times New Roman" panose="02020603050405020304" pitchFamily="18" charset="0"/>
                <a:ea typeface="Times New Roman" panose="02020603050405020304" pitchFamily="18" charset="0"/>
              </a:rPr>
              <a:t>и с</a:t>
            </a:r>
            <a:r>
              <a:rPr lang="uk-UA" sz="2200" spc="-5" dirty="0">
                <a:solidFill>
                  <a:schemeClr val="tx1"/>
                </a:solidFill>
                <a:effectLst/>
                <a:latin typeface="Times New Roman" panose="02020603050405020304" pitchFamily="18" charset="0"/>
                <a:ea typeface="Times New Roman" panose="02020603050405020304" pitchFamily="18" charset="0"/>
              </a:rPr>
              <a:t>ві</a:t>
            </a:r>
            <a:r>
              <a:rPr lang="uk-UA" sz="2200" dirty="0">
                <a:solidFill>
                  <a:schemeClr val="tx1"/>
                </a:solidFill>
                <a:effectLst/>
                <a:latin typeface="Times New Roman" panose="02020603050405020304" pitchFamily="18" charset="0"/>
                <a:ea typeface="Times New Roman" panose="02020603050405020304" pitchFamily="18" charset="0"/>
              </a:rPr>
              <a:t>й </a:t>
            </a:r>
            <a:r>
              <a:rPr lang="uk-UA" sz="2200" spc="-5" dirty="0">
                <a:solidFill>
                  <a:schemeClr val="tx1"/>
                </a:solidFill>
                <a:effectLst/>
                <a:latin typeface="Times New Roman" panose="02020603050405020304" pitchFamily="18" charset="0"/>
                <a:ea typeface="Times New Roman" panose="02020603050405020304" pitchFamily="18" charset="0"/>
              </a:rPr>
              <a:t>ві</a:t>
            </a:r>
            <a:r>
              <a:rPr lang="uk-UA" sz="2200" spc="5" dirty="0">
                <a:solidFill>
                  <a:schemeClr val="tx1"/>
                </a:solidFill>
                <a:effectLst/>
                <a:latin typeface="Times New Roman" panose="02020603050405020304" pitchFamily="18" charset="0"/>
                <a:ea typeface="Times New Roman" panose="02020603050405020304" pitchFamily="18" charset="0"/>
              </a:rPr>
              <a:t>д</a:t>
            </a:r>
            <a:r>
              <a:rPr lang="uk-UA" sz="2200" dirty="0">
                <a:solidFill>
                  <a:schemeClr val="tx1"/>
                </a:solidFill>
                <a:effectLst/>
                <a:latin typeface="Times New Roman" panose="02020603050405020304" pitchFamily="18" charset="0"/>
                <a:ea typeface="Times New Roman" panose="02020603050405020304" pitchFamily="18" charset="0"/>
              </a:rPr>
              <a:t>г</a:t>
            </a:r>
            <a:r>
              <a:rPr lang="uk-UA" sz="2200" spc="-15" dirty="0">
                <a:solidFill>
                  <a:schemeClr val="tx1"/>
                </a:solidFill>
                <a:effectLst/>
                <a:latin typeface="Times New Roman" panose="02020603050405020304" pitchFamily="18" charset="0"/>
                <a:ea typeface="Times New Roman" panose="02020603050405020304" pitchFamily="18" charset="0"/>
              </a:rPr>
              <a:t>у</a:t>
            </a:r>
            <a:r>
              <a:rPr lang="uk-UA" sz="2200" dirty="0">
                <a:solidFill>
                  <a:schemeClr val="tx1"/>
                </a:solidFill>
                <a:effectLst/>
                <a:latin typeface="Times New Roman" panose="02020603050405020304" pitchFamily="18" charset="0"/>
                <a:ea typeface="Times New Roman" panose="02020603050405020304" pitchFamily="18" charset="0"/>
              </a:rPr>
              <a:t>к щ</a:t>
            </a:r>
            <a:r>
              <a:rPr lang="uk-UA" sz="2200" spc="5" dirty="0">
                <a:solidFill>
                  <a:schemeClr val="tx1"/>
                </a:solidFill>
                <a:effectLst/>
                <a:latin typeface="Times New Roman" panose="02020603050405020304" pitchFamily="18" charset="0"/>
                <a:ea typeface="Times New Roman" panose="02020603050405020304" pitchFamily="18" charset="0"/>
              </a:rPr>
              <a:t>о</a:t>
            </a:r>
            <a:r>
              <a:rPr lang="uk-UA" sz="2200" spc="-5" dirty="0">
                <a:solidFill>
                  <a:schemeClr val="tx1"/>
                </a:solidFill>
                <a:effectLst/>
                <a:latin typeface="Times New Roman" panose="02020603050405020304" pitchFamily="18" charset="0"/>
                <a:ea typeface="Times New Roman" panose="02020603050405020304" pitchFamily="18" charset="0"/>
              </a:rPr>
              <a:t>д</a:t>
            </a:r>
            <a:r>
              <a:rPr lang="uk-UA" sz="2200" dirty="0">
                <a:solidFill>
                  <a:schemeClr val="tx1"/>
                </a:solidFill>
                <a:effectLst/>
                <a:latin typeface="Times New Roman" panose="02020603050405020304" pitchFamily="18" charset="0"/>
                <a:ea typeface="Times New Roman" panose="02020603050405020304" pitchFamily="18" charset="0"/>
              </a:rPr>
              <a:t>о</a:t>
            </a:r>
            <a:r>
              <a:rPr lang="uk-UA" sz="2200" spc="5" dirty="0">
                <a:solidFill>
                  <a:schemeClr val="tx1"/>
                </a:solidFill>
                <a:effectLst/>
                <a:latin typeface="Times New Roman" panose="02020603050405020304" pitchFamily="18" charset="0"/>
                <a:ea typeface="Times New Roman" panose="02020603050405020304" pitchFamily="18" charset="0"/>
              </a:rPr>
              <a:t> </a:t>
            </a:r>
            <a:r>
              <a:rPr lang="uk-UA" sz="2200" dirty="0">
                <a:solidFill>
                  <a:schemeClr val="tx1"/>
                </a:solidFill>
                <a:effectLst/>
                <a:latin typeface="Times New Roman" panose="02020603050405020304" pitchFamily="18" charset="0"/>
                <a:ea typeface="Times New Roman" panose="02020603050405020304" pitchFamily="18" charset="0"/>
              </a:rPr>
              <a:t>к</a:t>
            </a:r>
            <a:r>
              <a:rPr lang="uk-UA" sz="2200" spc="-15" dirty="0">
                <a:solidFill>
                  <a:schemeClr val="tx1"/>
                </a:solidFill>
                <a:effectLst/>
                <a:latin typeface="Times New Roman" panose="02020603050405020304" pitchFamily="18" charset="0"/>
                <a:ea typeface="Times New Roman" panose="02020603050405020304" pitchFamily="18" charset="0"/>
              </a:rPr>
              <a:t>у</a:t>
            </a:r>
            <a:r>
              <a:rPr lang="uk-UA" sz="2200" spc="5" dirty="0">
                <a:solidFill>
                  <a:schemeClr val="tx1"/>
                </a:solidFill>
                <a:effectLst/>
                <a:latin typeface="Times New Roman" panose="02020603050405020304" pitchFamily="18" charset="0"/>
                <a:ea typeface="Times New Roman" panose="02020603050405020304" pitchFamily="18" charset="0"/>
              </a:rPr>
              <a:t>р</a:t>
            </a:r>
            <a:r>
              <a:rPr lang="uk-UA" sz="2200" dirty="0">
                <a:solidFill>
                  <a:schemeClr val="tx1"/>
                </a:solidFill>
                <a:effectLst/>
                <a:latin typeface="Times New Roman" panose="02020603050405020304" pitchFamily="18" charset="0"/>
                <a:ea typeface="Times New Roman" panose="02020603050405020304" pitchFamily="18" charset="0"/>
              </a:rPr>
              <a:t>с</a:t>
            </a:r>
            <a:r>
              <a:rPr lang="uk-UA" sz="2200" spc="5" dirty="0">
                <a:solidFill>
                  <a:schemeClr val="tx1"/>
                </a:solidFill>
                <a:effectLst/>
                <a:latin typeface="Times New Roman" panose="02020603050405020304" pitchFamily="18" charset="0"/>
                <a:ea typeface="Times New Roman" panose="02020603050405020304" pitchFamily="18" charset="0"/>
              </a:rPr>
              <a:t>о</a:t>
            </a:r>
            <a:r>
              <a:rPr lang="uk-UA" sz="2200" spc="-15" dirty="0">
                <a:solidFill>
                  <a:schemeClr val="tx1"/>
                </a:solidFill>
                <a:effectLst/>
                <a:latin typeface="Times New Roman" panose="02020603050405020304" pitchFamily="18" charset="0"/>
                <a:ea typeface="Times New Roman" panose="02020603050405020304" pitchFamily="18" charset="0"/>
              </a:rPr>
              <a:t>в</a:t>
            </a:r>
            <a:r>
              <a:rPr lang="uk-UA" sz="2200" spc="-5" dirty="0">
                <a:solidFill>
                  <a:schemeClr val="tx1"/>
                </a:solidFill>
                <a:effectLst/>
                <a:latin typeface="Times New Roman" panose="02020603050405020304" pitchFamily="18" charset="0"/>
                <a:ea typeface="Times New Roman" panose="02020603050405020304" pitchFamily="18" charset="0"/>
              </a:rPr>
              <a:t>о</a:t>
            </a:r>
            <a:r>
              <a:rPr lang="uk-UA" sz="2200" dirty="0">
                <a:solidFill>
                  <a:schemeClr val="tx1"/>
                </a:solidFill>
                <a:effectLst/>
                <a:latin typeface="Times New Roman" panose="02020603050405020304" pitchFamily="18" charset="0"/>
                <a:ea typeface="Times New Roman" panose="02020603050405020304" pitchFamily="18" charset="0"/>
              </a:rPr>
              <a:t>ї</a:t>
            </a:r>
            <a:r>
              <a:rPr lang="uk-UA" sz="2200" spc="5" dirty="0">
                <a:solidFill>
                  <a:schemeClr val="tx1"/>
                </a:solidFill>
                <a:effectLst/>
                <a:latin typeface="Times New Roman" panose="02020603050405020304" pitchFamily="18" charset="0"/>
                <a:ea typeface="Times New Roman" panose="02020603050405020304" pitchFamily="18" charset="0"/>
              </a:rPr>
              <a:t> </a:t>
            </a:r>
            <a:r>
              <a:rPr lang="uk-UA" sz="2200" spc="-5" dirty="0">
                <a:solidFill>
                  <a:schemeClr val="tx1"/>
                </a:solidFill>
                <a:effectLst/>
                <a:latin typeface="Times New Roman" panose="02020603050405020304" pitchFamily="18" charset="0"/>
                <a:ea typeface="Times New Roman" panose="02020603050405020304" pitchFamily="18" charset="0"/>
              </a:rPr>
              <a:t>р</a:t>
            </a:r>
            <a:r>
              <a:rPr lang="uk-UA" sz="2200" spc="5" dirty="0">
                <a:solidFill>
                  <a:schemeClr val="tx1"/>
                </a:solidFill>
                <a:effectLst/>
                <a:latin typeface="Times New Roman" panose="02020603050405020304" pitchFamily="18" charset="0"/>
                <a:ea typeface="Times New Roman" panose="02020603050405020304" pitchFamily="18" charset="0"/>
              </a:rPr>
              <a:t>о</a:t>
            </a:r>
            <a:r>
              <a:rPr lang="uk-UA" sz="2200" spc="20" dirty="0">
                <a:solidFill>
                  <a:schemeClr val="tx1"/>
                </a:solidFill>
                <a:effectLst/>
                <a:latin typeface="Times New Roman" panose="02020603050405020304" pitchFamily="18" charset="0"/>
                <a:ea typeface="Times New Roman" panose="02020603050405020304" pitchFamily="18" charset="0"/>
              </a:rPr>
              <a:t>б</a:t>
            </a:r>
            <a:r>
              <a:rPr lang="uk-UA" sz="2200" spc="-5" dirty="0">
                <a:solidFill>
                  <a:schemeClr val="tx1"/>
                </a:solidFill>
                <a:effectLst/>
                <a:latin typeface="Times New Roman" panose="02020603050405020304" pitchFamily="18" charset="0"/>
                <a:ea typeface="Times New Roman" panose="02020603050405020304" pitchFamily="18" charset="0"/>
              </a:rPr>
              <a:t>о</a:t>
            </a:r>
            <a:r>
              <a:rPr lang="uk-UA" sz="2200" dirty="0">
                <a:solidFill>
                  <a:schemeClr val="tx1"/>
                </a:solidFill>
                <a:effectLst/>
                <a:latin typeface="Times New Roman" panose="02020603050405020304" pitchFamily="18" charset="0"/>
                <a:ea typeface="Times New Roman" panose="02020603050405020304" pitchFamily="18" charset="0"/>
              </a:rPr>
              <a:t>т</a:t>
            </a:r>
            <a:r>
              <a:rPr lang="uk-UA" sz="2200" spc="5" dirty="0">
                <a:solidFill>
                  <a:schemeClr val="tx1"/>
                </a:solidFill>
                <a:effectLst/>
                <a:latin typeface="Times New Roman" panose="02020603050405020304" pitchFamily="18" charset="0"/>
                <a:ea typeface="Times New Roman" panose="02020603050405020304" pitchFamily="18" charset="0"/>
              </a:rPr>
              <a:t>и</a:t>
            </a:r>
            <a:r>
              <a:rPr lang="uk-UA" sz="2200" dirty="0">
                <a:solidFill>
                  <a:schemeClr val="tx1"/>
                </a:solidFill>
                <a:effectLst/>
                <a:latin typeface="Times New Roman" panose="02020603050405020304" pitchFamily="18" charset="0"/>
                <a:ea typeface="Times New Roman" panose="02020603050405020304" pitchFamily="18" charset="0"/>
              </a:rPr>
              <a:t>. </a:t>
            </a:r>
          </a:p>
          <a:p>
            <a:pPr marL="342900" indent="-342900" algn="just">
              <a:spcAft>
                <a:spcPts val="0"/>
              </a:spcAft>
              <a:buFont typeface="Wingdings" panose="05000000000000000000" pitchFamily="2" charset="2"/>
              <a:buChar char="Ø"/>
              <a:tabLst>
                <a:tab pos="355600" algn="l"/>
                <a:tab pos="1206500" algn="l"/>
                <a:tab pos="2032000" algn="l"/>
                <a:tab pos="2400300" algn="l"/>
                <a:tab pos="3581400" algn="l"/>
                <a:tab pos="4508500" algn="l"/>
                <a:tab pos="5499100" algn="l"/>
                <a:tab pos="6261100" algn="l"/>
              </a:tabLst>
            </a:pPr>
            <a:r>
              <a:rPr lang="uk-UA" sz="2200" dirty="0">
                <a:solidFill>
                  <a:schemeClr val="tx1"/>
                </a:solidFill>
                <a:effectLst/>
                <a:latin typeface="Times New Roman" panose="02020603050405020304" pitchFamily="18" charset="0"/>
                <a:ea typeface="Times New Roman" panose="02020603050405020304" pitchFamily="18" charset="0"/>
              </a:rPr>
              <a:t>При </a:t>
            </a:r>
            <a:r>
              <a:rPr lang="uk-UA" sz="2200" b="1" i="1" dirty="0">
                <a:solidFill>
                  <a:schemeClr val="tx1"/>
                </a:solidFill>
                <a:effectLst/>
                <a:latin typeface="Times New Roman" panose="02020603050405020304" pitchFamily="18" charset="0"/>
                <a:ea typeface="Times New Roman" panose="02020603050405020304" pitchFamily="18" charset="0"/>
              </a:rPr>
              <a:t>оцінці</a:t>
            </a:r>
            <a:r>
              <a:rPr lang="uk-UA" sz="2200" dirty="0">
                <a:solidFill>
                  <a:schemeClr val="tx1"/>
                </a:solidFill>
                <a:effectLst/>
                <a:latin typeface="Times New Roman" panose="02020603050405020304" pitchFamily="18" charset="0"/>
                <a:ea typeface="Times New Roman" panose="02020603050405020304" pitchFamily="18" charset="0"/>
              </a:rPr>
              <a:t> змісту виступу студента беруться до уваги переконливість його тверджень, логічність викладу, мовлення, ґрунтовність відповідей на запитання присутніх і зауваження наукового керівника. </a:t>
            </a:r>
            <a:endParaRPr lang="ru-RU" sz="2200" dirty="0">
              <a:solidFill>
                <a:schemeClr val="tx1"/>
              </a:solidFill>
              <a:effectLst/>
              <a:latin typeface="Times New Roman" panose="02020603050405020304" pitchFamily="18" charset="0"/>
              <a:ea typeface="Times New Roman" panose="02020603050405020304" pitchFamily="18" charset="0"/>
            </a:endParaRPr>
          </a:p>
          <a:p>
            <a:endParaRPr lang="ru-RU" dirty="0">
              <a:solidFill>
                <a:schemeClr val="tx1"/>
              </a:solidFill>
            </a:endParaRPr>
          </a:p>
        </p:txBody>
      </p:sp>
      <p:sp>
        <p:nvSpPr>
          <p:cNvPr id="3" name="Прямокутник: округлені кути 2">
            <a:extLst>
              <a:ext uri="{FF2B5EF4-FFF2-40B4-BE49-F238E27FC236}">
                <a16:creationId xmlns:a16="http://schemas.microsoft.com/office/drawing/2014/main" id="{147144B1-2335-46B2-B4BB-2AC885DFFE0D}"/>
              </a:ext>
            </a:extLst>
          </p:cNvPr>
          <p:cNvSpPr/>
          <p:nvPr/>
        </p:nvSpPr>
        <p:spPr>
          <a:xfrm>
            <a:off x="5631873" y="238991"/>
            <a:ext cx="4717472" cy="862445"/>
          </a:xfrm>
          <a:prstGeom prst="roundRect">
            <a:avLst/>
          </a:prstGeom>
          <a:solidFill>
            <a:srgbClr val="D6CBD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400" b="1" dirty="0">
                <a:solidFill>
                  <a:schemeClr val="tx1"/>
                </a:solidFill>
                <a:latin typeface="Times New Roman" panose="02020603050405020304" pitchFamily="18" charset="0"/>
                <a:cs typeface="Times New Roman" panose="02020603050405020304" pitchFamily="18" charset="0"/>
              </a:rPr>
              <a:t>РЕЦЕНЗУВАННЯ І ЗАХИСТ КУРСОВОЇ РОБОТИ:</a:t>
            </a:r>
            <a:endParaRPr lang="ru-RU" sz="2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11403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Шестикутник 3"/>
          <p:cNvSpPr/>
          <p:nvPr/>
        </p:nvSpPr>
        <p:spPr>
          <a:xfrm>
            <a:off x="3539905" y="2462543"/>
            <a:ext cx="5088047" cy="1928388"/>
          </a:xfrm>
          <a:prstGeom prst="hexagon">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uk-UA" sz="2800" b="1" dirty="0">
                <a:solidFill>
                  <a:schemeClr val="bg1"/>
                </a:solidFill>
                <a:latin typeface="Times New Roman" panose="02020603050405020304" pitchFamily="18" charset="0"/>
                <a:cs typeface="Times New Roman" panose="02020603050405020304" pitchFamily="18" charset="0"/>
              </a:rPr>
              <a:t>Дякую за увагу!</a:t>
            </a:r>
          </a:p>
        </p:txBody>
      </p:sp>
    </p:spTree>
    <p:extLst>
      <p:ext uri="{BB962C8B-B14F-4D97-AF65-F5344CB8AC3E}">
        <p14:creationId xmlns:p14="http://schemas.microsoft.com/office/powerpoint/2010/main" val="39121791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кутник 2">
            <a:extLst>
              <a:ext uri="{FF2B5EF4-FFF2-40B4-BE49-F238E27FC236}">
                <a16:creationId xmlns:a16="http://schemas.microsoft.com/office/drawing/2014/main" id="{6E6B1B11-76BC-4204-AE9B-6AC07F1B78C8}"/>
              </a:ext>
            </a:extLst>
          </p:cNvPr>
          <p:cNvSpPr/>
          <p:nvPr/>
        </p:nvSpPr>
        <p:spPr>
          <a:xfrm>
            <a:off x="1091046" y="2140527"/>
            <a:ext cx="10359736" cy="3522518"/>
          </a:xfrm>
          <a:prstGeom prst="rect">
            <a:avLst/>
          </a:prstGeom>
          <a:solidFill>
            <a:schemeClr val="accent1">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342900" indent="-342900" algn="just">
              <a:spcAft>
                <a:spcPts val="0"/>
              </a:spcAft>
              <a:buFont typeface="Wingdings" panose="05000000000000000000" pitchFamily="2" charset="2"/>
              <a:buChar char="Ø"/>
            </a:pPr>
            <a:r>
              <a:rPr lang="uk-UA" sz="2000" spc="-5" dirty="0">
                <a:effectLst/>
                <a:latin typeface="Times New Roman" panose="02020603050405020304" pitchFamily="18" charset="0"/>
                <a:ea typeface="Times New Roman" panose="02020603050405020304" pitchFamily="18" charset="0"/>
              </a:rPr>
              <a:t>О</a:t>
            </a:r>
            <a:r>
              <a:rPr lang="uk-UA" sz="2000" spc="5" dirty="0">
                <a:effectLst/>
                <a:latin typeface="Times New Roman" panose="02020603050405020304" pitchFamily="18" charset="0"/>
                <a:ea typeface="Times New Roman" panose="02020603050405020304" pitchFamily="18" charset="0"/>
              </a:rPr>
              <a:t>рі</a:t>
            </a:r>
            <a:r>
              <a:rPr lang="uk-UA" sz="2000" dirty="0">
                <a:effectLst/>
                <a:latin typeface="Times New Roman" panose="02020603050405020304" pitchFamily="18" charset="0"/>
                <a:ea typeface="Times New Roman" panose="02020603050405020304" pitchFamily="18" charset="0"/>
              </a:rPr>
              <a:t>є</a:t>
            </a:r>
            <a:r>
              <a:rPr lang="uk-UA" sz="2000" spc="5" dirty="0">
                <a:effectLst/>
                <a:latin typeface="Times New Roman" panose="02020603050405020304" pitchFamily="18" charset="0"/>
                <a:ea typeface="Times New Roman" panose="02020603050405020304" pitchFamily="18" charset="0"/>
              </a:rPr>
              <a:t>н</a:t>
            </a:r>
            <a:r>
              <a:rPr lang="uk-UA" sz="2000" spc="-15" dirty="0">
                <a:effectLst/>
                <a:latin typeface="Times New Roman" panose="02020603050405020304" pitchFamily="18" charset="0"/>
                <a:ea typeface="Times New Roman" panose="02020603050405020304" pitchFamily="18" charset="0"/>
              </a:rPr>
              <a:t>т</a:t>
            </a:r>
            <a:r>
              <a:rPr lang="uk-UA" sz="2000" spc="5" dirty="0">
                <a:effectLst/>
                <a:latin typeface="Times New Roman" panose="02020603050405020304" pitchFamily="18" charset="0"/>
                <a:ea typeface="Times New Roman" panose="02020603050405020304" pitchFamily="18" charset="0"/>
              </a:rPr>
              <a:t>о</a:t>
            </a:r>
            <a:r>
              <a:rPr lang="uk-UA" sz="2000" spc="-15" dirty="0">
                <a:effectLst/>
                <a:latin typeface="Times New Roman" panose="02020603050405020304" pitchFamily="18" charset="0"/>
                <a:ea typeface="Times New Roman" panose="02020603050405020304" pitchFamily="18" charset="0"/>
              </a:rPr>
              <a:t>в</a:t>
            </a:r>
            <a:r>
              <a:rPr lang="uk-UA" sz="2000" spc="5" dirty="0">
                <a:effectLst/>
                <a:latin typeface="Times New Roman" panose="02020603050405020304" pitchFamily="18" charset="0"/>
                <a:ea typeface="Times New Roman" panose="02020603050405020304" pitchFamily="18" charset="0"/>
              </a:rPr>
              <a:t>н</a:t>
            </a:r>
            <a:r>
              <a:rPr lang="uk-UA" sz="2000" dirty="0">
                <a:effectLst/>
                <a:latin typeface="Times New Roman" panose="02020603050405020304" pitchFamily="18" charset="0"/>
                <a:ea typeface="Times New Roman" panose="02020603050405020304" pitchFamily="18" charset="0"/>
              </a:rPr>
              <a:t>а</a:t>
            </a:r>
            <a:r>
              <a:rPr lang="uk-UA" sz="2000" spc="30"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т</a:t>
            </a:r>
            <a:r>
              <a:rPr lang="uk-UA" sz="2000" spc="-10" dirty="0">
                <a:effectLst/>
                <a:latin typeface="Times New Roman" panose="02020603050405020304" pitchFamily="18" charset="0"/>
                <a:ea typeface="Times New Roman" panose="02020603050405020304" pitchFamily="18" charset="0"/>
              </a:rPr>
              <a:t>е</a:t>
            </a:r>
            <a:r>
              <a:rPr lang="uk-UA" sz="2000" dirty="0">
                <a:effectLst/>
                <a:latin typeface="Times New Roman" panose="02020603050405020304" pitchFamily="18" charset="0"/>
                <a:ea typeface="Times New Roman" panose="02020603050405020304" pitchFamily="18" charset="0"/>
              </a:rPr>
              <a:t>мат</a:t>
            </a:r>
            <a:r>
              <a:rPr lang="uk-UA" sz="2000" spc="-5" dirty="0">
                <a:effectLst/>
                <a:latin typeface="Times New Roman" panose="02020603050405020304" pitchFamily="18" charset="0"/>
                <a:ea typeface="Times New Roman" panose="02020603050405020304" pitchFamily="18" charset="0"/>
              </a:rPr>
              <a:t>и</a:t>
            </a:r>
            <a:r>
              <a:rPr lang="uk-UA" sz="2000" dirty="0">
                <a:effectLst/>
                <a:latin typeface="Times New Roman" panose="02020603050405020304" pitchFamily="18" charset="0"/>
                <a:ea typeface="Times New Roman" panose="02020603050405020304" pitchFamily="18" charset="0"/>
              </a:rPr>
              <a:t>ка</a:t>
            </a:r>
            <a:r>
              <a:rPr lang="uk-UA" sz="2000" spc="30"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к</a:t>
            </a:r>
            <a:r>
              <a:rPr lang="uk-UA" sz="2000" spc="-15" dirty="0">
                <a:effectLst/>
                <a:latin typeface="Times New Roman" panose="02020603050405020304" pitchFamily="18" charset="0"/>
                <a:ea typeface="Times New Roman" panose="02020603050405020304" pitchFamily="18" charset="0"/>
              </a:rPr>
              <a:t>у</a:t>
            </a:r>
            <a:r>
              <a:rPr lang="uk-UA" sz="2000" spc="5" dirty="0">
                <a:effectLst/>
                <a:latin typeface="Times New Roman" panose="02020603050405020304" pitchFamily="18" charset="0"/>
                <a:ea typeface="Times New Roman" panose="02020603050405020304" pitchFamily="18" charset="0"/>
              </a:rPr>
              <a:t>р</a:t>
            </a:r>
            <a:r>
              <a:rPr lang="uk-UA" sz="2000" dirty="0">
                <a:effectLst/>
                <a:latin typeface="Times New Roman" panose="02020603050405020304" pitchFamily="18" charset="0"/>
                <a:ea typeface="Times New Roman" panose="02020603050405020304" pitchFamily="18" charset="0"/>
              </a:rPr>
              <a:t>с</a:t>
            </a:r>
            <a:r>
              <a:rPr lang="uk-UA" sz="2000" spc="5" dirty="0">
                <a:effectLst/>
                <a:latin typeface="Times New Roman" panose="02020603050405020304" pitchFamily="18" charset="0"/>
                <a:ea typeface="Times New Roman" panose="02020603050405020304" pitchFamily="18" charset="0"/>
              </a:rPr>
              <a:t>о</a:t>
            </a:r>
            <a:r>
              <a:rPr lang="uk-UA" sz="2000" spc="-15" dirty="0">
                <a:effectLst/>
                <a:latin typeface="Times New Roman" panose="02020603050405020304" pitchFamily="18" charset="0"/>
                <a:ea typeface="Times New Roman" panose="02020603050405020304" pitchFamily="18" charset="0"/>
              </a:rPr>
              <a:t>в</a:t>
            </a:r>
            <a:r>
              <a:rPr lang="uk-UA" sz="2000" spc="5" dirty="0">
                <a:effectLst/>
                <a:latin typeface="Times New Roman" panose="02020603050405020304" pitchFamily="18" charset="0"/>
                <a:ea typeface="Times New Roman" panose="02020603050405020304" pitchFamily="18" charset="0"/>
              </a:rPr>
              <a:t>их р</a:t>
            </a:r>
            <a:r>
              <a:rPr lang="uk-UA" sz="2000" spc="-5" dirty="0">
                <a:effectLst/>
                <a:latin typeface="Times New Roman" panose="02020603050405020304" pitchFamily="18" charset="0"/>
                <a:ea typeface="Times New Roman" panose="02020603050405020304" pitchFamily="18" charset="0"/>
              </a:rPr>
              <a:t>о</a:t>
            </a:r>
            <a:r>
              <a:rPr lang="uk-UA" sz="2000" spc="5" dirty="0">
                <a:effectLst/>
                <a:latin typeface="Times New Roman" panose="02020603050405020304" pitchFamily="18" charset="0"/>
                <a:ea typeface="Times New Roman" panose="02020603050405020304" pitchFamily="18" charset="0"/>
              </a:rPr>
              <a:t>бі</a:t>
            </a:r>
            <a:r>
              <a:rPr lang="uk-UA" sz="2000" dirty="0">
                <a:effectLst/>
                <a:latin typeface="Times New Roman" panose="02020603050405020304" pitchFamily="18" charset="0"/>
                <a:ea typeface="Times New Roman" panose="02020603050405020304" pitchFamily="18" charset="0"/>
              </a:rPr>
              <a:t>т</a:t>
            </a:r>
            <a:r>
              <a:rPr lang="uk-UA" sz="2000" spc="4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схвалюється</a:t>
            </a:r>
            <a:r>
              <a:rPr lang="uk-UA" sz="2000" spc="45" dirty="0">
                <a:effectLst/>
                <a:latin typeface="Times New Roman" panose="02020603050405020304" pitchFamily="18" charset="0"/>
                <a:ea typeface="Times New Roman" panose="02020603050405020304" pitchFamily="18" charset="0"/>
              </a:rPr>
              <a:t> </a:t>
            </a:r>
            <a:r>
              <a:rPr lang="uk-UA" sz="2000" spc="-5" dirty="0">
                <a:effectLst/>
                <a:latin typeface="Times New Roman" panose="02020603050405020304" pitchFamily="18" charset="0"/>
                <a:ea typeface="Times New Roman" panose="02020603050405020304" pitchFamily="18" charset="0"/>
              </a:rPr>
              <a:t>н</a:t>
            </a:r>
            <a:r>
              <a:rPr lang="uk-UA" sz="2000" dirty="0">
                <a:effectLst/>
                <a:latin typeface="Times New Roman" panose="02020603050405020304" pitchFamily="18" charset="0"/>
                <a:ea typeface="Times New Roman" panose="02020603050405020304" pitchFamily="18" charset="0"/>
              </a:rPr>
              <a:t>а</a:t>
            </a:r>
            <a:r>
              <a:rPr lang="uk-UA" sz="2000" spc="165" dirty="0">
                <a:effectLst/>
                <a:latin typeface="Times New Roman" panose="02020603050405020304" pitchFamily="18" charset="0"/>
                <a:ea typeface="Times New Roman" panose="02020603050405020304" pitchFamily="18" charset="0"/>
              </a:rPr>
              <a:t> </a:t>
            </a:r>
            <a:r>
              <a:rPr lang="uk-UA" sz="2000" spc="5" dirty="0">
                <a:effectLst/>
                <a:latin typeface="Times New Roman" panose="02020603050405020304" pitchFamily="18" charset="0"/>
                <a:ea typeface="Times New Roman" panose="02020603050405020304" pitchFamily="18" charset="0"/>
              </a:rPr>
              <a:t>п</a:t>
            </a:r>
            <a:r>
              <a:rPr lang="uk-UA" sz="2000" spc="-5" dirty="0">
                <a:effectLst/>
                <a:latin typeface="Times New Roman" panose="02020603050405020304" pitchFamily="18" charset="0"/>
                <a:ea typeface="Times New Roman" panose="02020603050405020304" pitchFamily="18" charset="0"/>
              </a:rPr>
              <a:t>о</a:t>
            </a:r>
            <a:r>
              <a:rPr lang="uk-UA" sz="2000" dirty="0">
                <a:effectLst/>
                <a:latin typeface="Times New Roman" panose="02020603050405020304" pitchFamily="18" charset="0"/>
                <a:ea typeface="Times New Roman" panose="02020603050405020304" pitchFamily="18" charset="0"/>
              </a:rPr>
              <a:t>чатку</a:t>
            </a:r>
            <a:r>
              <a:rPr lang="uk-UA" sz="2000" spc="160"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к</a:t>
            </a:r>
            <a:r>
              <a:rPr lang="uk-UA" sz="2000" spc="-5" dirty="0">
                <a:effectLst/>
                <a:latin typeface="Times New Roman" panose="02020603050405020304" pitchFamily="18" charset="0"/>
                <a:ea typeface="Times New Roman" panose="02020603050405020304" pitchFamily="18" charset="0"/>
              </a:rPr>
              <a:t>о</a:t>
            </a:r>
            <a:r>
              <a:rPr lang="uk-UA" sz="2000" dirty="0">
                <a:effectLst/>
                <a:latin typeface="Times New Roman" panose="02020603050405020304" pitchFamily="18" charset="0"/>
                <a:ea typeface="Times New Roman" panose="02020603050405020304" pitchFamily="18" charset="0"/>
              </a:rPr>
              <a:t>ж</a:t>
            </a:r>
            <a:r>
              <a:rPr lang="uk-UA" sz="2000" spc="-5" dirty="0">
                <a:effectLst/>
                <a:latin typeface="Times New Roman" panose="02020603050405020304" pitchFamily="18" charset="0"/>
                <a:ea typeface="Times New Roman" panose="02020603050405020304" pitchFamily="18" charset="0"/>
              </a:rPr>
              <a:t>н</a:t>
            </a:r>
            <a:r>
              <a:rPr lang="uk-UA" sz="2000" spc="5" dirty="0">
                <a:effectLst/>
                <a:latin typeface="Times New Roman" panose="02020603050405020304" pitchFamily="18" charset="0"/>
                <a:ea typeface="Times New Roman" panose="02020603050405020304" pitchFamily="18" charset="0"/>
              </a:rPr>
              <a:t>о</a:t>
            </a:r>
            <a:r>
              <a:rPr lang="uk-UA" sz="2000" dirty="0">
                <a:effectLst/>
                <a:latin typeface="Times New Roman" panose="02020603050405020304" pitchFamily="18" charset="0"/>
                <a:ea typeface="Times New Roman" panose="02020603050405020304" pitchFamily="18" charset="0"/>
              </a:rPr>
              <a:t>го</a:t>
            </a:r>
            <a:r>
              <a:rPr lang="uk-UA" sz="2000" spc="170" dirty="0">
                <a:effectLst/>
                <a:latin typeface="Times New Roman" panose="02020603050405020304" pitchFamily="18" charset="0"/>
                <a:ea typeface="Times New Roman" panose="02020603050405020304" pitchFamily="18" charset="0"/>
              </a:rPr>
              <a:t> </a:t>
            </a:r>
            <a:r>
              <a:rPr lang="uk-UA" sz="2000" spc="-5" dirty="0">
                <a:effectLst/>
                <a:latin typeface="Times New Roman" panose="02020603050405020304" pitchFamily="18" charset="0"/>
                <a:ea typeface="Times New Roman" panose="02020603050405020304" pitchFamily="18" charset="0"/>
              </a:rPr>
              <a:t>н</a:t>
            </a:r>
            <a:r>
              <a:rPr lang="uk-UA" sz="2000" dirty="0">
                <a:effectLst/>
                <a:latin typeface="Times New Roman" panose="02020603050405020304" pitchFamily="18" charset="0"/>
                <a:ea typeface="Times New Roman" panose="02020603050405020304" pitchFamily="18" charset="0"/>
              </a:rPr>
              <a:t>а</a:t>
            </a:r>
            <a:r>
              <a:rPr lang="uk-UA" sz="2000" spc="-5" dirty="0">
                <a:effectLst/>
                <a:latin typeface="Times New Roman" panose="02020603050405020304" pitchFamily="18" charset="0"/>
                <a:ea typeface="Times New Roman" panose="02020603050405020304" pitchFamily="18" charset="0"/>
              </a:rPr>
              <a:t>в</a:t>
            </a:r>
            <a:r>
              <a:rPr lang="uk-UA" sz="2000" dirty="0">
                <a:effectLst/>
                <a:latin typeface="Times New Roman" panose="02020603050405020304" pitchFamily="18" charset="0"/>
                <a:ea typeface="Times New Roman" panose="02020603050405020304" pitchFamily="18" charset="0"/>
              </a:rPr>
              <a:t>ча</a:t>
            </a:r>
            <a:r>
              <a:rPr lang="uk-UA" sz="2000" spc="-5" dirty="0">
                <a:effectLst/>
                <a:latin typeface="Times New Roman" panose="02020603050405020304" pitchFamily="18" charset="0"/>
                <a:ea typeface="Times New Roman" panose="02020603050405020304" pitchFamily="18" charset="0"/>
              </a:rPr>
              <a:t>льн</a:t>
            </a:r>
            <a:r>
              <a:rPr lang="uk-UA" sz="2000" spc="5" dirty="0">
                <a:effectLst/>
                <a:latin typeface="Times New Roman" panose="02020603050405020304" pitchFamily="18" charset="0"/>
                <a:ea typeface="Times New Roman" panose="02020603050405020304" pitchFamily="18" charset="0"/>
              </a:rPr>
              <a:t>о</a:t>
            </a:r>
            <a:r>
              <a:rPr lang="uk-UA" sz="2000" spc="-10" dirty="0">
                <a:effectLst/>
                <a:latin typeface="Times New Roman" panose="02020603050405020304" pitchFamily="18" charset="0"/>
                <a:ea typeface="Times New Roman" panose="02020603050405020304" pitchFamily="18" charset="0"/>
              </a:rPr>
              <a:t>г</a:t>
            </a:r>
            <a:r>
              <a:rPr lang="uk-UA" sz="2000" dirty="0">
                <a:effectLst/>
                <a:latin typeface="Times New Roman" panose="02020603050405020304" pitchFamily="18" charset="0"/>
                <a:ea typeface="Times New Roman" panose="02020603050405020304" pitchFamily="18" charset="0"/>
              </a:rPr>
              <a:t>о</a:t>
            </a:r>
            <a:r>
              <a:rPr lang="uk-UA" sz="2000" spc="170" dirty="0">
                <a:effectLst/>
                <a:latin typeface="Times New Roman" panose="02020603050405020304" pitchFamily="18" charset="0"/>
                <a:ea typeface="Times New Roman" panose="02020603050405020304" pitchFamily="18" charset="0"/>
              </a:rPr>
              <a:t> </a:t>
            </a:r>
            <a:r>
              <a:rPr lang="uk-UA" sz="2000" spc="5" dirty="0">
                <a:effectLst/>
                <a:latin typeface="Times New Roman" panose="02020603050405020304" pitchFamily="18" charset="0"/>
                <a:ea typeface="Times New Roman" panose="02020603050405020304" pitchFamily="18" charset="0"/>
              </a:rPr>
              <a:t>р</a:t>
            </a:r>
            <a:r>
              <a:rPr lang="uk-UA" sz="2000" spc="-5" dirty="0">
                <a:effectLst/>
                <a:latin typeface="Times New Roman" panose="02020603050405020304" pitchFamily="18" charset="0"/>
                <a:ea typeface="Times New Roman" panose="02020603050405020304" pitchFamily="18" charset="0"/>
              </a:rPr>
              <a:t>о</a:t>
            </a:r>
            <a:r>
              <a:rPr lang="uk-UA" sz="2000" dirty="0">
                <a:effectLst/>
                <a:latin typeface="Times New Roman" panose="02020603050405020304" pitchFamily="18" charset="0"/>
                <a:ea typeface="Times New Roman" panose="02020603050405020304" pitchFamily="18" charset="0"/>
              </a:rPr>
              <a:t>ку</a:t>
            </a:r>
            <a:r>
              <a:rPr lang="uk-UA" sz="2000" spc="180"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випусковою кафедрою, після чого відбувається закріплення тем за студентами і відповідне призначення наукових керівників із тим, щоб студенти мали час для підготовки до виконання роботи </a:t>
            </a:r>
          </a:p>
          <a:p>
            <a:pPr marL="342900" indent="-342900" algn="just">
              <a:spcAft>
                <a:spcPts val="0"/>
              </a:spcAft>
              <a:buFont typeface="Wingdings" panose="05000000000000000000" pitchFamily="2" charset="2"/>
              <a:buChar char="Ø"/>
            </a:pPr>
            <a:r>
              <a:rPr lang="uk-UA" sz="2000" dirty="0">
                <a:effectLst/>
                <a:latin typeface="Times New Roman" panose="02020603050405020304" pitchFamily="18" charset="0"/>
                <a:ea typeface="Times New Roman" panose="02020603050405020304" pitchFamily="18" charset="0"/>
              </a:rPr>
              <a:t>Тематику наукових робіт затверджує завідувач кафедри. Ст</a:t>
            </a:r>
            <a:r>
              <a:rPr lang="uk-UA" sz="2000" spc="-15" dirty="0">
                <a:effectLst/>
                <a:latin typeface="Times New Roman" panose="02020603050405020304" pitchFamily="18" charset="0"/>
                <a:ea typeface="Times New Roman" panose="02020603050405020304" pitchFamily="18" charset="0"/>
              </a:rPr>
              <a:t>у</a:t>
            </a:r>
            <a:r>
              <a:rPr lang="uk-UA" sz="2000" spc="5" dirty="0">
                <a:effectLst/>
                <a:latin typeface="Times New Roman" panose="02020603050405020304" pitchFamily="18" charset="0"/>
                <a:ea typeface="Times New Roman" panose="02020603050405020304" pitchFamily="18" charset="0"/>
              </a:rPr>
              <a:t>д</a:t>
            </a:r>
            <a:r>
              <a:rPr lang="uk-UA" sz="2000" dirty="0">
                <a:effectLst/>
                <a:latin typeface="Times New Roman" panose="02020603050405020304" pitchFamily="18" charset="0"/>
                <a:ea typeface="Times New Roman" panose="02020603050405020304" pitchFamily="18" charset="0"/>
              </a:rPr>
              <a:t>е</a:t>
            </a:r>
            <a:r>
              <a:rPr lang="uk-UA" sz="2000" spc="5" dirty="0">
                <a:effectLst/>
                <a:latin typeface="Times New Roman" panose="02020603050405020304" pitchFamily="18" charset="0"/>
                <a:ea typeface="Times New Roman" panose="02020603050405020304" pitchFamily="18" charset="0"/>
              </a:rPr>
              <a:t>н</a:t>
            </a:r>
            <a:r>
              <a:rPr lang="uk-UA" sz="2000" dirty="0">
                <a:effectLst/>
                <a:latin typeface="Times New Roman" panose="02020603050405020304" pitchFamily="18" charset="0"/>
                <a:ea typeface="Times New Roman" panose="02020603050405020304" pitchFamily="18" charset="0"/>
              </a:rPr>
              <a:t>т</a:t>
            </a:r>
            <a:r>
              <a:rPr lang="uk-UA" sz="2000" spc="5" dirty="0">
                <a:effectLst/>
                <a:latin typeface="Times New Roman" panose="02020603050405020304" pitchFamily="18" charset="0"/>
                <a:ea typeface="Times New Roman" panose="02020603050405020304" pitchFamily="18" charset="0"/>
              </a:rPr>
              <a:t>о</a:t>
            </a:r>
            <a:r>
              <a:rPr lang="uk-UA" sz="2000" spc="-15" dirty="0">
                <a:effectLst/>
                <a:latin typeface="Times New Roman" panose="02020603050405020304" pitchFamily="18" charset="0"/>
                <a:ea typeface="Times New Roman" panose="02020603050405020304" pitchFamily="18" charset="0"/>
              </a:rPr>
              <a:t>в</a:t>
            </a:r>
            <a:r>
              <a:rPr lang="uk-UA" sz="2000" dirty="0">
                <a:effectLst/>
                <a:latin typeface="Times New Roman" panose="02020603050405020304" pitchFamily="18" charset="0"/>
                <a:ea typeface="Times New Roman" panose="02020603050405020304" pitchFamily="18" charset="0"/>
              </a:rPr>
              <a:t>і</a:t>
            </a:r>
            <a:r>
              <a:rPr lang="uk-UA" sz="2000" spc="50" dirty="0">
                <a:effectLst/>
                <a:latin typeface="Times New Roman" panose="02020603050405020304" pitchFamily="18" charset="0"/>
                <a:ea typeface="Times New Roman" panose="02020603050405020304" pitchFamily="18" charset="0"/>
              </a:rPr>
              <a:t> </a:t>
            </a:r>
            <a:r>
              <a:rPr lang="uk-UA" sz="2000" spc="-5" dirty="0">
                <a:effectLst/>
                <a:latin typeface="Times New Roman" panose="02020603050405020304" pitchFamily="18" charset="0"/>
                <a:ea typeface="Times New Roman" panose="02020603050405020304" pitchFamily="18" charset="0"/>
              </a:rPr>
              <a:t>н</a:t>
            </a:r>
            <a:r>
              <a:rPr lang="uk-UA" sz="2000" dirty="0">
                <a:effectLst/>
                <a:latin typeface="Times New Roman" panose="02020603050405020304" pitchFamily="18" charset="0"/>
                <a:ea typeface="Times New Roman" panose="02020603050405020304" pitchFamily="18" charset="0"/>
              </a:rPr>
              <a:t>а</a:t>
            </a:r>
            <a:r>
              <a:rPr lang="uk-UA" sz="2000" spc="-5" dirty="0">
                <a:effectLst/>
                <a:latin typeface="Times New Roman" panose="02020603050405020304" pitchFamily="18" charset="0"/>
                <a:ea typeface="Times New Roman" panose="02020603050405020304" pitchFamily="18" charset="0"/>
              </a:rPr>
              <a:t>д</a:t>
            </a:r>
            <a:r>
              <a:rPr lang="uk-UA" sz="2000" dirty="0">
                <a:effectLst/>
                <a:latin typeface="Times New Roman" panose="02020603050405020304" pitchFamily="18" charset="0"/>
                <a:ea typeface="Times New Roman" panose="02020603050405020304" pitchFamily="18" charset="0"/>
              </a:rPr>
              <a:t>аєт</a:t>
            </a:r>
            <a:r>
              <a:rPr lang="uk-UA" sz="2000" spc="-5" dirty="0">
                <a:effectLst/>
                <a:latin typeface="Times New Roman" panose="02020603050405020304" pitchFamily="18" charset="0"/>
                <a:ea typeface="Times New Roman" panose="02020603050405020304" pitchFamily="18" charset="0"/>
              </a:rPr>
              <a:t>ь</a:t>
            </a:r>
            <a:r>
              <a:rPr lang="uk-UA" sz="2000" dirty="0">
                <a:effectLst/>
                <a:latin typeface="Times New Roman" panose="02020603050405020304" pitchFamily="18" charset="0"/>
                <a:ea typeface="Times New Roman" panose="02020603050405020304" pitchFamily="18" charset="0"/>
              </a:rPr>
              <a:t>ся</a:t>
            </a:r>
            <a:r>
              <a:rPr lang="uk-UA" sz="2000" spc="35" dirty="0">
                <a:effectLst/>
                <a:latin typeface="Times New Roman" panose="02020603050405020304" pitchFamily="18" charset="0"/>
                <a:ea typeface="Times New Roman" panose="02020603050405020304" pitchFamily="18" charset="0"/>
              </a:rPr>
              <a:t> також </a:t>
            </a:r>
            <a:r>
              <a:rPr lang="uk-UA" sz="2000" spc="5" dirty="0">
                <a:effectLst/>
                <a:latin typeface="Times New Roman" panose="02020603050405020304" pitchFamily="18" charset="0"/>
                <a:ea typeface="Times New Roman" panose="02020603050405020304" pitchFamily="18" charset="0"/>
              </a:rPr>
              <a:t>пр</a:t>
            </a:r>
            <a:r>
              <a:rPr lang="uk-UA" sz="2000" spc="-10" dirty="0">
                <a:effectLst/>
                <a:latin typeface="Times New Roman" panose="02020603050405020304" pitchFamily="18" charset="0"/>
                <a:ea typeface="Times New Roman" panose="02020603050405020304" pitchFamily="18" charset="0"/>
              </a:rPr>
              <a:t>а</a:t>
            </a:r>
            <a:r>
              <a:rPr lang="uk-UA" sz="2000" spc="-5" dirty="0">
                <a:effectLst/>
                <a:latin typeface="Times New Roman" panose="02020603050405020304" pitchFamily="18" charset="0"/>
                <a:ea typeface="Times New Roman" panose="02020603050405020304" pitchFamily="18" charset="0"/>
              </a:rPr>
              <a:t>в</a:t>
            </a:r>
            <a:r>
              <a:rPr lang="uk-UA" sz="2000" dirty="0">
                <a:effectLst/>
                <a:latin typeface="Times New Roman" panose="02020603050405020304" pitchFamily="18" charset="0"/>
                <a:ea typeface="Times New Roman" panose="02020603050405020304" pitchFamily="18" charset="0"/>
              </a:rPr>
              <a:t>о</a:t>
            </a:r>
            <a:r>
              <a:rPr lang="uk-UA" sz="2000" spc="50" dirty="0">
                <a:effectLst/>
                <a:latin typeface="Times New Roman" panose="02020603050405020304" pitchFamily="18" charset="0"/>
                <a:ea typeface="Times New Roman" panose="02020603050405020304" pitchFamily="18" charset="0"/>
              </a:rPr>
              <a:t> </a:t>
            </a:r>
            <a:r>
              <a:rPr lang="uk-UA" sz="2000" spc="10" dirty="0">
                <a:effectLst/>
                <a:latin typeface="Times New Roman" panose="02020603050405020304" pitchFamily="18" charset="0"/>
                <a:ea typeface="Times New Roman" panose="02020603050405020304" pitchFamily="18" charset="0"/>
              </a:rPr>
              <a:t>з</a:t>
            </a:r>
            <a:r>
              <a:rPr lang="uk-UA" sz="2000" spc="-10" dirty="0">
                <a:effectLst/>
                <a:latin typeface="Times New Roman" panose="02020603050405020304" pitchFamily="18" charset="0"/>
                <a:ea typeface="Times New Roman" panose="02020603050405020304" pitchFamily="18" charset="0"/>
              </a:rPr>
              <a:t>а</a:t>
            </a:r>
            <a:r>
              <a:rPr lang="uk-UA" sz="2000" spc="5" dirty="0">
                <a:effectLst/>
                <a:latin typeface="Times New Roman" panose="02020603050405020304" pitchFamily="18" charset="0"/>
                <a:ea typeface="Times New Roman" panose="02020603050405020304" pitchFamily="18" charset="0"/>
              </a:rPr>
              <a:t>п</a:t>
            </a:r>
            <a:r>
              <a:rPr lang="uk-UA" sz="2000" spc="-5" dirty="0">
                <a:effectLst/>
                <a:latin typeface="Times New Roman" panose="02020603050405020304" pitchFamily="18" charset="0"/>
                <a:ea typeface="Times New Roman" panose="02020603050405020304" pitchFamily="18" charset="0"/>
              </a:rPr>
              <a:t>р</a:t>
            </a:r>
            <a:r>
              <a:rPr lang="uk-UA" sz="2000" spc="5" dirty="0">
                <a:effectLst/>
                <a:latin typeface="Times New Roman" panose="02020603050405020304" pitchFamily="18" charset="0"/>
                <a:ea typeface="Times New Roman" panose="02020603050405020304" pitchFamily="18" charset="0"/>
              </a:rPr>
              <a:t>о</a:t>
            </a:r>
            <a:r>
              <a:rPr lang="uk-UA" sz="2000" spc="-5" dirty="0">
                <a:effectLst/>
                <a:latin typeface="Times New Roman" panose="02020603050405020304" pitchFamily="18" charset="0"/>
                <a:ea typeface="Times New Roman" panose="02020603050405020304" pitchFamily="18" charset="0"/>
              </a:rPr>
              <a:t>по</a:t>
            </a:r>
            <a:r>
              <a:rPr lang="uk-UA" sz="2000" spc="5" dirty="0">
                <a:effectLst/>
                <a:latin typeface="Times New Roman" panose="02020603050405020304" pitchFamily="18" charset="0"/>
                <a:ea typeface="Times New Roman" panose="02020603050405020304" pitchFamily="18" charset="0"/>
              </a:rPr>
              <a:t>н</a:t>
            </a:r>
            <a:r>
              <a:rPr lang="uk-UA" sz="2000" spc="-15" dirty="0">
                <a:effectLst/>
                <a:latin typeface="Times New Roman" panose="02020603050405020304" pitchFamily="18" charset="0"/>
                <a:ea typeface="Times New Roman" panose="02020603050405020304" pitchFamily="18" charset="0"/>
              </a:rPr>
              <a:t>у</a:t>
            </a:r>
            <a:r>
              <a:rPr lang="uk-UA" sz="2000" spc="-5" dirty="0">
                <a:effectLst/>
                <a:latin typeface="Times New Roman" panose="02020603050405020304" pitchFamily="18" charset="0"/>
                <a:ea typeface="Times New Roman" panose="02020603050405020304" pitchFamily="18" charset="0"/>
              </a:rPr>
              <a:t>в</a:t>
            </a:r>
            <a:r>
              <a:rPr lang="uk-UA" sz="2000" dirty="0">
                <a:effectLst/>
                <a:latin typeface="Times New Roman" panose="02020603050405020304" pitchFamily="18" charset="0"/>
                <a:ea typeface="Times New Roman" panose="02020603050405020304" pitchFamily="18" charset="0"/>
              </a:rPr>
              <a:t>ати</a:t>
            </a:r>
            <a:r>
              <a:rPr lang="uk-UA" sz="2000" spc="160" dirty="0">
                <a:effectLst/>
                <a:latin typeface="Times New Roman" panose="02020603050405020304" pitchFamily="18" charset="0"/>
                <a:ea typeface="Times New Roman" panose="02020603050405020304" pitchFamily="18" charset="0"/>
              </a:rPr>
              <a:t> </a:t>
            </a:r>
            <a:r>
              <a:rPr lang="uk-UA" sz="2000" spc="-5" dirty="0">
                <a:effectLst/>
                <a:latin typeface="Times New Roman" panose="02020603050405020304" pitchFamily="18" charset="0"/>
                <a:ea typeface="Times New Roman" panose="02020603050405020304" pitchFamily="18" charset="0"/>
              </a:rPr>
              <a:t>вл</a:t>
            </a:r>
            <a:r>
              <a:rPr lang="uk-UA" sz="2000" dirty="0">
                <a:effectLst/>
                <a:latin typeface="Times New Roman" panose="02020603050405020304" pitchFamily="18" charset="0"/>
                <a:ea typeface="Times New Roman" panose="02020603050405020304" pitchFamily="18" charset="0"/>
              </a:rPr>
              <a:t>ас</a:t>
            </a:r>
            <a:r>
              <a:rPr lang="uk-UA" sz="2000" spc="5" dirty="0">
                <a:effectLst/>
                <a:latin typeface="Times New Roman" panose="02020603050405020304" pitchFamily="18" charset="0"/>
                <a:ea typeface="Times New Roman" panose="02020603050405020304" pitchFamily="18" charset="0"/>
              </a:rPr>
              <a:t>н</a:t>
            </a:r>
            <a:r>
              <a:rPr lang="uk-UA" sz="2000" dirty="0">
                <a:effectLst/>
                <a:latin typeface="Times New Roman" panose="02020603050405020304" pitchFamily="18" charset="0"/>
                <a:ea typeface="Times New Roman" panose="02020603050405020304" pitchFamily="18" charset="0"/>
              </a:rPr>
              <a:t>у</a:t>
            </a:r>
            <a:r>
              <a:rPr lang="uk-UA" sz="2000" spc="14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тем</a:t>
            </a:r>
            <a:r>
              <a:rPr lang="uk-UA" sz="2000" spc="-15" dirty="0">
                <a:effectLst/>
                <a:latin typeface="Times New Roman" panose="02020603050405020304" pitchFamily="18" charset="0"/>
                <a:ea typeface="Times New Roman" panose="02020603050405020304" pitchFamily="18" charset="0"/>
              </a:rPr>
              <a:t>у</a:t>
            </a:r>
            <a:r>
              <a:rPr lang="uk-UA" sz="2000" dirty="0">
                <a:effectLst/>
                <a:latin typeface="Times New Roman" panose="02020603050405020304" pitchFamily="18" charset="0"/>
                <a:ea typeface="Times New Roman" panose="02020603050405020304" pitchFamily="18" charset="0"/>
              </a:rPr>
              <a:t>,</a:t>
            </a:r>
            <a:r>
              <a:rPr lang="uk-UA" sz="2000" spc="150"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яка</a:t>
            </a:r>
            <a:r>
              <a:rPr lang="uk-UA" sz="2000" spc="16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м</a:t>
            </a:r>
            <a:r>
              <a:rPr lang="uk-UA" sz="2000" spc="5" dirty="0">
                <a:effectLst/>
                <a:latin typeface="Times New Roman" panose="02020603050405020304" pitchFamily="18" charset="0"/>
                <a:ea typeface="Times New Roman" panose="02020603050405020304" pitchFamily="18" charset="0"/>
              </a:rPr>
              <a:t>о</a:t>
            </a:r>
            <a:r>
              <a:rPr lang="uk-UA" sz="2000" dirty="0">
                <a:effectLst/>
                <a:latin typeface="Times New Roman" panose="02020603050405020304" pitchFamily="18" charset="0"/>
                <a:ea typeface="Times New Roman" panose="02020603050405020304" pitchFamily="18" charset="0"/>
              </a:rPr>
              <a:t>же</a:t>
            </a:r>
            <a:r>
              <a:rPr lang="uk-UA" sz="2000" spc="140" dirty="0">
                <a:effectLst/>
                <a:latin typeface="Times New Roman" panose="02020603050405020304" pitchFamily="18" charset="0"/>
                <a:ea typeface="Times New Roman" panose="02020603050405020304" pitchFamily="18" charset="0"/>
              </a:rPr>
              <a:t> </a:t>
            </a:r>
            <a:r>
              <a:rPr lang="uk-UA" sz="2000" spc="5" dirty="0">
                <a:effectLst/>
                <a:latin typeface="Times New Roman" panose="02020603050405020304" pitchFamily="18" charset="0"/>
                <a:ea typeface="Times New Roman" panose="02020603050405020304" pitchFamily="18" charset="0"/>
              </a:rPr>
              <a:t>б</a:t>
            </a:r>
            <a:r>
              <a:rPr lang="uk-UA" sz="2000" spc="-5" dirty="0">
                <a:effectLst/>
                <a:latin typeface="Times New Roman" panose="02020603050405020304" pitchFamily="18" charset="0"/>
                <a:ea typeface="Times New Roman" panose="02020603050405020304" pitchFamily="18" charset="0"/>
              </a:rPr>
              <a:t>у</a:t>
            </a:r>
            <a:r>
              <a:rPr lang="uk-UA" sz="2000" dirty="0">
                <a:effectLst/>
                <a:latin typeface="Times New Roman" panose="02020603050405020304" pitchFamily="18" charset="0"/>
                <a:ea typeface="Times New Roman" panose="02020603050405020304" pitchFamily="18" charset="0"/>
              </a:rPr>
              <a:t>ти</a:t>
            </a:r>
            <a:r>
              <a:rPr lang="uk-UA" sz="2000" spc="15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с</a:t>
            </a:r>
            <a:r>
              <a:rPr lang="uk-UA" sz="2000" spc="5" dirty="0">
                <a:effectLst/>
                <a:latin typeface="Times New Roman" panose="02020603050405020304" pitchFamily="18" charset="0"/>
                <a:ea typeface="Times New Roman" panose="02020603050405020304" pitchFamily="18" charset="0"/>
              </a:rPr>
              <a:t>х</a:t>
            </a:r>
            <a:r>
              <a:rPr lang="uk-UA" sz="2000" spc="-15" dirty="0">
                <a:effectLst/>
                <a:latin typeface="Times New Roman" panose="02020603050405020304" pitchFamily="18" charset="0"/>
                <a:ea typeface="Times New Roman" panose="02020603050405020304" pitchFamily="18" charset="0"/>
              </a:rPr>
              <a:t>в</a:t>
            </a:r>
            <a:r>
              <a:rPr lang="uk-UA" sz="2000" dirty="0">
                <a:effectLst/>
                <a:latin typeface="Times New Roman" panose="02020603050405020304" pitchFamily="18" charset="0"/>
                <a:ea typeface="Times New Roman" panose="02020603050405020304" pitchFamily="18" charset="0"/>
              </a:rPr>
              <a:t>а</a:t>
            </a:r>
            <a:r>
              <a:rPr lang="uk-UA" sz="2000" spc="-5" dirty="0">
                <a:effectLst/>
                <a:latin typeface="Times New Roman" panose="02020603050405020304" pitchFamily="18" charset="0"/>
                <a:ea typeface="Times New Roman" panose="02020603050405020304" pitchFamily="18" charset="0"/>
              </a:rPr>
              <a:t>л</a:t>
            </a:r>
            <a:r>
              <a:rPr lang="uk-UA" sz="2000" dirty="0">
                <a:effectLst/>
                <a:latin typeface="Times New Roman" panose="02020603050405020304" pitchFamily="18" charset="0"/>
                <a:ea typeface="Times New Roman" panose="02020603050405020304" pitchFamily="18" charset="0"/>
              </a:rPr>
              <a:t>е</a:t>
            </a:r>
            <a:r>
              <a:rPr lang="uk-UA" sz="2000" spc="5" dirty="0">
                <a:effectLst/>
                <a:latin typeface="Times New Roman" panose="02020603050405020304" pitchFamily="18" charset="0"/>
                <a:ea typeface="Times New Roman" panose="02020603050405020304" pitchFamily="18" charset="0"/>
              </a:rPr>
              <a:t>н</a:t>
            </a:r>
            <a:r>
              <a:rPr lang="uk-UA" sz="2000" dirty="0">
                <a:effectLst/>
                <a:latin typeface="Times New Roman" panose="02020603050405020304" pitchFamily="18" charset="0"/>
                <a:ea typeface="Times New Roman" panose="02020603050405020304" pitchFamily="18" charset="0"/>
              </a:rPr>
              <a:t>а</a:t>
            </a:r>
            <a:r>
              <a:rPr lang="uk-UA" sz="2000" spc="15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за</a:t>
            </a:r>
            <a:r>
              <a:rPr lang="uk-UA" sz="2000" spc="155" dirty="0">
                <a:effectLst/>
                <a:latin typeface="Times New Roman" panose="02020603050405020304" pitchFamily="18" charset="0"/>
                <a:ea typeface="Times New Roman" panose="02020603050405020304" pitchFamily="18" charset="0"/>
              </a:rPr>
              <a:t> </a:t>
            </a:r>
            <a:r>
              <a:rPr lang="uk-UA" sz="2000" spc="-15" dirty="0">
                <a:effectLst/>
                <a:latin typeface="Times New Roman" panose="02020603050405020304" pitchFamily="18" charset="0"/>
                <a:ea typeface="Times New Roman" panose="02020603050405020304" pitchFamily="18" charset="0"/>
              </a:rPr>
              <a:t>у</a:t>
            </a:r>
            <a:r>
              <a:rPr lang="uk-UA" sz="2000" dirty="0">
                <a:effectLst/>
                <a:latin typeface="Times New Roman" panose="02020603050405020304" pitchFamily="18" charset="0"/>
                <a:ea typeface="Times New Roman" panose="02020603050405020304" pitchFamily="18" charset="0"/>
              </a:rPr>
              <a:t>м</a:t>
            </a:r>
            <a:r>
              <a:rPr lang="uk-UA" sz="2000" spc="-5" dirty="0">
                <a:effectLst/>
                <a:latin typeface="Times New Roman" panose="02020603050405020304" pitchFamily="18" charset="0"/>
                <a:ea typeface="Times New Roman" panose="02020603050405020304" pitchFamily="18" charset="0"/>
              </a:rPr>
              <a:t>ов</a:t>
            </a:r>
            <a:r>
              <a:rPr lang="uk-UA" sz="2000" dirty="0">
                <a:effectLst/>
                <a:latin typeface="Times New Roman" panose="02020603050405020304" pitchFamily="18" charset="0"/>
                <a:ea typeface="Times New Roman" panose="02020603050405020304" pitchFamily="18" charset="0"/>
              </a:rPr>
              <a:t>и</a:t>
            </a:r>
            <a:r>
              <a:rPr lang="uk-UA" sz="2000" spc="155" dirty="0">
                <a:effectLst/>
                <a:latin typeface="Times New Roman" panose="02020603050405020304" pitchFamily="18" charset="0"/>
                <a:ea typeface="Times New Roman" panose="02020603050405020304" pitchFamily="18" charset="0"/>
              </a:rPr>
              <a:t> </a:t>
            </a:r>
            <a:r>
              <a:rPr lang="uk-UA" sz="2000" spc="-5" dirty="0">
                <a:effectLst/>
                <a:latin typeface="Times New Roman" panose="02020603050405020304" pitchFamily="18" charset="0"/>
                <a:ea typeface="Times New Roman" panose="02020603050405020304" pitchFamily="18" charset="0"/>
              </a:rPr>
              <a:t>ї</a:t>
            </a:r>
            <a:r>
              <a:rPr lang="uk-UA" sz="2000" dirty="0">
                <a:effectLst/>
                <a:latin typeface="Times New Roman" panose="02020603050405020304" pitchFamily="18" charset="0"/>
                <a:ea typeface="Times New Roman" panose="02020603050405020304" pitchFamily="18" charset="0"/>
              </a:rPr>
              <a:t>ї</a:t>
            </a:r>
            <a:r>
              <a:rPr lang="uk-UA" sz="2000" spc="185" dirty="0">
                <a:effectLst/>
                <a:latin typeface="Times New Roman" panose="02020603050405020304" pitchFamily="18" charset="0"/>
                <a:ea typeface="Times New Roman" panose="02020603050405020304" pitchFamily="18" charset="0"/>
              </a:rPr>
              <a:t> </a:t>
            </a:r>
            <a:r>
              <a:rPr lang="uk-UA" sz="2000" spc="5" dirty="0">
                <a:effectLst/>
                <a:latin typeface="Times New Roman" panose="02020603050405020304" pitchFamily="18" charset="0"/>
                <a:ea typeface="Times New Roman" panose="02020603050405020304" pitchFamily="18" charset="0"/>
              </a:rPr>
              <a:t>н</a:t>
            </a:r>
            <a:r>
              <a:rPr lang="uk-UA" sz="2000" dirty="0">
                <a:effectLst/>
                <a:latin typeface="Times New Roman" panose="02020603050405020304" pitchFamily="18" charset="0"/>
                <a:ea typeface="Times New Roman" panose="02020603050405020304" pitchFamily="18" charset="0"/>
              </a:rPr>
              <a:t>а</a:t>
            </a:r>
            <a:r>
              <a:rPr lang="uk-UA" sz="2000" spc="-15" dirty="0">
                <a:effectLst/>
                <a:latin typeface="Times New Roman" panose="02020603050405020304" pitchFamily="18" charset="0"/>
                <a:ea typeface="Times New Roman" panose="02020603050405020304" pitchFamily="18" charset="0"/>
              </a:rPr>
              <a:t>у</a:t>
            </a:r>
            <a:r>
              <a:rPr lang="uk-UA" sz="2000" dirty="0">
                <a:effectLst/>
                <a:latin typeface="Times New Roman" panose="02020603050405020304" pitchFamily="18" charset="0"/>
                <a:ea typeface="Times New Roman" panose="02020603050405020304" pitchFamily="18" charset="0"/>
              </a:rPr>
              <a:t>к</a:t>
            </a:r>
            <a:r>
              <a:rPr lang="uk-UA" sz="2000" spc="5" dirty="0">
                <a:effectLst/>
                <a:latin typeface="Times New Roman" panose="02020603050405020304" pitchFamily="18" charset="0"/>
                <a:ea typeface="Times New Roman" panose="02020603050405020304" pitchFamily="18" charset="0"/>
              </a:rPr>
              <a:t>о</a:t>
            </a:r>
            <a:r>
              <a:rPr lang="uk-UA" sz="2000" spc="-5" dirty="0">
                <a:effectLst/>
                <a:latin typeface="Times New Roman" panose="02020603050405020304" pitchFamily="18" charset="0"/>
                <a:ea typeface="Times New Roman" panose="02020603050405020304" pitchFamily="18" charset="0"/>
              </a:rPr>
              <a:t>во</a:t>
            </a:r>
            <a:r>
              <a:rPr lang="uk-UA" sz="2000" dirty="0">
                <a:effectLst/>
                <a:latin typeface="Times New Roman" panose="02020603050405020304" pitchFamily="18" charset="0"/>
                <a:ea typeface="Times New Roman" panose="02020603050405020304" pitchFamily="18" charset="0"/>
              </a:rPr>
              <a:t>ст</a:t>
            </a:r>
            <a:r>
              <a:rPr lang="uk-UA" sz="2000" spc="10" dirty="0">
                <a:effectLst/>
                <a:latin typeface="Times New Roman" panose="02020603050405020304" pitchFamily="18" charset="0"/>
                <a:ea typeface="Times New Roman" panose="02020603050405020304" pitchFamily="18" charset="0"/>
              </a:rPr>
              <a:t>і</a:t>
            </a:r>
            <a:r>
              <a:rPr lang="uk-UA" sz="2000" dirty="0">
                <a:effectLst/>
                <a:latin typeface="Times New Roman" panose="02020603050405020304" pitchFamily="18" charset="0"/>
                <a:ea typeface="Times New Roman" panose="02020603050405020304" pitchFamily="18" charset="0"/>
              </a:rPr>
              <a:t>.</a:t>
            </a:r>
            <a:r>
              <a:rPr lang="uk-UA" sz="2000" spc="-40"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В</a:t>
            </a:r>
            <a:r>
              <a:rPr lang="uk-UA" sz="2000" spc="-50" dirty="0">
                <a:effectLst/>
                <a:latin typeface="Times New Roman" panose="02020603050405020304" pitchFamily="18" charset="0"/>
                <a:ea typeface="Times New Roman" panose="02020603050405020304" pitchFamily="18" charset="0"/>
              </a:rPr>
              <a:t> </a:t>
            </a:r>
            <a:r>
              <a:rPr lang="uk-UA" sz="2000" spc="-30" dirty="0">
                <a:effectLst/>
                <a:latin typeface="Times New Roman" panose="02020603050405020304" pitchFamily="18" charset="0"/>
                <a:ea typeface="Times New Roman" panose="02020603050405020304" pitchFamily="18" charset="0"/>
              </a:rPr>
              <a:t>ход</a:t>
            </a:r>
            <a:r>
              <a:rPr lang="uk-UA" sz="2000" dirty="0">
                <a:effectLst/>
                <a:latin typeface="Times New Roman" panose="02020603050405020304" pitchFamily="18" charset="0"/>
                <a:ea typeface="Times New Roman" panose="02020603050405020304" pitchFamily="18" charset="0"/>
              </a:rPr>
              <a:t>і</a:t>
            </a:r>
            <a:r>
              <a:rPr lang="uk-UA" sz="2000" spc="-45" dirty="0">
                <a:effectLst/>
                <a:latin typeface="Times New Roman" panose="02020603050405020304" pitchFamily="18" charset="0"/>
                <a:ea typeface="Times New Roman" panose="02020603050405020304" pitchFamily="18" charset="0"/>
              </a:rPr>
              <a:t> </a:t>
            </a:r>
            <a:r>
              <a:rPr lang="uk-UA" sz="2000" spc="-30" dirty="0">
                <a:effectLst/>
                <a:latin typeface="Times New Roman" panose="02020603050405020304" pitchFamily="18" charset="0"/>
                <a:ea typeface="Times New Roman" panose="02020603050405020304" pitchFamily="18" charset="0"/>
              </a:rPr>
              <a:t>виконання</a:t>
            </a:r>
            <a:r>
              <a:rPr lang="uk-UA" sz="2000" spc="-45" dirty="0">
                <a:effectLst/>
                <a:latin typeface="Times New Roman" panose="02020603050405020304" pitchFamily="18" charset="0"/>
                <a:ea typeface="Times New Roman" panose="02020603050405020304" pitchFamily="18" charset="0"/>
              </a:rPr>
              <a:t> </a:t>
            </a:r>
            <a:r>
              <a:rPr lang="uk-UA" sz="2000" spc="-30" dirty="0">
                <a:effectLst/>
                <a:latin typeface="Times New Roman" panose="02020603050405020304" pitchFamily="18" charset="0"/>
                <a:ea typeface="Times New Roman" panose="02020603050405020304" pitchFamily="18" charset="0"/>
              </a:rPr>
              <a:t>робо</a:t>
            </a:r>
            <a:r>
              <a:rPr lang="uk-UA" sz="2000" spc="-35" dirty="0">
                <a:effectLst/>
                <a:latin typeface="Times New Roman" panose="02020603050405020304" pitchFamily="18" charset="0"/>
                <a:ea typeface="Times New Roman" panose="02020603050405020304" pitchFamily="18" charset="0"/>
              </a:rPr>
              <a:t>т</a:t>
            </a:r>
            <a:r>
              <a:rPr lang="uk-UA" sz="2000" dirty="0">
                <a:effectLst/>
                <a:latin typeface="Times New Roman" panose="02020603050405020304" pitchFamily="18" charset="0"/>
                <a:ea typeface="Times New Roman" panose="02020603050405020304" pitchFamily="18" charset="0"/>
              </a:rPr>
              <a:t>и</a:t>
            </a:r>
            <a:r>
              <a:rPr lang="uk-UA" sz="2000" spc="-50" dirty="0">
                <a:effectLst/>
                <a:latin typeface="Times New Roman" panose="02020603050405020304" pitchFamily="18" charset="0"/>
                <a:ea typeface="Times New Roman" panose="02020603050405020304" pitchFamily="18" charset="0"/>
              </a:rPr>
              <a:t> </a:t>
            </a:r>
            <a:r>
              <a:rPr lang="uk-UA" sz="2000" spc="-30" dirty="0">
                <a:effectLst/>
                <a:latin typeface="Times New Roman" panose="02020603050405020304" pitchFamily="18" charset="0"/>
                <a:ea typeface="Times New Roman" panose="02020603050405020304" pitchFamily="18" charset="0"/>
              </a:rPr>
              <a:t>ї</a:t>
            </a:r>
            <a:r>
              <a:rPr lang="uk-UA" sz="2000" dirty="0">
                <a:effectLst/>
                <a:latin typeface="Times New Roman" panose="02020603050405020304" pitchFamily="18" charset="0"/>
                <a:ea typeface="Times New Roman" panose="02020603050405020304" pitchFamily="18" charset="0"/>
              </a:rPr>
              <a:t>ї</a:t>
            </a:r>
            <a:r>
              <a:rPr lang="uk-UA" sz="2000" spc="-40" dirty="0">
                <a:effectLst/>
                <a:latin typeface="Times New Roman" panose="02020603050405020304" pitchFamily="18" charset="0"/>
                <a:ea typeface="Times New Roman" panose="02020603050405020304" pitchFamily="18" charset="0"/>
              </a:rPr>
              <a:t> </a:t>
            </a:r>
            <a:r>
              <a:rPr lang="uk-UA" sz="2000" spc="-35" dirty="0">
                <a:effectLst/>
                <a:latin typeface="Times New Roman" panose="02020603050405020304" pitchFamily="18" charset="0"/>
                <a:ea typeface="Times New Roman" panose="02020603050405020304" pitchFamily="18" charset="0"/>
              </a:rPr>
              <a:t>т</a:t>
            </a:r>
            <a:r>
              <a:rPr lang="uk-UA" sz="2000" spc="-20" dirty="0">
                <a:effectLst/>
                <a:latin typeface="Times New Roman" panose="02020603050405020304" pitchFamily="18" charset="0"/>
                <a:ea typeface="Times New Roman" panose="02020603050405020304" pitchFamily="18" charset="0"/>
              </a:rPr>
              <a:t>е</a:t>
            </a:r>
            <a:r>
              <a:rPr lang="uk-UA" sz="2000" spc="-35" dirty="0">
                <a:effectLst/>
                <a:latin typeface="Times New Roman" panose="02020603050405020304" pitchFamily="18" charset="0"/>
                <a:ea typeface="Times New Roman" panose="02020603050405020304" pitchFamily="18" charset="0"/>
              </a:rPr>
              <a:t>м</a:t>
            </a:r>
            <a:r>
              <a:rPr lang="uk-UA" sz="2000" dirty="0">
                <a:effectLst/>
                <a:latin typeface="Times New Roman" panose="02020603050405020304" pitchFamily="18" charset="0"/>
                <a:ea typeface="Times New Roman" panose="02020603050405020304" pitchFamily="18" charset="0"/>
              </a:rPr>
              <a:t>а</a:t>
            </a:r>
            <a:r>
              <a:rPr lang="uk-UA" sz="2000" spc="-50" dirty="0">
                <a:effectLst/>
                <a:latin typeface="Times New Roman" panose="02020603050405020304" pitchFamily="18" charset="0"/>
                <a:ea typeface="Times New Roman" panose="02020603050405020304" pitchFamily="18" charset="0"/>
              </a:rPr>
              <a:t> </a:t>
            </a:r>
            <a:r>
              <a:rPr lang="uk-UA" sz="2000" spc="-35" dirty="0">
                <a:effectLst/>
                <a:latin typeface="Times New Roman" panose="02020603050405020304" pitchFamily="18" charset="0"/>
                <a:ea typeface="Times New Roman" panose="02020603050405020304" pitchFamily="18" charset="0"/>
              </a:rPr>
              <a:t>м</a:t>
            </a:r>
            <a:r>
              <a:rPr lang="uk-UA" sz="2000" spc="-30" dirty="0">
                <a:effectLst/>
                <a:latin typeface="Times New Roman" panose="02020603050405020304" pitchFamily="18" charset="0"/>
                <a:ea typeface="Times New Roman" panose="02020603050405020304" pitchFamily="18" charset="0"/>
              </a:rPr>
              <a:t>о</a:t>
            </a:r>
            <a:r>
              <a:rPr lang="uk-UA" sz="2000" spc="-35" dirty="0">
                <a:effectLst/>
                <a:latin typeface="Times New Roman" panose="02020603050405020304" pitchFamily="18" charset="0"/>
                <a:ea typeface="Times New Roman" panose="02020603050405020304" pitchFamily="18" charset="0"/>
              </a:rPr>
              <a:t>ж</a:t>
            </a:r>
            <a:r>
              <a:rPr lang="uk-UA" sz="2000" dirty="0">
                <a:effectLst/>
                <a:latin typeface="Times New Roman" panose="02020603050405020304" pitchFamily="18" charset="0"/>
                <a:ea typeface="Times New Roman" panose="02020603050405020304" pitchFamily="18" charset="0"/>
              </a:rPr>
              <a:t>е</a:t>
            </a:r>
            <a:r>
              <a:rPr lang="uk-UA" sz="2000" spc="-35" dirty="0">
                <a:effectLst/>
                <a:latin typeface="Times New Roman" panose="02020603050405020304" pitchFamily="18" charset="0"/>
                <a:ea typeface="Times New Roman" panose="02020603050405020304" pitchFamily="18" charset="0"/>
              </a:rPr>
              <a:t> </a:t>
            </a:r>
            <a:r>
              <a:rPr lang="uk-UA" sz="2000" spc="-40" dirty="0" err="1">
                <a:effectLst/>
                <a:latin typeface="Times New Roman" panose="02020603050405020304" pitchFamily="18" charset="0"/>
                <a:ea typeface="Times New Roman" panose="02020603050405020304" pitchFamily="18" charset="0"/>
              </a:rPr>
              <a:t>у</a:t>
            </a:r>
            <a:r>
              <a:rPr lang="uk-UA" sz="2000" spc="-35" dirty="0" err="1">
                <a:effectLst/>
                <a:latin typeface="Times New Roman" panose="02020603050405020304" pitchFamily="18" charset="0"/>
                <a:ea typeface="Times New Roman" panose="02020603050405020304" pitchFamily="18" charset="0"/>
              </a:rPr>
              <a:t>т</a:t>
            </a:r>
            <a:r>
              <a:rPr lang="uk-UA" sz="2000" spc="-30" dirty="0" err="1">
                <a:effectLst/>
                <a:latin typeface="Times New Roman" panose="02020603050405020304" pitchFamily="18" charset="0"/>
                <a:ea typeface="Times New Roman" panose="02020603050405020304" pitchFamily="18" charset="0"/>
              </a:rPr>
              <a:t>о</a:t>
            </a:r>
            <a:r>
              <a:rPr lang="uk-UA" sz="2000" spc="-35" dirty="0" err="1">
                <a:effectLst/>
                <a:latin typeface="Times New Roman" panose="02020603050405020304" pitchFamily="18" charset="0"/>
                <a:ea typeface="Times New Roman" panose="02020603050405020304" pitchFamily="18" charset="0"/>
              </a:rPr>
              <a:t>ч</a:t>
            </a:r>
            <a:r>
              <a:rPr lang="uk-UA" sz="2000" spc="-20" dirty="0" err="1">
                <a:effectLst/>
                <a:latin typeface="Times New Roman" panose="02020603050405020304" pitchFamily="18" charset="0"/>
                <a:ea typeface="Times New Roman" panose="02020603050405020304" pitchFamily="18" charset="0"/>
              </a:rPr>
              <a:t>н</a:t>
            </a:r>
            <a:r>
              <a:rPr lang="uk-UA" sz="2000" spc="-40" dirty="0" err="1">
                <a:effectLst/>
                <a:latin typeface="Times New Roman" panose="02020603050405020304" pitchFamily="18" charset="0"/>
                <a:ea typeface="Times New Roman" panose="02020603050405020304" pitchFamily="18" charset="0"/>
              </a:rPr>
              <a:t>ю</a:t>
            </a:r>
            <a:r>
              <a:rPr lang="uk-UA" sz="2000" spc="-25" dirty="0" err="1">
                <a:effectLst/>
                <a:latin typeface="Times New Roman" panose="02020603050405020304" pitchFamily="18" charset="0"/>
                <a:ea typeface="Times New Roman" panose="02020603050405020304" pitchFamily="18" charset="0"/>
              </a:rPr>
              <a:t>в</a:t>
            </a:r>
            <a:r>
              <a:rPr lang="uk-UA" sz="2000" spc="-35" dirty="0" err="1">
                <a:effectLst/>
                <a:latin typeface="Times New Roman" panose="02020603050405020304" pitchFamily="18" charset="0"/>
                <a:ea typeface="Times New Roman" panose="02020603050405020304" pitchFamily="18" charset="0"/>
              </a:rPr>
              <a:t>ат</a:t>
            </a:r>
            <a:r>
              <a:rPr lang="uk-UA" sz="2000" spc="-20" dirty="0" err="1">
                <a:effectLst/>
                <a:latin typeface="Times New Roman" panose="02020603050405020304" pitchFamily="18" charset="0"/>
                <a:ea typeface="Times New Roman" panose="02020603050405020304" pitchFamily="18" charset="0"/>
              </a:rPr>
              <a:t>и</a:t>
            </a:r>
            <a:r>
              <a:rPr lang="uk-UA" sz="2000" spc="-35" dirty="0" err="1">
                <a:effectLst/>
                <a:latin typeface="Times New Roman" panose="02020603050405020304" pitchFamily="18" charset="0"/>
                <a:ea typeface="Times New Roman" panose="02020603050405020304" pitchFamily="18" charset="0"/>
              </a:rPr>
              <a:t>с</a:t>
            </a:r>
            <a:r>
              <a:rPr lang="uk-UA" sz="2000" dirty="0" err="1">
                <a:effectLst/>
                <a:latin typeface="Times New Roman" panose="02020603050405020304" pitchFamily="18" charset="0"/>
                <a:ea typeface="Times New Roman" panose="02020603050405020304" pitchFamily="18" charset="0"/>
              </a:rPr>
              <a:t>я</a:t>
            </a:r>
            <a:r>
              <a:rPr lang="uk-UA" sz="2000" spc="-50" dirty="0">
                <a:effectLst/>
                <a:latin typeface="Times New Roman" panose="02020603050405020304" pitchFamily="18" charset="0"/>
                <a:ea typeface="Times New Roman" panose="02020603050405020304" pitchFamily="18" charset="0"/>
              </a:rPr>
              <a:t> </a:t>
            </a:r>
            <a:r>
              <a:rPr lang="uk-UA" sz="2000" spc="-40" dirty="0">
                <a:effectLst/>
                <a:latin typeface="Times New Roman" panose="02020603050405020304" pitchFamily="18" charset="0"/>
                <a:ea typeface="Times New Roman" panose="02020603050405020304" pitchFamily="18" charset="0"/>
              </a:rPr>
              <a:t>з</a:t>
            </a:r>
            <a:r>
              <a:rPr lang="uk-UA" sz="2000" dirty="0">
                <a:effectLst/>
                <a:latin typeface="Times New Roman" panose="02020603050405020304" pitchFamily="18" charset="0"/>
                <a:ea typeface="Times New Roman" panose="02020603050405020304" pitchFamily="18" charset="0"/>
              </a:rPr>
              <a:t>а </a:t>
            </a:r>
            <a:r>
              <a:rPr lang="uk-UA" sz="2000" spc="-40" dirty="0">
                <a:effectLst/>
                <a:latin typeface="Times New Roman" panose="02020603050405020304" pitchFamily="18" charset="0"/>
                <a:ea typeface="Times New Roman" panose="02020603050405020304" pitchFamily="18" charset="0"/>
              </a:rPr>
              <a:t>з</a:t>
            </a:r>
            <a:r>
              <a:rPr lang="uk-UA" sz="2000" spc="-35" dirty="0">
                <a:effectLst/>
                <a:latin typeface="Times New Roman" panose="02020603050405020304" pitchFamily="18" charset="0"/>
                <a:ea typeface="Times New Roman" panose="02020603050405020304" pitchFamily="18" charset="0"/>
              </a:rPr>
              <a:t>г</a:t>
            </a:r>
            <a:r>
              <a:rPr lang="uk-UA" sz="2000" spc="-30" dirty="0">
                <a:effectLst/>
                <a:latin typeface="Times New Roman" panose="02020603050405020304" pitchFamily="18" charset="0"/>
                <a:ea typeface="Times New Roman" panose="02020603050405020304" pitchFamily="18" charset="0"/>
              </a:rPr>
              <a:t>одо</a:t>
            </a:r>
            <a:r>
              <a:rPr lang="uk-UA" sz="2000" dirty="0">
                <a:effectLst/>
                <a:latin typeface="Times New Roman" panose="02020603050405020304" pitchFamily="18" charset="0"/>
                <a:ea typeface="Times New Roman" panose="02020603050405020304" pitchFamily="18" charset="0"/>
              </a:rPr>
              <a:t>ю</a:t>
            </a:r>
            <a:r>
              <a:rPr lang="uk-UA" sz="2000" spc="-20" dirty="0">
                <a:effectLst/>
                <a:latin typeface="Times New Roman" panose="02020603050405020304" pitchFamily="18" charset="0"/>
                <a:ea typeface="Times New Roman" panose="02020603050405020304" pitchFamily="18" charset="0"/>
              </a:rPr>
              <a:t> з </a:t>
            </a:r>
            <a:r>
              <a:rPr lang="uk-UA" sz="2000" spc="-30" dirty="0">
                <a:effectLst/>
                <a:latin typeface="Times New Roman" panose="02020603050405020304" pitchFamily="18" charset="0"/>
                <a:ea typeface="Times New Roman" panose="02020603050405020304" pitchFamily="18" charset="0"/>
              </a:rPr>
              <a:t>н</a:t>
            </a:r>
            <a:r>
              <a:rPr lang="uk-UA" sz="2000" spc="-20" dirty="0">
                <a:effectLst/>
                <a:latin typeface="Times New Roman" panose="02020603050405020304" pitchFamily="18" charset="0"/>
                <a:ea typeface="Times New Roman" panose="02020603050405020304" pitchFamily="18" charset="0"/>
              </a:rPr>
              <a:t>а</a:t>
            </a:r>
            <a:r>
              <a:rPr lang="uk-UA" sz="2000" spc="-40" dirty="0">
                <a:effectLst/>
                <a:latin typeface="Times New Roman" panose="02020603050405020304" pitchFamily="18" charset="0"/>
                <a:ea typeface="Times New Roman" panose="02020603050405020304" pitchFamily="18" charset="0"/>
              </a:rPr>
              <a:t>у</a:t>
            </a:r>
            <a:r>
              <a:rPr lang="uk-UA" sz="2000" spc="-35" dirty="0">
                <a:effectLst/>
                <a:latin typeface="Times New Roman" panose="02020603050405020304" pitchFamily="18" charset="0"/>
                <a:ea typeface="Times New Roman" panose="02020603050405020304" pitchFamily="18" charset="0"/>
              </a:rPr>
              <a:t>к</a:t>
            </a:r>
            <a:r>
              <a:rPr lang="uk-UA" sz="2000" spc="-15" dirty="0">
                <a:effectLst/>
                <a:latin typeface="Times New Roman" panose="02020603050405020304" pitchFamily="18" charset="0"/>
                <a:ea typeface="Times New Roman" panose="02020603050405020304" pitchFamily="18" charset="0"/>
              </a:rPr>
              <a:t>о</a:t>
            </a:r>
            <a:r>
              <a:rPr lang="uk-UA" sz="2000" spc="-40" dirty="0">
                <a:effectLst/>
                <a:latin typeface="Times New Roman" panose="02020603050405020304" pitchFamily="18" charset="0"/>
                <a:ea typeface="Times New Roman" panose="02020603050405020304" pitchFamily="18" charset="0"/>
              </a:rPr>
              <a:t>вим</a:t>
            </a:r>
            <a:r>
              <a:rPr lang="uk-UA" sz="2000" spc="-10" dirty="0">
                <a:effectLst/>
                <a:latin typeface="Times New Roman" panose="02020603050405020304" pitchFamily="18" charset="0"/>
                <a:ea typeface="Times New Roman" panose="02020603050405020304" pitchFamily="18" charset="0"/>
              </a:rPr>
              <a:t> </a:t>
            </a:r>
            <a:r>
              <a:rPr lang="uk-UA" sz="2000" spc="-35" dirty="0">
                <a:effectLst/>
                <a:latin typeface="Times New Roman" panose="02020603050405020304" pitchFamily="18" charset="0"/>
                <a:ea typeface="Times New Roman" panose="02020603050405020304" pitchFamily="18" charset="0"/>
              </a:rPr>
              <a:t>к</a:t>
            </a:r>
            <a:r>
              <a:rPr lang="uk-UA" sz="2000" spc="-20" dirty="0">
                <a:effectLst/>
                <a:latin typeface="Times New Roman" panose="02020603050405020304" pitchFamily="18" charset="0"/>
                <a:ea typeface="Times New Roman" panose="02020603050405020304" pitchFamily="18" charset="0"/>
              </a:rPr>
              <a:t>е</a:t>
            </a:r>
            <a:r>
              <a:rPr lang="uk-UA" sz="2000" spc="-30" dirty="0">
                <a:effectLst/>
                <a:latin typeface="Times New Roman" panose="02020603050405020304" pitchFamily="18" charset="0"/>
                <a:ea typeface="Times New Roman" panose="02020603050405020304" pitchFamily="18" charset="0"/>
              </a:rPr>
              <a:t>рі</a:t>
            </a:r>
            <a:r>
              <a:rPr lang="uk-UA" sz="2000" spc="-40" dirty="0">
                <a:effectLst/>
                <a:latin typeface="Times New Roman" panose="02020603050405020304" pitchFamily="18" charset="0"/>
                <a:ea typeface="Times New Roman" panose="02020603050405020304" pitchFamily="18" charset="0"/>
              </a:rPr>
              <a:t>в</a:t>
            </a:r>
            <a:r>
              <a:rPr lang="uk-UA" sz="2000" spc="-30" dirty="0">
                <a:effectLst/>
                <a:latin typeface="Times New Roman" panose="02020603050405020304" pitchFamily="18" charset="0"/>
                <a:ea typeface="Times New Roman" panose="02020603050405020304" pitchFamily="18" charset="0"/>
              </a:rPr>
              <a:t>ни</a:t>
            </a:r>
            <a:r>
              <a:rPr lang="uk-UA" sz="2000" spc="-35" dirty="0">
                <a:effectLst/>
                <a:latin typeface="Times New Roman" panose="02020603050405020304" pitchFamily="18" charset="0"/>
                <a:ea typeface="Times New Roman" panose="02020603050405020304" pitchFamily="18" charset="0"/>
              </a:rPr>
              <a:t>ком</a:t>
            </a:r>
            <a:r>
              <a:rPr lang="uk-UA" sz="2000" dirty="0">
                <a:effectLst/>
                <a:latin typeface="Times New Roman" panose="02020603050405020304" pitchFamily="18" charset="0"/>
                <a:ea typeface="Times New Roman" panose="02020603050405020304" pitchFamily="18" charset="0"/>
              </a:rPr>
              <a:t>.</a:t>
            </a:r>
            <a:r>
              <a:rPr lang="uk-UA" sz="2000" spc="-20" dirty="0">
                <a:effectLst/>
                <a:latin typeface="Times New Roman" panose="02020603050405020304" pitchFamily="18" charset="0"/>
                <a:ea typeface="Times New Roman" panose="02020603050405020304" pitchFamily="18" charset="0"/>
              </a:rPr>
              <a:t> </a:t>
            </a:r>
          </a:p>
          <a:p>
            <a:pPr marL="342900" indent="-342900" algn="just">
              <a:spcAft>
                <a:spcPts val="0"/>
              </a:spcAft>
              <a:buFont typeface="Wingdings" panose="05000000000000000000" pitchFamily="2" charset="2"/>
              <a:buChar char="Ø"/>
            </a:pPr>
            <a:r>
              <a:rPr lang="uk-UA" sz="2000" spc="-35" dirty="0">
                <a:effectLst/>
                <a:latin typeface="Times New Roman" panose="02020603050405020304" pitchFamily="18" charset="0"/>
                <a:ea typeface="Times New Roman" panose="02020603050405020304" pitchFamily="18" charset="0"/>
              </a:rPr>
              <a:t>В</a:t>
            </a:r>
            <a:r>
              <a:rPr lang="uk-UA" sz="2000" spc="-30" dirty="0">
                <a:effectLst/>
                <a:latin typeface="Times New Roman" panose="02020603050405020304" pitchFamily="18" charset="0"/>
                <a:ea typeface="Times New Roman" panose="02020603050405020304" pitchFamily="18" charset="0"/>
              </a:rPr>
              <a:t>ибі</a:t>
            </a:r>
            <a:r>
              <a:rPr lang="uk-UA" sz="2000" dirty="0">
                <a:effectLst/>
                <a:latin typeface="Times New Roman" panose="02020603050405020304" pitchFamily="18" charset="0"/>
                <a:ea typeface="Times New Roman" panose="02020603050405020304" pitchFamily="18" charset="0"/>
              </a:rPr>
              <a:t>р</a:t>
            </a:r>
            <a:r>
              <a:rPr lang="uk-UA" sz="2000" spc="-10" dirty="0">
                <a:effectLst/>
                <a:latin typeface="Times New Roman" panose="02020603050405020304" pitchFamily="18" charset="0"/>
                <a:ea typeface="Times New Roman" panose="02020603050405020304" pitchFamily="18" charset="0"/>
              </a:rPr>
              <a:t> </a:t>
            </a:r>
            <a:r>
              <a:rPr lang="uk-UA" sz="2000" spc="-35" dirty="0">
                <a:effectLst/>
                <a:latin typeface="Times New Roman" panose="02020603050405020304" pitchFamily="18" charset="0"/>
                <a:ea typeface="Times New Roman" panose="02020603050405020304" pitchFamily="18" charset="0"/>
              </a:rPr>
              <a:t>т</a:t>
            </a:r>
            <a:r>
              <a:rPr lang="uk-UA" sz="2000" spc="-20" dirty="0">
                <a:effectLst/>
                <a:latin typeface="Times New Roman" panose="02020603050405020304" pitchFamily="18" charset="0"/>
                <a:ea typeface="Times New Roman" panose="02020603050405020304" pitchFamily="18" charset="0"/>
              </a:rPr>
              <a:t>е</a:t>
            </a:r>
            <a:r>
              <a:rPr lang="uk-UA" sz="2000" spc="-35" dirty="0">
                <a:effectLst/>
                <a:latin typeface="Times New Roman" panose="02020603050405020304" pitchFamily="18" charset="0"/>
                <a:ea typeface="Times New Roman" panose="02020603050405020304" pitchFamily="18" charset="0"/>
              </a:rPr>
              <a:t>м</a:t>
            </a:r>
            <a:r>
              <a:rPr lang="uk-UA" sz="2000" dirty="0">
                <a:effectLst/>
                <a:latin typeface="Times New Roman" panose="02020603050405020304" pitchFamily="18" charset="0"/>
                <a:ea typeface="Times New Roman" panose="02020603050405020304" pitchFamily="18" charset="0"/>
              </a:rPr>
              <a:t>и</a:t>
            </a:r>
            <a:r>
              <a:rPr lang="uk-UA" sz="2000" spc="-10" dirty="0">
                <a:effectLst/>
                <a:latin typeface="Times New Roman" panose="02020603050405020304" pitchFamily="18" charset="0"/>
                <a:ea typeface="Times New Roman" panose="02020603050405020304" pitchFamily="18" charset="0"/>
              </a:rPr>
              <a:t> </a:t>
            </a:r>
            <a:r>
              <a:rPr lang="uk-UA" sz="2000" spc="-30" dirty="0">
                <a:effectLst/>
                <a:latin typeface="Times New Roman" panose="02020603050405020304" pitchFamily="18" charset="0"/>
                <a:ea typeface="Times New Roman" panose="02020603050405020304" pitchFamily="18" charset="0"/>
              </a:rPr>
              <a:t>до</a:t>
            </a:r>
            <a:r>
              <a:rPr lang="uk-UA" sz="2000" spc="-35" dirty="0">
                <a:effectLst/>
                <a:latin typeface="Times New Roman" panose="02020603050405020304" pitchFamily="18" charset="0"/>
                <a:ea typeface="Times New Roman" panose="02020603050405020304" pitchFamily="18" charset="0"/>
              </a:rPr>
              <a:t>с</a:t>
            </a:r>
            <a:r>
              <a:rPr lang="uk-UA" sz="2000" spc="-40" dirty="0">
                <a:effectLst/>
                <a:latin typeface="Times New Roman" panose="02020603050405020304" pitchFamily="18" charset="0"/>
                <a:ea typeface="Times New Roman" panose="02020603050405020304" pitchFamily="18" charset="0"/>
              </a:rPr>
              <a:t>л</a:t>
            </a:r>
            <a:r>
              <a:rPr lang="uk-UA" sz="2000" spc="-30" dirty="0">
                <a:effectLst/>
                <a:latin typeface="Times New Roman" panose="02020603050405020304" pitchFamily="18" charset="0"/>
                <a:ea typeface="Times New Roman" panose="02020603050405020304" pitchFamily="18" charset="0"/>
              </a:rPr>
              <a:t>ід</a:t>
            </a:r>
            <a:r>
              <a:rPr lang="uk-UA" sz="2000" spc="-35" dirty="0">
                <a:effectLst/>
                <a:latin typeface="Times New Roman" panose="02020603050405020304" pitchFamily="18" charset="0"/>
                <a:ea typeface="Times New Roman" panose="02020603050405020304" pitchFamily="18" charset="0"/>
              </a:rPr>
              <a:t>же</a:t>
            </a:r>
            <a:r>
              <a:rPr lang="uk-UA" sz="2000" spc="-30" dirty="0">
                <a:effectLst/>
                <a:latin typeface="Times New Roman" panose="02020603050405020304" pitchFamily="18" charset="0"/>
                <a:ea typeface="Times New Roman" panose="02020603050405020304" pitchFamily="18" charset="0"/>
              </a:rPr>
              <a:t>нн</a:t>
            </a:r>
            <a:r>
              <a:rPr lang="uk-UA" sz="2000" dirty="0">
                <a:effectLst/>
                <a:latin typeface="Times New Roman" panose="02020603050405020304" pitchFamily="18" charset="0"/>
                <a:ea typeface="Times New Roman" panose="02020603050405020304" pitchFamily="18" charset="0"/>
              </a:rPr>
              <a:t>я</a:t>
            </a:r>
            <a:r>
              <a:rPr lang="uk-UA" sz="2000" spc="-5" dirty="0">
                <a:effectLst/>
                <a:latin typeface="Times New Roman" panose="02020603050405020304" pitchFamily="18" charset="0"/>
                <a:ea typeface="Times New Roman" panose="02020603050405020304" pitchFamily="18" charset="0"/>
              </a:rPr>
              <a:t> </a:t>
            </a:r>
            <a:r>
              <a:rPr lang="uk-UA" sz="2000" spc="-30" dirty="0">
                <a:effectLst/>
                <a:latin typeface="Times New Roman" panose="02020603050405020304" pitchFamily="18" charset="0"/>
                <a:ea typeface="Times New Roman" panose="02020603050405020304" pitchFamily="18" charset="0"/>
              </a:rPr>
              <a:t>по</a:t>
            </a:r>
            <a:r>
              <a:rPr lang="uk-UA" sz="2000" spc="-40" dirty="0">
                <a:effectLst/>
                <a:latin typeface="Times New Roman" panose="02020603050405020304" pitchFamily="18" charset="0"/>
                <a:ea typeface="Times New Roman" panose="02020603050405020304" pitchFamily="18" charset="0"/>
              </a:rPr>
              <a:t>в</a:t>
            </a:r>
            <a:r>
              <a:rPr lang="uk-UA" sz="2000" spc="-30" dirty="0">
                <a:effectLst/>
                <a:latin typeface="Times New Roman" panose="02020603050405020304" pitchFamily="18" charset="0"/>
                <a:ea typeface="Times New Roman" panose="02020603050405020304" pitchFamily="18" charset="0"/>
              </a:rPr>
              <a:t>ин</a:t>
            </a:r>
            <a:r>
              <a:rPr lang="uk-UA" sz="2000" spc="-20" dirty="0">
                <a:effectLst/>
                <a:latin typeface="Times New Roman" panose="02020603050405020304" pitchFamily="18" charset="0"/>
                <a:ea typeface="Times New Roman" panose="02020603050405020304" pitchFamily="18" charset="0"/>
              </a:rPr>
              <a:t>е</a:t>
            </a:r>
            <a:r>
              <a:rPr lang="uk-UA" sz="2000" dirty="0">
                <a:effectLst/>
                <a:latin typeface="Times New Roman" panose="02020603050405020304" pitchFamily="18" charset="0"/>
                <a:ea typeface="Times New Roman" panose="02020603050405020304" pitchFamily="18" charset="0"/>
              </a:rPr>
              <a:t>н</a:t>
            </a:r>
            <a:r>
              <a:rPr lang="uk-UA" sz="2000" spc="-10" dirty="0">
                <a:effectLst/>
                <a:latin typeface="Times New Roman" panose="02020603050405020304" pitchFamily="18" charset="0"/>
                <a:ea typeface="Times New Roman" panose="02020603050405020304" pitchFamily="18" charset="0"/>
              </a:rPr>
              <a:t> </a:t>
            </a:r>
            <a:r>
              <a:rPr lang="uk-UA" sz="2000" spc="-30" dirty="0">
                <a:effectLst/>
                <a:latin typeface="Times New Roman" panose="02020603050405020304" pitchFamily="18" charset="0"/>
                <a:ea typeface="Times New Roman" panose="02020603050405020304" pitchFamily="18" charset="0"/>
              </a:rPr>
              <a:t>об</a:t>
            </a:r>
            <a:r>
              <a:rPr lang="uk-UA" sz="2000" spc="-35" dirty="0">
                <a:effectLst/>
                <a:latin typeface="Times New Roman" panose="02020603050405020304" pitchFamily="18" charset="0"/>
                <a:ea typeface="Times New Roman" panose="02020603050405020304" pitchFamily="18" charset="0"/>
              </a:rPr>
              <a:t>ґ</a:t>
            </a:r>
            <a:r>
              <a:rPr lang="uk-UA" sz="2000" spc="-30" dirty="0">
                <a:effectLst/>
                <a:latin typeface="Times New Roman" panose="02020603050405020304" pitchFamily="18" charset="0"/>
                <a:ea typeface="Times New Roman" panose="02020603050405020304" pitchFamily="18" charset="0"/>
              </a:rPr>
              <a:t>р</a:t>
            </a:r>
            <a:r>
              <a:rPr lang="uk-UA" sz="2000" spc="-55" dirty="0">
                <a:effectLst/>
                <a:latin typeface="Times New Roman" panose="02020603050405020304" pitchFamily="18" charset="0"/>
                <a:ea typeface="Times New Roman" panose="02020603050405020304" pitchFamily="18" charset="0"/>
              </a:rPr>
              <a:t>у</a:t>
            </a:r>
            <a:r>
              <a:rPr lang="uk-UA" sz="2000" spc="-20" dirty="0">
                <a:effectLst/>
                <a:latin typeface="Times New Roman" panose="02020603050405020304" pitchFamily="18" charset="0"/>
                <a:ea typeface="Times New Roman" panose="02020603050405020304" pitchFamily="18" charset="0"/>
              </a:rPr>
              <a:t>н</a:t>
            </a:r>
            <a:r>
              <a:rPr lang="uk-UA" sz="2000" spc="-35" dirty="0">
                <a:effectLst/>
                <a:latin typeface="Times New Roman" panose="02020603050405020304" pitchFamily="18" charset="0"/>
                <a:ea typeface="Times New Roman" panose="02020603050405020304" pitchFamily="18" charset="0"/>
              </a:rPr>
              <a:t>т</a:t>
            </a:r>
            <a:r>
              <a:rPr lang="uk-UA" sz="2000" spc="-30" dirty="0">
                <a:effectLst/>
                <a:latin typeface="Times New Roman" panose="02020603050405020304" pitchFamily="18" charset="0"/>
                <a:ea typeface="Times New Roman" panose="02020603050405020304" pitchFamily="18" charset="0"/>
              </a:rPr>
              <a:t>о</a:t>
            </a:r>
            <a:r>
              <a:rPr lang="uk-UA" sz="2000" spc="-25" dirty="0">
                <a:effectLst/>
                <a:latin typeface="Times New Roman" panose="02020603050405020304" pitchFamily="18" charset="0"/>
                <a:ea typeface="Times New Roman" panose="02020603050405020304" pitchFamily="18" charset="0"/>
              </a:rPr>
              <a:t>в</a:t>
            </a:r>
            <a:r>
              <a:rPr lang="uk-UA" sz="2000" spc="-40" dirty="0">
                <a:effectLst/>
                <a:latin typeface="Times New Roman" panose="02020603050405020304" pitchFamily="18" charset="0"/>
                <a:ea typeface="Times New Roman" panose="02020603050405020304" pitchFamily="18" charset="0"/>
              </a:rPr>
              <a:t>у</a:t>
            </a:r>
            <a:r>
              <a:rPr lang="uk-UA" sz="2000" spc="-25" dirty="0">
                <a:effectLst/>
                <a:latin typeface="Times New Roman" panose="02020603050405020304" pitchFamily="18" charset="0"/>
                <a:ea typeface="Times New Roman" panose="02020603050405020304" pitchFamily="18" charset="0"/>
              </a:rPr>
              <a:t>в</a:t>
            </a:r>
            <a:r>
              <a:rPr lang="uk-UA" sz="2000" spc="-20" dirty="0">
                <a:effectLst/>
                <a:latin typeface="Times New Roman" panose="02020603050405020304" pitchFamily="18" charset="0"/>
                <a:ea typeface="Times New Roman" panose="02020603050405020304" pitchFamily="18" charset="0"/>
              </a:rPr>
              <a:t>а</a:t>
            </a:r>
            <a:r>
              <a:rPr lang="uk-UA" sz="2000" spc="-35" dirty="0">
                <a:effectLst/>
                <a:latin typeface="Times New Roman" panose="02020603050405020304" pitchFamily="18" charset="0"/>
                <a:ea typeface="Times New Roman" panose="02020603050405020304" pitchFamily="18" charset="0"/>
              </a:rPr>
              <a:t>т</a:t>
            </a:r>
            <a:r>
              <a:rPr lang="uk-UA" sz="2000" spc="-30" dirty="0">
                <a:effectLst/>
                <a:latin typeface="Times New Roman" panose="02020603050405020304" pitchFamily="18" charset="0"/>
                <a:ea typeface="Times New Roman" panose="02020603050405020304" pitchFamily="18" charset="0"/>
              </a:rPr>
              <a:t>и</a:t>
            </a:r>
            <a:r>
              <a:rPr lang="uk-UA" sz="2000" spc="-35" dirty="0">
                <a:effectLst/>
                <a:latin typeface="Times New Roman" panose="02020603050405020304" pitchFamily="18" charset="0"/>
                <a:ea typeface="Times New Roman" panose="02020603050405020304" pitchFamily="18" charset="0"/>
              </a:rPr>
              <a:t>с</a:t>
            </a:r>
            <a:r>
              <a:rPr lang="uk-UA" sz="2000" dirty="0">
                <a:effectLst/>
                <a:latin typeface="Times New Roman" panose="02020603050405020304" pitchFamily="18" charset="0"/>
                <a:ea typeface="Times New Roman" panose="02020603050405020304" pitchFamily="18" charset="0"/>
              </a:rPr>
              <a:t>я</a:t>
            </a:r>
            <a:r>
              <a:rPr lang="uk-UA" sz="2000" spc="-15" dirty="0">
                <a:effectLst/>
                <a:latin typeface="Times New Roman" panose="02020603050405020304" pitchFamily="18" charset="0"/>
                <a:ea typeface="Times New Roman" panose="02020603050405020304" pitchFamily="18" charset="0"/>
              </a:rPr>
              <a:t> ї</a:t>
            </a:r>
            <a:r>
              <a:rPr lang="uk-UA" sz="2000" dirty="0">
                <a:effectLst/>
                <a:latin typeface="Times New Roman" panose="02020603050405020304" pitchFamily="18" charset="0"/>
                <a:ea typeface="Times New Roman" panose="02020603050405020304" pitchFamily="18" charset="0"/>
              </a:rPr>
              <a:t>ї</a:t>
            </a:r>
            <a:r>
              <a:rPr lang="uk-UA" sz="2000" spc="-10" dirty="0">
                <a:effectLst/>
                <a:latin typeface="Times New Roman" panose="02020603050405020304" pitchFamily="18" charset="0"/>
                <a:ea typeface="Times New Roman" panose="02020603050405020304" pitchFamily="18" charset="0"/>
              </a:rPr>
              <a:t> </a:t>
            </a:r>
            <a:r>
              <a:rPr lang="uk-UA" sz="2000" spc="-35" dirty="0">
                <a:effectLst/>
                <a:latin typeface="Times New Roman" panose="02020603050405020304" pitchFamily="18" charset="0"/>
                <a:ea typeface="Times New Roman" panose="02020603050405020304" pitchFamily="18" charset="0"/>
              </a:rPr>
              <a:t>ак</a:t>
            </a:r>
            <a:r>
              <a:rPr lang="uk-UA" sz="2000" spc="-20" dirty="0">
                <a:effectLst/>
                <a:latin typeface="Times New Roman" panose="02020603050405020304" pitchFamily="18" charset="0"/>
                <a:ea typeface="Times New Roman" panose="02020603050405020304" pitchFamily="18" charset="0"/>
              </a:rPr>
              <a:t>т</a:t>
            </a:r>
            <a:r>
              <a:rPr lang="uk-UA" sz="2000" spc="-40" dirty="0">
                <a:effectLst/>
                <a:latin typeface="Times New Roman" panose="02020603050405020304" pitchFamily="18" charset="0"/>
                <a:ea typeface="Times New Roman" panose="02020603050405020304" pitchFamily="18" charset="0"/>
              </a:rPr>
              <a:t>у</a:t>
            </a:r>
            <a:r>
              <a:rPr lang="uk-UA" sz="2000" spc="-35" dirty="0">
                <a:effectLst/>
                <a:latin typeface="Times New Roman" panose="02020603050405020304" pitchFamily="18" charset="0"/>
                <a:ea typeface="Times New Roman" panose="02020603050405020304" pitchFamily="18" charset="0"/>
              </a:rPr>
              <a:t>а</a:t>
            </a:r>
            <a:r>
              <a:rPr lang="uk-UA" sz="2000" spc="-30" dirty="0">
                <a:effectLst/>
                <a:latin typeface="Times New Roman" panose="02020603050405020304" pitchFamily="18" charset="0"/>
                <a:ea typeface="Times New Roman" panose="02020603050405020304" pitchFamily="18" charset="0"/>
              </a:rPr>
              <a:t>л</a:t>
            </a:r>
            <a:r>
              <a:rPr lang="uk-UA" sz="2000" spc="-40" dirty="0">
                <a:effectLst/>
                <a:latin typeface="Times New Roman" panose="02020603050405020304" pitchFamily="18" charset="0"/>
                <a:ea typeface="Times New Roman" panose="02020603050405020304" pitchFamily="18" charset="0"/>
              </a:rPr>
              <a:t>ь</a:t>
            </a:r>
            <a:r>
              <a:rPr lang="uk-UA" sz="2000" spc="-30" dirty="0">
                <a:effectLst/>
                <a:latin typeface="Times New Roman" panose="02020603050405020304" pitchFamily="18" charset="0"/>
                <a:ea typeface="Times New Roman" panose="02020603050405020304" pitchFamily="18" charset="0"/>
              </a:rPr>
              <a:t>ні</a:t>
            </a:r>
            <a:r>
              <a:rPr lang="uk-UA" sz="2000" spc="-35" dirty="0">
                <a:effectLst/>
                <a:latin typeface="Times New Roman" panose="02020603050405020304" pitchFamily="18" charset="0"/>
                <a:ea typeface="Times New Roman" panose="02020603050405020304" pitchFamily="18" charset="0"/>
              </a:rPr>
              <a:t>с</a:t>
            </a:r>
            <a:r>
              <a:rPr lang="uk-UA" sz="2000" spc="-25" dirty="0">
                <a:effectLst/>
                <a:latin typeface="Times New Roman" panose="02020603050405020304" pitchFamily="18" charset="0"/>
                <a:ea typeface="Times New Roman" panose="02020603050405020304" pitchFamily="18" charset="0"/>
              </a:rPr>
              <a:t>т</a:t>
            </a:r>
            <a:r>
              <a:rPr lang="uk-UA" sz="2000" spc="-30" dirty="0">
                <a:effectLst/>
                <a:latin typeface="Times New Roman" panose="02020603050405020304" pitchFamily="18" charset="0"/>
                <a:ea typeface="Times New Roman" panose="02020603050405020304" pitchFamily="18" charset="0"/>
              </a:rPr>
              <a:t>ю</a:t>
            </a:r>
            <a:r>
              <a:rPr lang="uk-UA" sz="2000" dirty="0">
                <a:effectLst/>
                <a:latin typeface="Times New Roman" panose="02020603050405020304" pitchFamily="18" charset="0"/>
                <a:ea typeface="Times New Roman" panose="02020603050405020304" pitchFamily="18" charset="0"/>
              </a:rPr>
              <a:t>,</a:t>
            </a:r>
            <a:r>
              <a:rPr lang="uk-UA" sz="2000" spc="65" dirty="0">
                <a:effectLst/>
                <a:latin typeface="Times New Roman" panose="02020603050405020304" pitchFamily="18" charset="0"/>
                <a:ea typeface="Times New Roman" panose="02020603050405020304" pitchFamily="18" charset="0"/>
              </a:rPr>
              <a:t> </a:t>
            </a:r>
            <a:r>
              <a:rPr lang="uk-UA" sz="2000" spc="-25" dirty="0">
                <a:effectLst/>
                <a:latin typeface="Times New Roman" panose="02020603050405020304" pitchFamily="18" charset="0"/>
                <a:ea typeface="Times New Roman" panose="02020603050405020304" pitchFamily="18" charset="0"/>
              </a:rPr>
              <a:t>в</a:t>
            </a:r>
            <a:r>
              <a:rPr lang="uk-UA" sz="2000" spc="-40" dirty="0">
                <a:effectLst/>
                <a:latin typeface="Times New Roman" panose="02020603050405020304" pitchFamily="18" charset="0"/>
                <a:ea typeface="Times New Roman" panose="02020603050405020304" pitchFamily="18" charset="0"/>
              </a:rPr>
              <a:t>л</a:t>
            </a:r>
            <a:r>
              <a:rPr lang="uk-UA" sz="2000" spc="-20" dirty="0">
                <a:effectLst/>
                <a:latin typeface="Times New Roman" panose="02020603050405020304" pitchFamily="18" charset="0"/>
                <a:ea typeface="Times New Roman" panose="02020603050405020304" pitchFamily="18" charset="0"/>
              </a:rPr>
              <a:t>а</a:t>
            </a:r>
            <a:r>
              <a:rPr lang="uk-UA" sz="2000" spc="-35" dirty="0">
                <a:effectLst/>
                <a:latin typeface="Times New Roman" panose="02020603050405020304" pitchFamily="18" charset="0"/>
                <a:ea typeface="Times New Roman" panose="02020603050405020304" pitchFamily="18" charset="0"/>
              </a:rPr>
              <a:t>с</a:t>
            </a:r>
            <a:r>
              <a:rPr lang="uk-UA" sz="2000" spc="-30" dirty="0">
                <a:effectLst/>
                <a:latin typeface="Times New Roman" panose="02020603050405020304" pitchFamily="18" charset="0"/>
                <a:ea typeface="Times New Roman" panose="02020603050405020304" pitchFamily="18" charset="0"/>
              </a:rPr>
              <a:t>ни</a:t>
            </a:r>
            <a:r>
              <a:rPr lang="uk-UA" sz="2000" spc="-35" dirty="0">
                <a:effectLst/>
                <a:latin typeface="Times New Roman" panose="02020603050405020304" pitchFamily="18" charset="0"/>
                <a:ea typeface="Times New Roman" panose="02020603050405020304" pitchFamily="18" charset="0"/>
              </a:rPr>
              <a:t>м</a:t>
            </a:r>
            <a:r>
              <a:rPr lang="uk-UA" sz="2000" dirty="0">
                <a:effectLst/>
                <a:latin typeface="Times New Roman" panose="02020603050405020304" pitchFamily="18" charset="0"/>
                <a:ea typeface="Times New Roman" panose="02020603050405020304" pitchFamily="18" charset="0"/>
              </a:rPr>
              <a:t>и</a:t>
            </a:r>
            <a:r>
              <a:rPr lang="uk-UA" sz="2000" spc="85" dirty="0">
                <a:effectLst/>
                <a:latin typeface="Times New Roman" panose="02020603050405020304" pitchFamily="18" charset="0"/>
                <a:ea typeface="Times New Roman" panose="02020603050405020304" pitchFamily="18" charset="0"/>
              </a:rPr>
              <a:t> </a:t>
            </a:r>
            <a:r>
              <a:rPr lang="uk-UA" sz="2000" spc="-30" dirty="0">
                <a:effectLst/>
                <a:latin typeface="Times New Roman" panose="02020603050405020304" pitchFamily="18" charset="0"/>
                <a:ea typeface="Times New Roman" panose="02020603050405020304" pitchFamily="18" charset="0"/>
              </a:rPr>
              <a:t>н</a:t>
            </a:r>
            <a:r>
              <a:rPr lang="uk-UA" sz="2000" spc="-20" dirty="0">
                <a:effectLst/>
                <a:latin typeface="Times New Roman" panose="02020603050405020304" pitchFamily="18" charset="0"/>
                <a:ea typeface="Times New Roman" panose="02020603050405020304" pitchFamily="18" charset="0"/>
              </a:rPr>
              <a:t>а</a:t>
            </a:r>
            <a:r>
              <a:rPr lang="uk-UA" sz="2000" spc="-55" dirty="0">
                <a:effectLst/>
                <a:latin typeface="Times New Roman" panose="02020603050405020304" pitchFamily="18" charset="0"/>
                <a:ea typeface="Times New Roman" panose="02020603050405020304" pitchFamily="18" charset="0"/>
              </a:rPr>
              <a:t>у</a:t>
            </a:r>
            <a:r>
              <a:rPr lang="uk-UA" sz="2000" spc="-35" dirty="0">
                <a:effectLst/>
                <a:latin typeface="Times New Roman" panose="02020603050405020304" pitchFamily="18" charset="0"/>
                <a:ea typeface="Times New Roman" panose="02020603050405020304" pitchFamily="18" charset="0"/>
              </a:rPr>
              <a:t>к</a:t>
            </a:r>
            <a:r>
              <a:rPr lang="uk-UA" sz="2000" spc="-15" dirty="0">
                <a:effectLst/>
                <a:latin typeface="Times New Roman" panose="02020603050405020304" pitchFamily="18" charset="0"/>
                <a:ea typeface="Times New Roman" panose="02020603050405020304" pitchFamily="18" charset="0"/>
              </a:rPr>
              <a:t>о</a:t>
            </a:r>
            <a:r>
              <a:rPr lang="uk-UA" sz="2000" spc="-40" dirty="0">
                <a:effectLst/>
                <a:latin typeface="Times New Roman" panose="02020603050405020304" pitchFamily="18" charset="0"/>
                <a:ea typeface="Times New Roman" panose="02020603050405020304" pitchFamily="18" charset="0"/>
              </a:rPr>
              <a:t>в</a:t>
            </a:r>
            <a:r>
              <a:rPr lang="uk-UA" sz="2000" spc="-30" dirty="0">
                <a:effectLst/>
                <a:latin typeface="Times New Roman" panose="02020603050405020304" pitchFamily="18" charset="0"/>
                <a:ea typeface="Times New Roman" panose="02020603050405020304" pitchFamily="18" charset="0"/>
              </a:rPr>
              <a:t>и</a:t>
            </a:r>
            <a:r>
              <a:rPr lang="uk-UA" sz="2000" spc="-35" dirty="0">
                <a:effectLst/>
                <a:latin typeface="Times New Roman" panose="02020603050405020304" pitchFamily="18" charset="0"/>
                <a:ea typeface="Times New Roman" panose="02020603050405020304" pitchFamily="18" charset="0"/>
              </a:rPr>
              <a:t>м</a:t>
            </a:r>
            <a:r>
              <a:rPr lang="uk-UA" sz="2000" dirty="0">
                <a:effectLst/>
                <a:latin typeface="Times New Roman" panose="02020603050405020304" pitchFamily="18" charset="0"/>
                <a:ea typeface="Times New Roman" panose="02020603050405020304" pitchFamily="18" charset="0"/>
              </a:rPr>
              <a:t>и</a:t>
            </a:r>
            <a:r>
              <a:rPr lang="uk-UA" sz="2000" spc="75" dirty="0">
                <a:effectLst/>
                <a:latin typeface="Times New Roman" panose="02020603050405020304" pitchFamily="18" charset="0"/>
                <a:ea typeface="Times New Roman" panose="02020603050405020304" pitchFamily="18" charset="0"/>
              </a:rPr>
              <a:t> </a:t>
            </a:r>
            <a:r>
              <a:rPr lang="uk-UA" sz="2000" spc="-30" dirty="0">
                <a:effectLst/>
                <a:latin typeface="Times New Roman" panose="02020603050405020304" pitchFamily="18" charset="0"/>
                <a:ea typeface="Times New Roman" panose="02020603050405020304" pitchFamily="18" charset="0"/>
              </a:rPr>
              <a:t>ін</a:t>
            </a:r>
            <a:r>
              <a:rPr lang="uk-UA" sz="2000" spc="-25" dirty="0">
                <a:effectLst/>
                <a:latin typeface="Times New Roman" panose="02020603050405020304" pitchFamily="18" charset="0"/>
                <a:ea typeface="Times New Roman" panose="02020603050405020304" pitchFamily="18" charset="0"/>
              </a:rPr>
              <a:t>т</a:t>
            </a:r>
            <a:r>
              <a:rPr lang="uk-UA" sz="2000" spc="-20" dirty="0">
                <a:effectLst/>
                <a:latin typeface="Times New Roman" panose="02020603050405020304" pitchFamily="18" charset="0"/>
                <a:ea typeface="Times New Roman" panose="02020603050405020304" pitchFamily="18" charset="0"/>
              </a:rPr>
              <a:t>е</a:t>
            </a:r>
            <a:r>
              <a:rPr lang="uk-UA" sz="2000" spc="-30" dirty="0">
                <a:effectLst/>
                <a:latin typeface="Times New Roman" panose="02020603050405020304" pitchFamily="18" charset="0"/>
                <a:ea typeface="Times New Roman" panose="02020603050405020304" pitchFamily="18" charset="0"/>
              </a:rPr>
              <a:t>р</a:t>
            </a:r>
            <a:r>
              <a:rPr lang="uk-UA" sz="2000" spc="-35" dirty="0">
                <a:effectLst/>
                <a:latin typeface="Times New Roman" panose="02020603050405020304" pitchFamily="18" charset="0"/>
                <a:ea typeface="Times New Roman" panose="02020603050405020304" pitchFamily="18" charset="0"/>
              </a:rPr>
              <a:t>еса</a:t>
            </a:r>
            <a:r>
              <a:rPr lang="uk-UA" sz="2000" spc="-25" dirty="0">
                <a:effectLst/>
                <a:latin typeface="Times New Roman" panose="02020603050405020304" pitchFamily="18" charset="0"/>
                <a:ea typeface="Times New Roman" panose="02020603050405020304" pitchFamily="18" charset="0"/>
              </a:rPr>
              <a:t>м</a:t>
            </a:r>
            <a:r>
              <a:rPr lang="uk-UA" sz="2000" dirty="0">
                <a:effectLst/>
                <a:latin typeface="Times New Roman" panose="02020603050405020304" pitchFamily="18" charset="0"/>
                <a:ea typeface="Times New Roman" panose="02020603050405020304" pitchFamily="18" charset="0"/>
              </a:rPr>
              <a:t>и</a:t>
            </a:r>
            <a:r>
              <a:rPr lang="uk-UA" sz="2000" spc="75" dirty="0">
                <a:effectLst/>
                <a:latin typeface="Times New Roman" panose="02020603050405020304" pitchFamily="18" charset="0"/>
                <a:ea typeface="Times New Roman" panose="02020603050405020304" pitchFamily="18" charset="0"/>
              </a:rPr>
              <a:t> </a:t>
            </a:r>
            <a:r>
              <a:rPr lang="uk-UA" sz="2000" spc="-35" dirty="0">
                <a:effectLst/>
                <a:latin typeface="Times New Roman" panose="02020603050405020304" pitchFamily="18" charset="0"/>
                <a:ea typeface="Times New Roman" panose="02020603050405020304" pitchFamily="18" charset="0"/>
              </a:rPr>
              <a:t>с</a:t>
            </a:r>
            <a:r>
              <a:rPr lang="uk-UA" sz="2000" spc="-25" dirty="0">
                <a:effectLst/>
                <a:latin typeface="Times New Roman" panose="02020603050405020304" pitchFamily="18" charset="0"/>
                <a:ea typeface="Times New Roman" panose="02020603050405020304" pitchFamily="18" charset="0"/>
              </a:rPr>
              <a:t>т</a:t>
            </a:r>
            <a:r>
              <a:rPr lang="uk-UA" sz="2000" spc="-55" dirty="0">
                <a:effectLst/>
                <a:latin typeface="Times New Roman" panose="02020603050405020304" pitchFamily="18" charset="0"/>
                <a:ea typeface="Times New Roman" panose="02020603050405020304" pitchFamily="18" charset="0"/>
              </a:rPr>
              <a:t>у</a:t>
            </a:r>
            <a:r>
              <a:rPr lang="uk-UA" sz="2000" spc="-20" dirty="0">
                <a:effectLst/>
                <a:latin typeface="Times New Roman" panose="02020603050405020304" pitchFamily="18" charset="0"/>
                <a:ea typeface="Times New Roman" panose="02020603050405020304" pitchFamily="18" charset="0"/>
              </a:rPr>
              <a:t>д</a:t>
            </a:r>
            <a:r>
              <a:rPr lang="uk-UA" sz="2000" spc="-35" dirty="0">
                <a:effectLst/>
                <a:latin typeface="Times New Roman" panose="02020603050405020304" pitchFamily="18" charset="0"/>
                <a:ea typeface="Times New Roman" panose="02020603050405020304" pitchFamily="18" charset="0"/>
              </a:rPr>
              <a:t>е</a:t>
            </a:r>
            <a:r>
              <a:rPr lang="uk-UA" sz="2000" spc="-30" dirty="0">
                <a:effectLst/>
                <a:latin typeface="Times New Roman" panose="02020603050405020304" pitchFamily="18" charset="0"/>
                <a:ea typeface="Times New Roman" panose="02020603050405020304" pitchFamily="18" charset="0"/>
              </a:rPr>
              <a:t>н</a:t>
            </a:r>
            <a:r>
              <a:rPr lang="uk-UA" sz="2000" spc="-35" dirty="0">
                <a:effectLst/>
                <a:latin typeface="Times New Roman" panose="02020603050405020304" pitchFamily="18" charset="0"/>
                <a:ea typeface="Times New Roman" panose="02020603050405020304" pitchFamily="18" charset="0"/>
              </a:rPr>
              <a:t>т</a:t>
            </a:r>
            <a:r>
              <a:rPr lang="uk-UA" sz="2000" spc="-20" dirty="0">
                <a:effectLst/>
                <a:latin typeface="Times New Roman" panose="02020603050405020304" pitchFamily="18" charset="0"/>
                <a:ea typeface="Times New Roman" panose="02020603050405020304" pitchFamily="18" charset="0"/>
              </a:rPr>
              <a:t>а і</a:t>
            </a:r>
            <a:r>
              <a:rPr lang="uk-UA" sz="2000" spc="80" dirty="0">
                <a:effectLst/>
                <a:latin typeface="Times New Roman" panose="02020603050405020304" pitchFamily="18" charset="0"/>
                <a:ea typeface="Times New Roman" panose="02020603050405020304" pitchFamily="18" charset="0"/>
              </a:rPr>
              <a:t> </a:t>
            </a:r>
            <a:r>
              <a:rPr lang="uk-UA" sz="2000" spc="-35" dirty="0">
                <a:effectLst/>
                <a:latin typeface="Times New Roman" panose="02020603050405020304" pitchFamily="18" charset="0"/>
                <a:ea typeface="Times New Roman" panose="02020603050405020304" pitchFamily="18" charset="0"/>
              </a:rPr>
              <a:t>м</a:t>
            </a:r>
            <a:r>
              <a:rPr lang="uk-UA" sz="2000" spc="-30" dirty="0">
                <a:effectLst/>
                <a:latin typeface="Times New Roman" panose="02020603050405020304" pitchFamily="18" charset="0"/>
                <a:ea typeface="Times New Roman" panose="02020603050405020304" pitchFamily="18" charset="0"/>
              </a:rPr>
              <a:t>о</a:t>
            </a:r>
            <a:r>
              <a:rPr lang="uk-UA" sz="2000" spc="-35" dirty="0">
                <a:effectLst/>
                <a:latin typeface="Times New Roman" panose="02020603050405020304" pitchFamily="18" charset="0"/>
                <a:ea typeface="Times New Roman" panose="02020603050405020304" pitchFamily="18" charset="0"/>
              </a:rPr>
              <a:t>ж</a:t>
            </a:r>
            <a:r>
              <a:rPr lang="uk-UA" sz="2000" spc="-40" dirty="0">
                <a:effectLst/>
                <a:latin typeface="Times New Roman" panose="02020603050405020304" pitchFamily="18" charset="0"/>
                <a:ea typeface="Times New Roman" panose="02020603050405020304" pitchFamily="18" charset="0"/>
              </a:rPr>
              <a:t>л</a:t>
            </a:r>
            <a:r>
              <a:rPr lang="uk-UA" sz="2000" spc="-20" dirty="0">
                <a:effectLst/>
                <a:latin typeface="Times New Roman" panose="02020603050405020304" pitchFamily="18" charset="0"/>
                <a:ea typeface="Times New Roman" panose="02020603050405020304" pitchFamily="18" charset="0"/>
              </a:rPr>
              <a:t>и</a:t>
            </a:r>
            <a:r>
              <a:rPr lang="uk-UA" sz="2000" spc="-35" dirty="0">
                <a:effectLst/>
                <a:latin typeface="Times New Roman" panose="02020603050405020304" pitchFamily="18" charset="0"/>
                <a:ea typeface="Times New Roman" panose="02020603050405020304" pitchFamily="18" charset="0"/>
              </a:rPr>
              <a:t>в</a:t>
            </a:r>
            <a:r>
              <a:rPr lang="uk-UA" sz="2000" spc="-15" dirty="0">
                <a:effectLst/>
                <a:latin typeface="Times New Roman" panose="02020603050405020304" pitchFamily="18" charset="0"/>
                <a:ea typeface="Times New Roman" panose="02020603050405020304" pitchFamily="18" charset="0"/>
              </a:rPr>
              <a:t>о</a:t>
            </a:r>
            <a:r>
              <a:rPr lang="uk-UA" sz="2000" spc="-35" dirty="0">
                <a:effectLst/>
                <a:latin typeface="Times New Roman" panose="02020603050405020304" pitchFamily="18" charset="0"/>
                <a:ea typeface="Times New Roman" panose="02020603050405020304" pitchFamily="18" charset="0"/>
              </a:rPr>
              <a:t>стям</a:t>
            </a:r>
            <a:r>
              <a:rPr lang="uk-UA" sz="2000" dirty="0">
                <a:effectLst/>
                <a:latin typeface="Times New Roman" panose="02020603050405020304" pitchFamily="18" charset="0"/>
                <a:ea typeface="Times New Roman" panose="02020603050405020304" pitchFamily="18" charset="0"/>
              </a:rPr>
              <a:t>и</a:t>
            </a:r>
            <a:r>
              <a:rPr lang="uk-UA" sz="2000" spc="75" dirty="0">
                <a:effectLst/>
                <a:latin typeface="Times New Roman" panose="02020603050405020304" pitchFamily="18" charset="0"/>
                <a:ea typeface="Times New Roman" panose="02020603050405020304" pitchFamily="18" charset="0"/>
              </a:rPr>
              <a:t> </a:t>
            </a:r>
            <a:r>
              <a:rPr lang="uk-UA" sz="2000" spc="-30" dirty="0">
                <a:effectLst/>
                <a:latin typeface="Times New Roman" panose="02020603050405020304" pitchFamily="18" charset="0"/>
                <a:ea typeface="Times New Roman" panose="02020603050405020304" pitchFamily="18" charset="0"/>
              </a:rPr>
              <a:t>до</a:t>
            </a:r>
            <a:r>
              <a:rPr lang="uk-UA" sz="2000" spc="-20" dirty="0">
                <a:effectLst/>
                <a:latin typeface="Times New Roman" panose="02020603050405020304" pitchFamily="18" charset="0"/>
                <a:ea typeface="Times New Roman" panose="02020603050405020304" pitchFamily="18" charset="0"/>
              </a:rPr>
              <a:t>с</a:t>
            </a:r>
            <a:r>
              <a:rPr lang="uk-UA" sz="2000" spc="-25" dirty="0">
                <a:effectLst/>
                <a:latin typeface="Times New Roman" panose="02020603050405020304" pitchFamily="18" charset="0"/>
                <a:ea typeface="Times New Roman" panose="02020603050405020304" pitchFamily="18" charset="0"/>
              </a:rPr>
              <a:t>т</a:t>
            </a:r>
            <a:r>
              <a:rPr lang="uk-UA" sz="2000" spc="-40" dirty="0">
                <a:effectLst/>
                <a:latin typeface="Times New Roman" panose="02020603050405020304" pitchFamily="18" charset="0"/>
                <a:ea typeface="Times New Roman" panose="02020603050405020304" pitchFamily="18" charset="0"/>
              </a:rPr>
              <a:t>у</a:t>
            </a:r>
            <a:r>
              <a:rPr lang="uk-UA" sz="2000" spc="-20" dirty="0">
                <a:effectLst/>
                <a:latin typeface="Times New Roman" panose="02020603050405020304" pitchFamily="18" charset="0"/>
                <a:ea typeface="Times New Roman" panose="02020603050405020304" pitchFamily="18" charset="0"/>
              </a:rPr>
              <a:t>п</a:t>
            </a:r>
            <a:r>
              <a:rPr lang="uk-UA" sz="2000" dirty="0">
                <a:effectLst/>
                <a:latin typeface="Times New Roman" panose="02020603050405020304" pitchFamily="18" charset="0"/>
                <a:ea typeface="Times New Roman" panose="02020603050405020304" pitchFamily="18" charset="0"/>
              </a:rPr>
              <a:t>у</a:t>
            </a:r>
            <a:r>
              <a:rPr lang="uk-UA" sz="2000" spc="50" dirty="0">
                <a:effectLst/>
                <a:latin typeface="Times New Roman" panose="02020603050405020304" pitchFamily="18" charset="0"/>
                <a:ea typeface="Times New Roman" panose="02020603050405020304" pitchFamily="18" charset="0"/>
              </a:rPr>
              <a:t> </a:t>
            </a:r>
            <a:r>
              <a:rPr lang="uk-UA" sz="2000" spc="-30" dirty="0">
                <a:effectLst/>
                <a:latin typeface="Times New Roman" panose="02020603050405020304" pitchFamily="18" charset="0"/>
                <a:ea typeface="Times New Roman" panose="02020603050405020304" pitchFamily="18" charset="0"/>
              </a:rPr>
              <a:t>д</a:t>
            </a:r>
            <a:r>
              <a:rPr lang="uk-UA" sz="2000" dirty="0">
                <a:effectLst/>
                <a:latin typeface="Times New Roman" panose="02020603050405020304" pitchFamily="18" charset="0"/>
                <a:ea typeface="Times New Roman" panose="02020603050405020304" pitchFamily="18" charset="0"/>
              </a:rPr>
              <a:t>о</a:t>
            </a:r>
            <a:r>
              <a:rPr lang="uk-UA" sz="2000" spc="75" dirty="0">
                <a:effectLst/>
                <a:latin typeface="Times New Roman" panose="02020603050405020304" pitchFamily="18" charset="0"/>
                <a:ea typeface="Times New Roman" panose="02020603050405020304" pitchFamily="18" charset="0"/>
              </a:rPr>
              <a:t> </a:t>
            </a:r>
            <a:r>
              <a:rPr lang="uk-UA" sz="2000" spc="-20" dirty="0">
                <a:effectLst/>
                <a:latin typeface="Times New Roman" panose="02020603050405020304" pitchFamily="18" charset="0"/>
                <a:ea typeface="Times New Roman" panose="02020603050405020304" pitchFamily="18" charset="0"/>
              </a:rPr>
              <a:t>д</a:t>
            </a:r>
            <a:r>
              <a:rPr lang="uk-UA" sz="2000" spc="-35" dirty="0">
                <a:effectLst/>
                <a:latin typeface="Times New Roman" panose="02020603050405020304" pitchFamily="18" charset="0"/>
                <a:ea typeface="Times New Roman" panose="02020603050405020304" pitchFamily="18" charset="0"/>
              </a:rPr>
              <a:t>же</a:t>
            </a:r>
            <a:r>
              <a:rPr lang="uk-UA" sz="2000" spc="-30" dirty="0">
                <a:effectLst/>
                <a:latin typeface="Times New Roman" panose="02020603050405020304" pitchFamily="18" charset="0"/>
                <a:ea typeface="Times New Roman" panose="02020603050405020304" pitchFamily="18" charset="0"/>
              </a:rPr>
              <a:t>р</a:t>
            </a:r>
            <a:r>
              <a:rPr lang="uk-UA" sz="2000" spc="-35" dirty="0">
                <a:effectLst/>
                <a:latin typeface="Times New Roman" panose="02020603050405020304" pitchFamily="18" charset="0"/>
                <a:ea typeface="Times New Roman" panose="02020603050405020304" pitchFamily="18" charset="0"/>
              </a:rPr>
              <a:t>е</a:t>
            </a:r>
            <a:r>
              <a:rPr lang="uk-UA" sz="2000" dirty="0">
                <a:effectLst/>
                <a:latin typeface="Times New Roman" panose="02020603050405020304" pitchFamily="18" charset="0"/>
                <a:ea typeface="Times New Roman" panose="02020603050405020304" pitchFamily="18" charset="0"/>
              </a:rPr>
              <a:t>л </a:t>
            </a:r>
            <a:r>
              <a:rPr lang="uk-UA" sz="2000" spc="-30" dirty="0">
                <a:effectLst/>
                <a:latin typeface="Times New Roman" panose="02020603050405020304" pitchFamily="18" charset="0"/>
                <a:ea typeface="Times New Roman" panose="02020603050405020304" pitchFamily="18" charset="0"/>
              </a:rPr>
              <a:t>ін</a:t>
            </a:r>
            <a:r>
              <a:rPr lang="uk-UA" sz="2000" spc="-35" dirty="0">
                <a:effectLst/>
                <a:latin typeface="Times New Roman" panose="02020603050405020304" pitchFamily="18" charset="0"/>
                <a:ea typeface="Times New Roman" panose="02020603050405020304" pitchFamily="18" charset="0"/>
              </a:rPr>
              <a:t>ф</a:t>
            </a:r>
            <a:r>
              <a:rPr lang="uk-UA" sz="2000" spc="-30" dirty="0">
                <a:effectLst/>
                <a:latin typeface="Times New Roman" panose="02020603050405020304" pitchFamily="18" charset="0"/>
                <a:ea typeface="Times New Roman" panose="02020603050405020304" pitchFamily="18" charset="0"/>
              </a:rPr>
              <a:t>ор</a:t>
            </a:r>
            <a:r>
              <a:rPr lang="uk-UA" sz="2000" spc="-35" dirty="0">
                <a:effectLst/>
                <a:latin typeface="Times New Roman" panose="02020603050405020304" pitchFamily="18" charset="0"/>
                <a:ea typeface="Times New Roman" panose="02020603050405020304" pitchFamily="18" charset="0"/>
              </a:rPr>
              <a:t>ма</a:t>
            </a:r>
            <a:r>
              <a:rPr lang="uk-UA" sz="2000" spc="-30" dirty="0">
                <a:effectLst/>
                <a:latin typeface="Times New Roman" panose="02020603050405020304" pitchFamily="18" charset="0"/>
                <a:ea typeface="Times New Roman" panose="02020603050405020304" pitchFamily="18" charset="0"/>
              </a:rPr>
              <a:t>ці</a:t>
            </a:r>
            <a:r>
              <a:rPr lang="uk-UA" sz="2000" spc="-25" dirty="0">
                <a:effectLst/>
                <a:latin typeface="Times New Roman" panose="02020603050405020304" pitchFamily="18" charset="0"/>
                <a:ea typeface="Times New Roman" panose="02020603050405020304" pitchFamily="18" charset="0"/>
              </a:rPr>
              <a:t>ї</a:t>
            </a:r>
            <a:r>
              <a:rPr lang="uk-UA" sz="2000" dirty="0">
                <a:effectLst/>
                <a:latin typeface="Times New Roman" panose="02020603050405020304" pitchFamily="18" charset="0"/>
                <a:ea typeface="Times New Roman" panose="02020603050405020304" pitchFamily="18" charset="0"/>
              </a:rPr>
              <a:t>.</a:t>
            </a:r>
            <a:r>
              <a:rPr lang="uk-UA" sz="2000" spc="-15" dirty="0">
                <a:effectLst/>
                <a:latin typeface="Times New Roman" panose="02020603050405020304" pitchFamily="18" charset="0"/>
                <a:ea typeface="Times New Roman" panose="02020603050405020304" pitchFamily="18" charset="0"/>
              </a:rPr>
              <a:t> </a:t>
            </a:r>
            <a:endParaRPr lang="ru-RU" sz="2000" dirty="0">
              <a:solidFill>
                <a:schemeClr val="bg1"/>
              </a:solidFill>
              <a:effectLst/>
              <a:latin typeface="Times New Roman" panose="02020603050405020304" pitchFamily="18" charset="0"/>
              <a:ea typeface="Times New Roman" panose="02020603050405020304" pitchFamily="18" charset="0"/>
            </a:endParaRPr>
          </a:p>
        </p:txBody>
      </p:sp>
      <p:sp>
        <p:nvSpPr>
          <p:cNvPr id="5" name="Прямокутник 4">
            <a:extLst>
              <a:ext uri="{FF2B5EF4-FFF2-40B4-BE49-F238E27FC236}">
                <a16:creationId xmlns:a16="http://schemas.microsoft.com/office/drawing/2014/main" id="{41AA1158-4386-4F7F-B7E1-97CDCA246DF5}"/>
              </a:ext>
            </a:extLst>
          </p:cNvPr>
          <p:cNvSpPr/>
          <p:nvPr/>
        </p:nvSpPr>
        <p:spPr>
          <a:xfrm>
            <a:off x="1091045" y="976745"/>
            <a:ext cx="10359735" cy="883228"/>
          </a:xfrm>
          <a:prstGeom prst="rect">
            <a:avLst/>
          </a:prstGeom>
          <a:solidFill>
            <a:schemeClr val="accent1">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fontAlgn="base">
              <a:spcBef>
                <a:spcPct val="0"/>
              </a:spcBef>
              <a:spcAft>
                <a:spcPct val="0"/>
              </a:spcAft>
            </a:pPr>
            <a:r>
              <a:rPr lang="uk-UA" sz="2400" b="1" dirty="0">
                <a:effectLst/>
                <a:latin typeface="Times New Roman" panose="02020603050405020304" pitchFamily="18" charset="0"/>
                <a:ea typeface="Times New Roman" panose="02020603050405020304" pitchFamily="18" charset="0"/>
              </a:rPr>
              <a:t>ОРГАНІЗАЦІЯ РОБОТИ НАД КУРСОВИМИ ДОСЛІДЖЕННЯМИ</a:t>
            </a:r>
            <a:r>
              <a:rPr lang="uk-UA" sz="2400" b="1" dirty="0">
                <a:solidFill>
                  <a:srgbClr val="FFFFFF"/>
                </a:solidFill>
                <a:latin typeface="Times New Roman" panose="02020603050405020304" pitchFamily="18" charset="0"/>
                <a:cs typeface="Times New Roman" panose="02020603050405020304" pitchFamily="18" charset="0"/>
              </a:rPr>
              <a:t>:</a:t>
            </a:r>
            <a:endParaRPr lang="ru-RU" sz="2400" b="1" dirty="0">
              <a:solidFill>
                <a:srgbClr val="FFFF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708423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кутник 2">
            <a:extLst>
              <a:ext uri="{FF2B5EF4-FFF2-40B4-BE49-F238E27FC236}">
                <a16:creationId xmlns:a16="http://schemas.microsoft.com/office/drawing/2014/main" id="{6E6B1B11-76BC-4204-AE9B-6AC07F1B78C8}"/>
              </a:ext>
            </a:extLst>
          </p:cNvPr>
          <p:cNvSpPr/>
          <p:nvPr/>
        </p:nvSpPr>
        <p:spPr>
          <a:xfrm>
            <a:off x="1091046" y="2140527"/>
            <a:ext cx="10359736" cy="41148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marL="342900" indent="-342900" algn="just">
              <a:spcAft>
                <a:spcPts val="0"/>
              </a:spcAft>
              <a:buFont typeface="Wingdings" panose="05000000000000000000" pitchFamily="2" charset="2"/>
              <a:buChar char="Ø"/>
            </a:pPr>
            <a:r>
              <a:rPr lang="uk-UA" sz="2000" dirty="0">
                <a:effectLst/>
                <a:latin typeface="Times New Roman" panose="02020603050405020304" pitchFamily="18" charset="0"/>
                <a:ea typeface="Times New Roman" panose="02020603050405020304" pitchFamily="18" charset="0"/>
              </a:rPr>
              <a:t>Після визначення теми проводять першу </a:t>
            </a:r>
            <a:r>
              <a:rPr lang="uk-UA" sz="2000" dirty="0" err="1">
                <a:effectLst/>
                <a:latin typeface="Times New Roman" panose="02020603050405020304" pitchFamily="18" charset="0"/>
                <a:ea typeface="Times New Roman" panose="02020603050405020304" pitchFamily="18" charset="0"/>
              </a:rPr>
              <a:t>настановчу</a:t>
            </a:r>
            <a:r>
              <a:rPr lang="uk-UA" sz="2000" dirty="0">
                <a:effectLst/>
                <a:latin typeface="Times New Roman" panose="02020603050405020304" pitchFamily="18" charset="0"/>
                <a:ea typeface="Times New Roman" panose="02020603050405020304" pitchFamily="18" charset="0"/>
              </a:rPr>
              <a:t> консультацію з науковим керівником.</a:t>
            </a:r>
          </a:p>
          <a:p>
            <a:pPr marL="342900" indent="-342900" algn="just">
              <a:spcAft>
                <a:spcPts val="0"/>
              </a:spcAft>
              <a:buFont typeface="Wingdings" panose="05000000000000000000" pitchFamily="2" charset="2"/>
              <a:buChar char="Ø"/>
            </a:pPr>
            <a:r>
              <a:rPr lang="uk-UA" sz="2000" dirty="0">
                <a:effectLst/>
                <a:latin typeface="Times New Roman" panose="02020603050405020304" pitchFamily="18" charset="0"/>
                <a:ea typeface="Times New Roman" panose="02020603050405020304" pitchFamily="18" charset="0"/>
              </a:rPr>
              <a:t>Під час консультації визначаються: загальні вимоги до роботи, порядок її виконання, орієнтовний план, основна література та інші джерела, які підлягають вивченню, обсяг тощо</a:t>
            </a:r>
          </a:p>
          <a:p>
            <a:pPr marL="342900" indent="-342900" algn="just">
              <a:spcAft>
                <a:spcPts val="0"/>
              </a:spcAft>
              <a:buFont typeface="Wingdings" panose="05000000000000000000" pitchFamily="2" charset="2"/>
              <a:buChar char="Ø"/>
            </a:pPr>
            <a:r>
              <a:rPr lang="uk-UA" sz="2000" dirty="0">
                <a:effectLst/>
                <a:latin typeface="Times New Roman" panose="02020603050405020304" pitchFamily="18" charset="0"/>
                <a:ea typeface="Times New Roman" panose="02020603050405020304" pitchFamily="18" charset="0"/>
              </a:rPr>
              <a:t>Після цього студент користується настановами наукового керівника згідно визначеного графіку консультацій. Курсову роботу треба виконувати точно за графіком, за кожний етап роботи студент звітує науковому керівникові.</a:t>
            </a:r>
          </a:p>
          <a:p>
            <a:pPr marL="342900" indent="-342900" algn="just">
              <a:spcAft>
                <a:spcPts val="0"/>
              </a:spcAft>
              <a:buFont typeface="Wingdings" panose="05000000000000000000" pitchFamily="2" charset="2"/>
              <a:buChar char="Ø"/>
            </a:pPr>
            <a:r>
              <a:rPr lang="uk-UA" sz="1800" dirty="0">
                <a:effectLst/>
                <a:latin typeface="Times New Roman" panose="02020603050405020304" pitchFamily="18" charset="0"/>
                <a:ea typeface="Times New Roman" panose="02020603050405020304" pitchFamily="18" charset="0"/>
              </a:rPr>
              <a:t>Р</a:t>
            </a:r>
            <a:r>
              <a:rPr lang="uk-UA" sz="1800" spc="5" dirty="0">
                <a:effectLst/>
                <a:latin typeface="Times New Roman" panose="02020603050405020304" pitchFamily="18" charset="0"/>
                <a:ea typeface="Times New Roman" panose="02020603050405020304" pitchFamily="18" charset="0"/>
              </a:rPr>
              <a:t>о</a:t>
            </a:r>
            <a:r>
              <a:rPr lang="uk-UA" sz="1800" dirty="0">
                <a:effectLst/>
                <a:latin typeface="Times New Roman" panose="02020603050405020304" pitchFamily="18" charset="0"/>
                <a:ea typeface="Times New Roman" panose="02020603050405020304" pitchFamily="18" charset="0"/>
              </a:rPr>
              <a:t>з</a:t>
            </a:r>
            <a:r>
              <a:rPr lang="uk-UA" sz="1800" spc="-5" dirty="0">
                <a:effectLst/>
                <a:latin typeface="Times New Roman" panose="02020603050405020304" pitchFamily="18" charset="0"/>
                <a:ea typeface="Times New Roman" panose="02020603050405020304" pitchFamily="18" charset="0"/>
              </a:rPr>
              <a:t>п</a:t>
            </a:r>
            <a:r>
              <a:rPr lang="uk-UA" sz="1800" spc="5" dirty="0">
                <a:effectLst/>
                <a:latin typeface="Times New Roman" panose="02020603050405020304" pitchFamily="18" charset="0"/>
                <a:ea typeface="Times New Roman" panose="02020603050405020304" pitchFamily="18" charset="0"/>
              </a:rPr>
              <a:t>о</a:t>
            </a:r>
            <a:r>
              <a:rPr lang="uk-UA" sz="1800" spc="-10" dirty="0">
                <a:effectLst/>
                <a:latin typeface="Times New Roman" panose="02020603050405020304" pitchFamily="18" charset="0"/>
                <a:ea typeface="Times New Roman" panose="02020603050405020304" pitchFamily="18" charset="0"/>
              </a:rPr>
              <a:t>ч</a:t>
            </a:r>
            <a:r>
              <a:rPr lang="uk-UA" sz="1800" spc="-5" dirty="0">
                <a:effectLst/>
                <a:latin typeface="Times New Roman" panose="02020603050405020304" pitchFamily="18" charset="0"/>
                <a:ea typeface="Times New Roman" panose="02020603050405020304" pitchFamily="18" charset="0"/>
              </a:rPr>
              <a:t>и</a:t>
            </a:r>
            <a:r>
              <a:rPr lang="uk-UA" sz="1800" spc="5" dirty="0">
                <a:effectLst/>
                <a:latin typeface="Times New Roman" panose="02020603050405020304" pitchFamily="18" charset="0"/>
                <a:ea typeface="Times New Roman" panose="02020603050405020304" pitchFamily="18" charset="0"/>
              </a:rPr>
              <a:t>н</a:t>
            </a:r>
            <a:r>
              <a:rPr lang="uk-UA" sz="1800" dirty="0">
                <a:effectLst/>
                <a:latin typeface="Times New Roman" panose="02020603050405020304" pitchFamily="18" charset="0"/>
                <a:ea typeface="Times New Roman" panose="02020603050405020304" pitchFamily="18" charset="0"/>
              </a:rPr>
              <a:t>ати</a:t>
            </a:r>
            <a:r>
              <a:rPr lang="uk-UA" sz="1800" spc="115"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с</a:t>
            </a:r>
            <a:r>
              <a:rPr lang="uk-UA" sz="1800" spc="-15" dirty="0">
                <a:effectLst/>
                <a:latin typeface="Times New Roman" panose="02020603050405020304" pitchFamily="18" charset="0"/>
                <a:ea typeface="Times New Roman" panose="02020603050405020304" pitchFamily="18" charset="0"/>
              </a:rPr>
              <a:t>л</a:t>
            </a:r>
            <a:r>
              <a:rPr lang="uk-UA" sz="1800" spc="5" dirty="0">
                <a:effectLst/>
                <a:latin typeface="Times New Roman" panose="02020603050405020304" pitchFamily="18" charset="0"/>
                <a:ea typeface="Times New Roman" panose="02020603050405020304" pitchFamily="18" charset="0"/>
              </a:rPr>
              <a:t>і</a:t>
            </a:r>
            <a:r>
              <a:rPr lang="uk-UA" sz="1800" dirty="0">
                <a:effectLst/>
                <a:latin typeface="Times New Roman" panose="02020603050405020304" pitchFamily="18" charset="0"/>
                <a:ea typeface="Times New Roman" panose="02020603050405020304" pitchFamily="18" charset="0"/>
              </a:rPr>
              <a:t>д</a:t>
            </a:r>
            <a:r>
              <a:rPr lang="uk-UA" sz="1800" spc="115" dirty="0">
                <a:effectLst/>
                <a:latin typeface="Times New Roman" panose="02020603050405020304" pitchFamily="18" charset="0"/>
                <a:ea typeface="Times New Roman" panose="02020603050405020304" pitchFamily="18" charset="0"/>
              </a:rPr>
              <a:t> </a:t>
            </a:r>
            <a:r>
              <a:rPr lang="uk-UA" sz="1800" spc="-15" dirty="0">
                <a:effectLst/>
                <a:latin typeface="Times New Roman" panose="02020603050405020304" pitchFamily="18" charset="0"/>
                <a:ea typeface="Times New Roman" panose="02020603050405020304" pitchFamily="18" charset="0"/>
              </a:rPr>
              <a:t>з</a:t>
            </a:r>
            <a:r>
              <a:rPr lang="uk-UA" sz="1800" dirty="0">
                <a:effectLst/>
                <a:latin typeface="Times New Roman" panose="02020603050405020304" pitchFamily="18" charset="0"/>
                <a:ea typeface="Times New Roman" panose="02020603050405020304" pitchFamily="18" charset="0"/>
              </a:rPr>
              <a:t>і</a:t>
            </a:r>
            <a:r>
              <a:rPr lang="uk-UA" sz="1800" spc="110"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ск</a:t>
            </a:r>
            <a:r>
              <a:rPr lang="uk-UA" sz="1800" spc="-5" dirty="0">
                <a:effectLst/>
                <a:latin typeface="Times New Roman" panose="02020603050405020304" pitchFamily="18" charset="0"/>
                <a:ea typeface="Times New Roman" panose="02020603050405020304" pitchFamily="18" charset="0"/>
              </a:rPr>
              <a:t>л</a:t>
            </a:r>
            <a:r>
              <a:rPr lang="uk-UA" sz="1800" spc="-10" dirty="0">
                <a:effectLst/>
                <a:latin typeface="Times New Roman" panose="02020603050405020304" pitchFamily="18" charset="0"/>
                <a:ea typeface="Times New Roman" panose="02020603050405020304" pitchFamily="18" charset="0"/>
              </a:rPr>
              <a:t>а</a:t>
            </a:r>
            <a:r>
              <a:rPr lang="uk-UA" sz="1800" spc="5" dirty="0">
                <a:effectLst/>
                <a:latin typeface="Times New Roman" panose="02020603050405020304" pitchFamily="18" charset="0"/>
                <a:ea typeface="Times New Roman" panose="02020603050405020304" pitchFamily="18" charset="0"/>
              </a:rPr>
              <a:t>д</a:t>
            </a:r>
            <a:r>
              <a:rPr lang="uk-UA" sz="1800" spc="-5" dirty="0">
                <a:effectLst/>
                <a:latin typeface="Times New Roman" panose="02020603050405020304" pitchFamily="18" charset="0"/>
                <a:ea typeface="Times New Roman" panose="02020603050405020304" pitchFamily="18" charset="0"/>
              </a:rPr>
              <a:t>ан</a:t>
            </a:r>
            <a:r>
              <a:rPr lang="uk-UA" sz="1800" spc="5" dirty="0">
                <a:effectLst/>
                <a:latin typeface="Times New Roman" panose="02020603050405020304" pitchFamily="18" charset="0"/>
                <a:ea typeface="Times New Roman" panose="02020603050405020304" pitchFamily="18" charset="0"/>
              </a:rPr>
              <a:t>н</a:t>
            </a:r>
            <a:r>
              <a:rPr lang="uk-UA" sz="1800" dirty="0">
                <a:effectLst/>
                <a:latin typeface="Times New Roman" panose="02020603050405020304" pitchFamily="18" charset="0"/>
                <a:ea typeface="Times New Roman" panose="02020603050405020304" pitchFamily="18" charset="0"/>
              </a:rPr>
              <a:t>я</a:t>
            </a:r>
            <a:r>
              <a:rPr lang="uk-UA" sz="1800" spc="110" dirty="0">
                <a:effectLst/>
                <a:latin typeface="Times New Roman" panose="02020603050405020304" pitchFamily="18" charset="0"/>
                <a:ea typeface="Times New Roman" panose="02020603050405020304" pitchFamily="18" charset="0"/>
              </a:rPr>
              <a:t> </a:t>
            </a:r>
            <a:r>
              <a:rPr lang="uk-UA" sz="1800" i="1" spc="-5" dirty="0">
                <a:effectLst/>
                <a:latin typeface="Times New Roman" panose="02020603050405020304" pitchFamily="18" charset="0"/>
                <a:ea typeface="Times New Roman" panose="02020603050405020304" pitchFamily="18" charset="0"/>
              </a:rPr>
              <a:t>р</a:t>
            </a:r>
            <a:r>
              <a:rPr lang="uk-UA" sz="1800" i="1" spc="5" dirty="0">
                <a:effectLst/>
                <a:latin typeface="Times New Roman" panose="02020603050405020304" pitchFamily="18" charset="0"/>
                <a:ea typeface="Times New Roman" panose="02020603050405020304" pitchFamily="18" charset="0"/>
              </a:rPr>
              <a:t>о</a:t>
            </a:r>
            <a:r>
              <a:rPr lang="uk-UA" sz="1800" i="1" spc="-10" dirty="0">
                <a:effectLst/>
                <a:latin typeface="Times New Roman" panose="02020603050405020304" pitchFamily="18" charset="0"/>
                <a:ea typeface="Times New Roman" panose="02020603050405020304" pitchFamily="18" charset="0"/>
              </a:rPr>
              <a:t>б</a:t>
            </a:r>
            <a:r>
              <a:rPr lang="uk-UA" sz="1800" i="1" spc="5" dirty="0">
                <a:effectLst/>
                <a:latin typeface="Times New Roman" panose="02020603050405020304" pitchFamily="18" charset="0"/>
                <a:ea typeface="Times New Roman" panose="02020603050405020304" pitchFamily="18" charset="0"/>
              </a:rPr>
              <a:t>о</a:t>
            </a:r>
            <a:r>
              <a:rPr lang="uk-UA" sz="1800" i="1" spc="-10" dirty="0">
                <a:effectLst/>
                <a:latin typeface="Times New Roman" panose="02020603050405020304" pitchFamily="18" charset="0"/>
                <a:ea typeface="Times New Roman" panose="02020603050405020304" pitchFamily="18" charset="0"/>
              </a:rPr>
              <a:t>ч</a:t>
            </a:r>
            <a:r>
              <a:rPr lang="uk-UA" sz="1800" i="1" spc="-5" dirty="0">
                <a:effectLst/>
                <a:latin typeface="Times New Roman" panose="02020603050405020304" pitchFamily="18" charset="0"/>
                <a:ea typeface="Times New Roman" panose="02020603050405020304" pitchFamily="18" charset="0"/>
              </a:rPr>
              <a:t>о</a:t>
            </a:r>
            <a:r>
              <a:rPr lang="uk-UA" sz="1800" i="1" spc="5" dirty="0">
                <a:effectLst/>
                <a:latin typeface="Times New Roman" panose="02020603050405020304" pitchFamily="18" charset="0"/>
                <a:ea typeface="Times New Roman" panose="02020603050405020304" pitchFamily="18" charset="0"/>
              </a:rPr>
              <a:t>г</a:t>
            </a:r>
            <a:r>
              <a:rPr lang="uk-UA" sz="1800" i="1" dirty="0">
                <a:effectLst/>
                <a:latin typeface="Times New Roman" panose="02020603050405020304" pitchFamily="18" charset="0"/>
                <a:ea typeface="Times New Roman" panose="02020603050405020304" pitchFamily="18" charset="0"/>
              </a:rPr>
              <a:t>о</a:t>
            </a:r>
            <a:r>
              <a:rPr lang="uk-UA" sz="1800" i="1" spc="100" dirty="0">
                <a:effectLst/>
                <a:latin typeface="Times New Roman" panose="02020603050405020304" pitchFamily="18" charset="0"/>
                <a:ea typeface="Times New Roman" panose="02020603050405020304" pitchFamily="18" charset="0"/>
              </a:rPr>
              <a:t> </a:t>
            </a:r>
            <a:r>
              <a:rPr lang="uk-UA" sz="1800" i="1" spc="5" dirty="0">
                <a:effectLst/>
                <a:latin typeface="Times New Roman" panose="02020603050405020304" pitchFamily="18" charset="0"/>
                <a:ea typeface="Times New Roman" panose="02020603050405020304" pitchFamily="18" charset="0"/>
              </a:rPr>
              <a:t>п</a:t>
            </a:r>
            <a:r>
              <a:rPr lang="uk-UA" sz="1800" i="1" spc="-10" dirty="0">
                <a:effectLst/>
                <a:latin typeface="Times New Roman" panose="02020603050405020304" pitchFamily="18" charset="0"/>
                <a:ea typeface="Times New Roman" panose="02020603050405020304" pitchFamily="18" charset="0"/>
              </a:rPr>
              <a:t>л</a:t>
            </a:r>
            <a:r>
              <a:rPr lang="uk-UA" sz="1800" i="1" spc="5" dirty="0">
                <a:effectLst/>
                <a:latin typeface="Times New Roman" panose="02020603050405020304" pitchFamily="18" charset="0"/>
                <a:ea typeface="Times New Roman" panose="02020603050405020304" pitchFamily="18" charset="0"/>
              </a:rPr>
              <a:t>а</a:t>
            </a:r>
            <a:r>
              <a:rPr lang="uk-UA" sz="1800" i="1" dirty="0">
                <a:effectLst/>
                <a:latin typeface="Times New Roman" panose="02020603050405020304" pitchFamily="18" charset="0"/>
                <a:ea typeface="Times New Roman" panose="02020603050405020304" pitchFamily="18" charset="0"/>
              </a:rPr>
              <a:t>ну</a:t>
            </a:r>
            <a:r>
              <a:rPr lang="uk-UA" sz="1800" dirty="0">
                <a:effectLst/>
                <a:latin typeface="Times New Roman" panose="02020603050405020304" pitchFamily="18" charset="0"/>
                <a:ea typeface="Times New Roman" panose="02020603050405020304" pitchFamily="18" charset="0"/>
              </a:rPr>
              <a:t>,</a:t>
            </a:r>
            <a:r>
              <a:rPr lang="uk-UA" sz="1800" spc="90"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в</a:t>
            </a:r>
            <a:r>
              <a:rPr lang="uk-UA" sz="1800" spc="100"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я</a:t>
            </a:r>
            <a:r>
              <a:rPr lang="uk-UA" sz="1800" spc="5" dirty="0">
                <a:effectLst/>
                <a:latin typeface="Times New Roman" panose="02020603050405020304" pitchFamily="18" charset="0"/>
                <a:ea typeface="Times New Roman" panose="02020603050405020304" pitchFamily="18" charset="0"/>
              </a:rPr>
              <a:t>ко</a:t>
            </a:r>
            <a:r>
              <a:rPr lang="uk-UA" sz="1800" dirty="0">
                <a:effectLst/>
                <a:latin typeface="Times New Roman" panose="02020603050405020304" pitchFamily="18" charset="0"/>
                <a:ea typeface="Times New Roman" panose="02020603050405020304" pitchFamily="18" charset="0"/>
              </a:rPr>
              <a:t>му</a:t>
            </a:r>
            <a:r>
              <a:rPr lang="uk-UA" sz="1800" spc="305"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необхідно</a:t>
            </a:r>
            <a:r>
              <a:rPr lang="uk-UA" sz="1800" spc="305" dirty="0">
                <a:effectLst/>
                <a:latin typeface="Times New Roman" panose="02020603050405020304" pitchFamily="18" charset="0"/>
                <a:ea typeface="Times New Roman" panose="02020603050405020304" pitchFamily="18" charset="0"/>
              </a:rPr>
              <a:t> </a:t>
            </a:r>
            <a:r>
              <a:rPr lang="uk-UA" sz="1800" spc="5" dirty="0">
                <a:effectLst/>
                <a:latin typeface="Times New Roman" panose="02020603050405020304" pitchFamily="18" charset="0"/>
                <a:ea typeface="Times New Roman" panose="02020603050405020304" pitchFamily="18" charset="0"/>
              </a:rPr>
              <a:t>поп</a:t>
            </a:r>
            <a:r>
              <a:rPr lang="uk-UA" sz="1800" spc="-10" dirty="0">
                <a:effectLst/>
                <a:latin typeface="Times New Roman" panose="02020603050405020304" pitchFamily="18" charset="0"/>
                <a:ea typeface="Times New Roman" panose="02020603050405020304" pitchFamily="18" charset="0"/>
              </a:rPr>
              <a:t>е</a:t>
            </a:r>
            <a:r>
              <a:rPr lang="uk-UA" sz="1800" spc="5" dirty="0">
                <a:effectLst/>
                <a:latin typeface="Times New Roman" panose="02020603050405020304" pitchFamily="18" charset="0"/>
                <a:ea typeface="Times New Roman" panose="02020603050405020304" pitchFamily="18" charset="0"/>
              </a:rPr>
              <a:t>р</a:t>
            </a:r>
            <a:r>
              <a:rPr lang="uk-UA" sz="1800" dirty="0">
                <a:effectLst/>
                <a:latin typeface="Times New Roman" panose="02020603050405020304" pitchFamily="18" charset="0"/>
                <a:ea typeface="Times New Roman" panose="02020603050405020304" pitchFamily="18" charset="0"/>
              </a:rPr>
              <a:t>е</a:t>
            </a:r>
            <a:r>
              <a:rPr lang="uk-UA" sz="1800" spc="-5" dirty="0">
                <a:effectLst/>
                <a:latin typeface="Times New Roman" panose="02020603050405020304" pitchFamily="18" charset="0"/>
                <a:ea typeface="Times New Roman" panose="02020603050405020304" pitchFamily="18" charset="0"/>
              </a:rPr>
              <a:t>д</a:t>
            </a:r>
            <a:r>
              <a:rPr lang="uk-UA" sz="1800" spc="5" dirty="0">
                <a:effectLst/>
                <a:latin typeface="Times New Roman" panose="02020603050405020304" pitchFamily="18" charset="0"/>
                <a:ea typeface="Times New Roman" panose="02020603050405020304" pitchFamily="18" charset="0"/>
              </a:rPr>
              <a:t>н</a:t>
            </a:r>
            <a:r>
              <a:rPr lang="uk-UA" sz="1800" spc="-5" dirty="0">
                <a:effectLst/>
                <a:latin typeface="Times New Roman" panose="02020603050405020304" pitchFamily="18" charset="0"/>
                <a:ea typeface="Times New Roman" panose="02020603050405020304" pitchFamily="18" charset="0"/>
              </a:rPr>
              <a:t>ь</a:t>
            </a:r>
            <a:r>
              <a:rPr lang="uk-UA" sz="1800" dirty="0">
                <a:effectLst/>
                <a:latin typeface="Times New Roman" panose="02020603050405020304" pitchFamily="18" charset="0"/>
                <a:ea typeface="Times New Roman" panose="02020603050405020304" pitchFamily="18" charset="0"/>
              </a:rPr>
              <a:t>о</a:t>
            </a:r>
            <a:r>
              <a:rPr lang="uk-UA" sz="1800" spc="335" dirty="0">
                <a:effectLst/>
                <a:latin typeface="Times New Roman" panose="02020603050405020304" pitchFamily="18" charset="0"/>
                <a:ea typeface="Times New Roman" panose="02020603050405020304" pitchFamily="18" charset="0"/>
              </a:rPr>
              <a:t> </a:t>
            </a:r>
            <a:r>
              <a:rPr lang="uk-UA" sz="1800" spc="-15" dirty="0">
                <a:effectLst/>
                <a:latin typeface="Times New Roman" panose="02020603050405020304" pitchFamily="18" charset="0"/>
                <a:ea typeface="Times New Roman" panose="02020603050405020304" pitchFamily="18" charset="0"/>
              </a:rPr>
              <a:t>в</a:t>
            </a:r>
            <a:r>
              <a:rPr lang="uk-UA" sz="1800" spc="5" dirty="0">
                <a:effectLst/>
                <a:latin typeface="Times New Roman" panose="02020603050405020304" pitchFamily="18" charset="0"/>
                <a:ea typeface="Times New Roman" panose="02020603050405020304" pitchFamily="18" charset="0"/>
              </a:rPr>
              <a:t>и</a:t>
            </a:r>
            <a:r>
              <a:rPr lang="uk-UA" sz="1800" spc="-15" dirty="0">
                <a:effectLst/>
                <a:latin typeface="Times New Roman" panose="02020603050405020304" pitchFamily="18" charset="0"/>
                <a:ea typeface="Times New Roman" panose="02020603050405020304" pitchFamily="18" charset="0"/>
              </a:rPr>
              <a:t>з</a:t>
            </a:r>
            <a:r>
              <a:rPr lang="uk-UA" sz="1800" spc="5" dirty="0">
                <a:effectLst/>
                <a:latin typeface="Times New Roman" panose="02020603050405020304" pitchFamily="18" charset="0"/>
                <a:ea typeface="Times New Roman" panose="02020603050405020304" pitchFamily="18" charset="0"/>
              </a:rPr>
              <a:t>н</a:t>
            </a:r>
            <a:r>
              <a:rPr lang="uk-UA" sz="1800" dirty="0">
                <a:effectLst/>
                <a:latin typeface="Times New Roman" panose="02020603050405020304" pitchFamily="18" charset="0"/>
                <a:ea typeface="Times New Roman" panose="02020603050405020304" pitchFamily="18" charset="0"/>
              </a:rPr>
              <a:t>а</a:t>
            </a:r>
            <a:r>
              <a:rPr lang="uk-UA" sz="1800" spc="-10" dirty="0">
                <a:effectLst/>
                <a:latin typeface="Times New Roman" panose="02020603050405020304" pitchFamily="18" charset="0"/>
                <a:ea typeface="Times New Roman" panose="02020603050405020304" pitchFamily="18" charset="0"/>
              </a:rPr>
              <a:t>ч</a:t>
            </a:r>
            <a:r>
              <a:rPr lang="uk-UA" sz="1800" spc="5" dirty="0">
                <a:effectLst/>
                <a:latin typeface="Times New Roman" panose="02020603050405020304" pitchFamily="18" charset="0"/>
                <a:ea typeface="Times New Roman" panose="02020603050405020304" pitchFamily="18" charset="0"/>
              </a:rPr>
              <a:t>и</a:t>
            </a:r>
            <a:r>
              <a:rPr lang="uk-UA" sz="1800" dirty="0">
                <a:effectLst/>
                <a:latin typeface="Times New Roman" panose="02020603050405020304" pitchFamily="18" charset="0"/>
                <a:ea typeface="Times New Roman" panose="02020603050405020304" pitchFamily="18" charset="0"/>
              </a:rPr>
              <a:t>ти</a:t>
            </a:r>
            <a:r>
              <a:rPr lang="uk-UA" sz="1800" spc="315" dirty="0">
                <a:effectLst/>
                <a:latin typeface="Times New Roman" panose="02020603050405020304" pitchFamily="18" charset="0"/>
                <a:ea typeface="Times New Roman" panose="02020603050405020304" pitchFamily="18" charset="0"/>
              </a:rPr>
              <a:t> </a:t>
            </a:r>
            <a:r>
              <a:rPr lang="uk-UA" sz="1800" spc="5" dirty="0">
                <a:effectLst/>
                <a:latin typeface="Times New Roman" panose="02020603050405020304" pitchFamily="18" charset="0"/>
                <a:ea typeface="Times New Roman" panose="02020603050405020304" pitchFamily="18" charset="0"/>
              </a:rPr>
              <a:t>п</a:t>
            </a:r>
            <a:r>
              <a:rPr lang="uk-UA" sz="1800" spc="-5" dirty="0">
                <a:effectLst/>
                <a:latin typeface="Times New Roman" panose="02020603050405020304" pitchFamily="18" charset="0"/>
                <a:ea typeface="Times New Roman" panose="02020603050405020304" pitchFamily="18" charset="0"/>
              </a:rPr>
              <a:t>ро</a:t>
            </a:r>
            <a:r>
              <a:rPr lang="uk-UA" sz="1800" spc="5" dirty="0">
                <a:effectLst/>
                <a:latin typeface="Times New Roman" panose="02020603050405020304" pitchFamily="18" charset="0"/>
                <a:ea typeface="Times New Roman" panose="02020603050405020304" pitchFamily="18" charset="0"/>
              </a:rPr>
              <a:t>б</a:t>
            </a:r>
            <a:r>
              <a:rPr lang="uk-UA" sz="1800" spc="-5" dirty="0">
                <a:effectLst/>
                <a:latin typeface="Times New Roman" panose="02020603050405020304" pitchFamily="18" charset="0"/>
                <a:ea typeface="Times New Roman" panose="02020603050405020304" pitchFamily="18" charset="0"/>
              </a:rPr>
              <a:t>л</a:t>
            </a:r>
            <a:r>
              <a:rPr lang="uk-UA" sz="1800" dirty="0">
                <a:effectLst/>
                <a:latin typeface="Times New Roman" panose="02020603050405020304" pitchFamily="18" charset="0"/>
                <a:ea typeface="Times New Roman" panose="02020603050405020304" pitchFamily="18" charset="0"/>
              </a:rPr>
              <a:t>ема</a:t>
            </a:r>
            <a:r>
              <a:rPr lang="uk-UA" sz="1800" spc="-15" dirty="0">
                <a:effectLst/>
                <a:latin typeface="Times New Roman" panose="02020603050405020304" pitchFamily="18" charset="0"/>
                <a:ea typeface="Times New Roman" panose="02020603050405020304" pitchFamily="18" charset="0"/>
              </a:rPr>
              <a:t>т</a:t>
            </a:r>
            <a:r>
              <a:rPr lang="uk-UA" sz="1800" spc="-5" dirty="0">
                <a:effectLst/>
                <a:latin typeface="Times New Roman" panose="02020603050405020304" pitchFamily="18" charset="0"/>
                <a:ea typeface="Times New Roman" panose="02020603050405020304" pitchFamily="18" charset="0"/>
              </a:rPr>
              <a:t>и</a:t>
            </a:r>
            <a:r>
              <a:rPr lang="uk-UA" sz="1800" dirty="0">
                <a:effectLst/>
                <a:latin typeface="Times New Roman" panose="02020603050405020304" pitchFamily="18" charset="0"/>
                <a:ea typeface="Times New Roman" panose="02020603050405020304" pitchFamily="18" charset="0"/>
              </a:rPr>
              <a:t>ку</a:t>
            </a:r>
            <a:r>
              <a:rPr lang="uk-UA" sz="1800" spc="305" dirty="0">
                <a:effectLst/>
                <a:latin typeface="Times New Roman" panose="02020603050405020304" pitchFamily="18" charset="0"/>
                <a:ea typeface="Times New Roman" panose="02020603050405020304" pitchFamily="18" charset="0"/>
              </a:rPr>
              <a:t> </a:t>
            </a:r>
            <a:r>
              <a:rPr lang="uk-UA" sz="1800" spc="5" dirty="0">
                <a:effectLst/>
                <a:latin typeface="Times New Roman" panose="02020603050405020304" pitchFamily="18" charset="0"/>
                <a:ea typeface="Times New Roman" panose="02020603050405020304" pitchFamily="18" charset="0"/>
              </a:rPr>
              <a:t>до</a:t>
            </a:r>
            <a:r>
              <a:rPr lang="uk-UA" sz="1800" dirty="0">
                <a:effectLst/>
                <a:latin typeface="Times New Roman" panose="02020603050405020304" pitchFamily="18" charset="0"/>
                <a:ea typeface="Times New Roman" panose="02020603050405020304" pitchFamily="18" charset="0"/>
              </a:rPr>
              <a:t>с</a:t>
            </a:r>
            <a:r>
              <a:rPr lang="uk-UA" sz="1800" spc="-5" dirty="0">
                <a:effectLst/>
                <a:latin typeface="Times New Roman" panose="02020603050405020304" pitchFamily="18" charset="0"/>
                <a:ea typeface="Times New Roman" panose="02020603050405020304" pitchFamily="18" charset="0"/>
              </a:rPr>
              <a:t>лі</a:t>
            </a:r>
            <a:r>
              <a:rPr lang="uk-UA" sz="1800" spc="5" dirty="0">
                <a:effectLst/>
                <a:latin typeface="Times New Roman" panose="02020603050405020304" pitchFamily="18" charset="0"/>
                <a:ea typeface="Times New Roman" panose="02020603050405020304" pitchFamily="18" charset="0"/>
              </a:rPr>
              <a:t>д</a:t>
            </a:r>
            <a:r>
              <a:rPr lang="uk-UA" sz="1800" dirty="0">
                <a:effectLst/>
                <a:latin typeface="Times New Roman" panose="02020603050405020304" pitchFamily="18" charset="0"/>
                <a:ea typeface="Times New Roman" panose="02020603050405020304" pitchFamily="18" charset="0"/>
              </a:rPr>
              <a:t>ж</a:t>
            </a:r>
            <a:r>
              <a:rPr lang="uk-UA" sz="1800" spc="-10" dirty="0">
                <a:effectLst/>
                <a:latin typeface="Times New Roman" panose="02020603050405020304" pitchFamily="18" charset="0"/>
                <a:ea typeface="Times New Roman" panose="02020603050405020304" pitchFamily="18" charset="0"/>
              </a:rPr>
              <a:t>е</a:t>
            </a:r>
            <a:r>
              <a:rPr lang="uk-UA" sz="1800" spc="5" dirty="0">
                <a:effectLst/>
                <a:latin typeface="Times New Roman" panose="02020603050405020304" pitchFamily="18" charset="0"/>
                <a:ea typeface="Times New Roman" panose="02020603050405020304" pitchFamily="18" charset="0"/>
              </a:rPr>
              <a:t>н</a:t>
            </a:r>
            <a:r>
              <a:rPr lang="uk-UA" sz="1800" spc="-5" dirty="0">
                <a:effectLst/>
                <a:latin typeface="Times New Roman" panose="02020603050405020304" pitchFamily="18" charset="0"/>
                <a:ea typeface="Times New Roman" panose="02020603050405020304" pitchFamily="18" charset="0"/>
              </a:rPr>
              <a:t>н</a:t>
            </a:r>
            <a:r>
              <a:rPr lang="uk-UA" sz="1800" dirty="0">
                <a:effectLst/>
                <a:latin typeface="Times New Roman" panose="02020603050405020304" pitchFamily="18" charset="0"/>
                <a:ea typeface="Times New Roman" panose="02020603050405020304" pitchFamily="18" charset="0"/>
              </a:rPr>
              <a:t>я та </a:t>
            </a:r>
            <a:r>
              <a:rPr lang="uk-UA" sz="1800" spc="5" dirty="0">
                <a:effectLst/>
                <a:latin typeface="Times New Roman" panose="02020603050405020304" pitchFamily="18" charset="0"/>
                <a:ea typeface="Times New Roman" panose="02020603050405020304" pitchFamily="18" charset="0"/>
              </a:rPr>
              <a:t>і</a:t>
            </a:r>
            <a:r>
              <a:rPr lang="uk-UA" sz="1800" spc="-10" dirty="0">
                <a:effectLst/>
                <a:latin typeface="Times New Roman" panose="02020603050405020304" pitchFamily="18" charset="0"/>
                <a:ea typeface="Times New Roman" panose="02020603050405020304" pitchFamily="18" charset="0"/>
              </a:rPr>
              <a:t>м</a:t>
            </a:r>
            <a:r>
              <a:rPr lang="uk-UA" sz="1800" spc="5" dirty="0">
                <a:effectLst/>
                <a:latin typeface="Times New Roman" panose="02020603050405020304" pitchFamily="18" charset="0"/>
                <a:ea typeface="Times New Roman" panose="02020603050405020304" pitchFamily="18" charset="0"/>
              </a:rPr>
              <a:t>о</a:t>
            </a:r>
            <a:r>
              <a:rPr lang="uk-UA" sz="1800" spc="-5" dirty="0">
                <a:effectLst/>
                <a:latin typeface="Times New Roman" panose="02020603050405020304" pitchFamily="18" charset="0"/>
                <a:ea typeface="Times New Roman" panose="02020603050405020304" pitchFamily="18" charset="0"/>
              </a:rPr>
              <a:t>ві</a:t>
            </a:r>
            <a:r>
              <a:rPr lang="uk-UA" sz="1800" spc="5" dirty="0">
                <a:effectLst/>
                <a:latin typeface="Times New Roman" panose="02020603050405020304" pitchFamily="18" charset="0"/>
                <a:ea typeface="Times New Roman" panose="02020603050405020304" pitchFamily="18" charset="0"/>
              </a:rPr>
              <a:t>рн</a:t>
            </a:r>
            <a:r>
              <a:rPr lang="uk-UA" sz="1800" dirty="0">
                <a:effectLst/>
                <a:latin typeface="Times New Roman" panose="02020603050405020304" pitchFamily="18" charset="0"/>
                <a:ea typeface="Times New Roman" panose="02020603050405020304" pitchFamily="18" charset="0"/>
              </a:rPr>
              <a:t>у</a:t>
            </a:r>
            <a:r>
              <a:rPr lang="uk-UA" sz="1800" spc="305"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структуру</a:t>
            </a:r>
            <a:r>
              <a:rPr lang="uk-UA" sz="1800" spc="75"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м</a:t>
            </a:r>
            <a:r>
              <a:rPr lang="uk-UA" sz="1800" spc="-10" dirty="0">
                <a:effectLst/>
                <a:latin typeface="Times New Roman" panose="02020603050405020304" pitchFamily="18" charset="0"/>
                <a:ea typeface="Times New Roman" panose="02020603050405020304" pitchFamily="18" charset="0"/>
              </a:rPr>
              <a:t>а</a:t>
            </a:r>
            <a:r>
              <a:rPr lang="uk-UA" sz="1800" spc="5" dirty="0">
                <a:effectLst/>
                <a:latin typeface="Times New Roman" panose="02020603050405020304" pitchFamily="18" charset="0"/>
                <a:ea typeface="Times New Roman" panose="02020603050405020304" pitchFamily="18" charset="0"/>
              </a:rPr>
              <a:t>йб</a:t>
            </a:r>
            <a:r>
              <a:rPr lang="uk-UA" sz="1800" spc="-15" dirty="0">
                <a:effectLst/>
                <a:latin typeface="Times New Roman" panose="02020603050405020304" pitchFamily="18" charset="0"/>
                <a:ea typeface="Times New Roman" panose="02020603050405020304" pitchFamily="18" charset="0"/>
              </a:rPr>
              <a:t>у</a:t>
            </a:r>
            <a:r>
              <a:rPr lang="uk-UA" sz="1800" dirty="0">
                <a:effectLst/>
                <a:latin typeface="Times New Roman" panose="02020603050405020304" pitchFamily="18" charset="0"/>
                <a:ea typeface="Times New Roman" panose="02020603050405020304" pitchFamily="18" charset="0"/>
              </a:rPr>
              <a:t>т</a:t>
            </a:r>
            <a:r>
              <a:rPr lang="uk-UA" sz="1800" spc="5" dirty="0">
                <a:effectLst/>
                <a:latin typeface="Times New Roman" panose="02020603050405020304" pitchFamily="18" charset="0"/>
                <a:ea typeface="Times New Roman" panose="02020603050405020304" pitchFamily="18" charset="0"/>
              </a:rPr>
              <a:t>н</a:t>
            </a:r>
            <a:r>
              <a:rPr lang="uk-UA" sz="1800" spc="-5" dirty="0">
                <a:effectLst/>
                <a:latin typeface="Times New Roman" panose="02020603050405020304" pitchFamily="18" charset="0"/>
                <a:ea typeface="Times New Roman" panose="02020603050405020304" pitchFamily="18" charset="0"/>
              </a:rPr>
              <a:t>ь</a:t>
            </a:r>
            <a:r>
              <a:rPr lang="uk-UA" sz="1800" spc="5" dirty="0">
                <a:effectLst/>
                <a:latin typeface="Times New Roman" panose="02020603050405020304" pitchFamily="18" charset="0"/>
                <a:ea typeface="Times New Roman" panose="02020603050405020304" pitchFamily="18" charset="0"/>
              </a:rPr>
              <a:t>о</a:t>
            </a:r>
            <a:r>
              <a:rPr lang="uk-UA" sz="1800" dirty="0">
                <a:effectLst/>
                <a:latin typeface="Times New Roman" panose="02020603050405020304" pitchFamily="18" charset="0"/>
                <a:ea typeface="Times New Roman" panose="02020603050405020304" pitchFamily="18" charset="0"/>
              </a:rPr>
              <a:t>ї</a:t>
            </a:r>
            <a:r>
              <a:rPr lang="uk-UA" sz="1800" spc="75" dirty="0">
                <a:effectLst/>
                <a:latin typeface="Times New Roman" panose="02020603050405020304" pitchFamily="18" charset="0"/>
                <a:ea typeface="Times New Roman" panose="02020603050405020304" pitchFamily="18" charset="0"/>
              </a:rPr>
              <a:t> </a:t>
            </a:r>
            <a:r>
              <a:rPr lang="uk-UA" sz="1800" spc="-5" dirty="0">
                <a:effectLst/>
                <a:latin typeface="Times New Roman" panose="02020603050405020304" pitchFamily="18" charset="0"/>
                <a:ea typeface="Times New Roman" panose="02020603050405020304" pitchFamily="18" charset="0"/>
              </a:rPr>
              <a:t>р</a:t>
            </a:r>
            <a:r>
              <a:rPr lang="uk-UA" sz="1800" spc="5" dirty="0">
                <a:effectLst/>
                <a:latin typeface="Times New Roman" panose="02020603050405020304" pitchFamily="18" charset="0"/>
                <a:ea typeface="Times New Roman" panose="02020603050405020304" pitchFamily="18" charset="0"/>
              </a:rPr>
              <a:t>о</a:t>
            </a:r>
            <a:r>
              <a:rPr lang="uk-UA" sz="1800" spc="-5" dirty="0">
                <a:effectLst/>
                <a:latin typeface="Times New Roman" panose="02020603050405020304" pitchFamily="18" charset="0"/>
                <a:ea typeface="Times New Roman" panose="02020603050405020304" pitchFamily="18" charset="0"/>
              </a:rPr>
              <a:t>б</a:t>
            </a:r>
            <a:r>
              <a:rPr lang="uk-UA" sz="1800" spc="5" dirty="0">
                <a:effectLst/>
                <a:latin typeface="Times New Roman" panose="02020603050405020304" pitchFamily="18" charset="0"/>
                <a:ea typeface="Times New Roman" panose="02020603050405020304" pitchFamily="18" charset="0"/>
              </a:rPr>
              <a:t>о</a:t>
            </a:r>
            <a:r>
              <a:rPr lang="uk-UA" sz="1800" spc="-15" dirty="0">
                <a:effectLst/>
                <a:latin typeface="Times New Roman" panose="02020603050405020304" pitchFamily="18" charset="0"/>
                <a:ea typeface="Times New Roman" panose="02020603050405020304" pitchFamily="18" charset="0"/>
              </a:rPr>
              <a:t>т</a:t>
            </a:r>
            <a:r>
              <a:rPr lang="uk-UA" sz="1800" spc="5" dirty="0">
                <a:effectLst/>
                <a:latin typeface="Times New Roman" panose="02020603050405020304" pitchFamily="18" charset="0"/>
                <a:ea typeface="Times New Roman" panose="02020603050405020304" pitchFamily="18" charset="0"/>
              </a:rPr>
              <a:t>и</a:t>
            </a:r>
            <a:r>
              <a:rPr lang="uk-UA" sz="1800" dirty="0">
                <a:effectLst/>
                <a:latin typeface="Times New Roman" panose="02020603050405020304" pitchFamily="18" charset="0"/>
                <a:ea typeface="Times New Roman" panose="02020603050405020304" pitchFamily="18" charset="0"/>
              </a:rPr>
              <a:t>.</a:t>
            </a:r>
            <a:r>
              <a:rPr lang="uk-UA" sz="1800" spc="85" dirty="0">
                <a:effectLst/>
                <a:latin typeface="Times New Roman" panose="02020603050405020304" pitchFamily="18" charset="0"/>
                <a:ea typeface="Times New Roman" panose="02020603050405020304" pitchFamily="18" charset="0"/>
              </a:rPr>
              <a:t> </a:t>
            </a:r>
          </a:p>
          <a:p>
            <a:pPr marL="342900" indent="-342900" algn="just">
              <a:buFont typeface="Wingdings" panose="05000000000000000000" pitchFamily="2" charset="2"/>
              <a:buChar char="Ø"/>
            </a:pPr>
            <a:r>
              <a:rPr lang="uk-UA" sz="1800" spc="-15" dirty="0">
                <a:effectLst/>
                <a:latin typeface="Times New Roman" panose="02020603050405020304" pitchFamily="18" charset="0"/>
                <a:ea typeface="Times New Roman" panose="02020603050405020304" pitchFamily="18" charset="0"/>
              </a:rPr>
              <a:t>Матеріалами для написання роботи є наукові джерела та дослідження (монографії, статті, тези доповідей тощо).</a:t>
            </a:r>
            <a:endParaRPr lang="ru-RU" sz="1800" dirty="0">
              <a:effectLst/>
              <a:latin typeface="Times New Roman" panose="02020603050405020304" pitchFamily="18" charset="0"/>
              <a:ea typeface="Times New Roman" panose="02020603050405020304" pitchFamily="18" charset="0"/>
            </a:endParaRPr>
          </a:p>
          <a:p>
            <a:pPr algn="just">
              <a:spcAft>
                <a:spcPts val="0"/>
              </a:spcAft>
            </a:pPr>
            <a:endParaRPr lang="ru-RU" sz="2000" dirty="0">
              <a:effectLst/>
              <a:latin typeface="Times New Roman" panose="02020603050405020304" pitchFamily="18" charset="0"/>
              <a:ea typeface="Times New Roman" panose="02020603050405020304" pitchFamily="18" charset="0"/>
            </a:endParaRPr>
          </a:p>
        </p:txBody>
      </p:sp>
      <p:sp>
        <p:nvSpPr>
          <p:cNvPr id="5" name="Прямокутник 4">
            <a:extLst>
              <a:ext uri="{FF2B5EF4-FFF2-40B4-BE49-F238E27FC236}">
                <a16:creationId xmlns:a16="http://schemas.microsoft.com/office/drawing/2014/main" id="{41AA1158-4386-4F7F-B7E1-97CDCA246DF5}"/>
              </a:ext>
            </a:extLst>
          </p:cNvPr>
          <p:cNvSpPr/>
          <p:nvPr/>
        </p:nvSpPr>
        <p:spPr>
          <a:xfrm>
            <a:off x="1091045" y="976745"/>
            <a:ext cx="10359735" cy="88322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fontAlgn="base">
              <a:spcBef>
                <a:spcPct val="0"/>
              </a:spcBef>
              <a:spcAft>
                <a:spcPct val="0"/>
              </a:spcAft>
            </a:pPr>
            <a:r>
              <a:rPr lang="uk-UA" sz="2400" b="1" dirty="0">
                <a:effectLst/>
                <a:latin typeface="Times New Roman" panose="02020603050405020304" pitchFamily="18" charset="0"/>
                <a:ea typeface="Times New Roman" panose="02020603050405020304" pitchFamily="18" charset="0"/>
              </a:rPr>
              <a:t>ОРГАНІЗАЦІЯ РОБОТИ НАД КУРСОВИМИ ДОСЛІДЖЕННЯМИ</a:t>
            </a:r>
            <a:r>
              <a:rPr lang="uk-UA" sz="2400" b="1" dirty="0">
                <a:solidFill>
                  <a:srgbClr val="FFFFFF"/>
                </a:solidFill>
                <a:latin typeface="Times New Roman" panose="02020603050405020304" pitchFamily="18" charset="0"/>
                <a:cs typeface="Times New Roman" panose="02020603050405020304" pitchFamily="18" charset="0"/>
              </a:rPr>
              <a:t>:</a:t>
            </a:r>
            <a:endParaRPr lang="ru-RU" sz="2400" b="1" dirty="0">
              <a:solidFill>
                <a:srgbClr val="FFFF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168024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Схема 2"/>
          <p:cNvGraphicFramePr/>
          <p:nvPr>
            <p:extLst>
              <p:ext uri="{D42A27DB-BD31-4B8C-83A1-F6EECF244321}">
                <p14:modId xmlns:p14="http://schemas.microsoft.com/office/powerpoint/2010/main" val="2510458309"/>
              </p:ext>
            </p:extLst>
          </p:nvPr>
        </p:nvGraphicFramePr>
        <p:xfrm>
          <a:off x="1537855" y="1454727"/>
          <a:ext cx="9941940" cy="50818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Прямокутник із двома округленими протилежними кутами 3">
            <a:extLst>
              <a:ext uri="{FF2B5EF4-FFF2-40B4-BE49-F238E27FC236}">
                <a16:creationId xmlns:a16="http://schemas.microsoft.com/office/drawing/2014/main" id="{1A16FFD9-D6BD-418D-AE98-44FDC74BCEEE}"/>
              </a:ext>
            </a:extLst>
          </p:cNvPr>
          <p:cNvSpPr/>
          <p:nvPr/>
        </p:nvSpPr>
        <p:spPr>
          <a:xfrm>
            <a:off x="5392881" y="186113"/>
            <a:ext cx="6546273" cy="1185487"/>
          </a:xfrm>
          <a:prstGeom prst="round2DiagRect">
            <a:avLst>
              <a:gd name="adj1" fmla="val 50000"/>
              <a:gd name="adj2" fmla="val 0"/>
            </a:avLst>
          </a:prstGeom>
        </p:spPr>
        <p:style>
          <a:lnRef idx="3">
            <a:schemeClr val="lt1"/>
          </a:lnRef>
          <a:fillRef idx="1">
            <a:schemeClr val="accent6"/>
          </a:fillRef>
          <a:effectRef idx="1">
            <a:schemeClr val="accent6"/>
          </a:effectRef>
          <a:fontRef idx="minor">
            <a:schemeClr val="lt1"/>
          </a:fontRef>
        </p:style>
        <p:txBody>
          <a:bodyPr rtlCol="0" anchor="ctr"/>
          <a:lstStyle/>
          <a:p>
            <a:pPr algn="ctr">
              <a:spcAft>
                <a:spcPts val="0"/>
              </a:spcAft>
            </a:pPr>
            <a:r>
              <a:rPr lang="uk-UA" sz="2400" b="1" dirty="0">
                <a:effectLst/>
                <a:latin typeface="Times New Roman" panose="02020603050405020304" pitchFamily="18" charset="0"/>
                <a:ea typeface="Times New Roman" panose="02020603050405020304" pitchFamily="18" charset="0"/>
                <a:cs typeface="Times New Roman" panose="02020603050405020304" pitchFamily="18" charset="0"/>
              </a:rPr>
              <a:t>ВИВЧЕННЯ НАУКОВИХ ДЖЕРЕЛ ВКЛЮЧАЄ НАСТУПНІ ЕТАПИ:</a:t>
            </a:r>
            <a:endParaRPr lang="ru-RU"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486543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кутник 2">
            <a:extLst>
              <a:ext uri="{FF2B5EF4-FFF2-40B4-BE49-F238E27FC236}">
                <a16:creationId xmlns:a16="http://schemas.microsoft.com/office/drawing/2014/main" id="{6E6B1B11-76BC-4204-AE9B-6AC07F1B78C8}"/>
              </a:ext>
            </a:extLst>
          </p:cNvPr>
          <p:cNvSpPr/>
          <p:nvPr/>
        </p:nvSpPr>
        <p:spPr>
          <a:xfrm>
            <a:off x="1091046" y="2140526"/>
            <a:ext cx="10359736" cy="4166755"/>
          </a:xfrm>
          <a:prstGeom prst="rect">
            <a:avLst/>
          </a:prstGeom>
          <a:solidFill>
            <a:srgbClr val="00B0F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342900" indent="-342900" algn="just">
              <a:spcAft>
                <a:spcPts val="0"/>
              </a:spcAft>
              <a:buFont typeface="Wingdings" panose="05000000000000000000" pitchFamily="2" charset="2"/>
              <a:buChar char="Ø"/>
            </a:pPr>
            <a:r>
              <a:rPr lang="uk-UA" sz="2000" spc="-20" dirty="0">
                <a:solidFill>
                  <a:schemeClr val="tx1"/>
                </a:solidFill>
                <a:effectLst/>
                <a:latin typeface="Times New Roman" panose="02020603050405020304" pitchFamily="18" charset="0"/>
                <a:ea typeface="Times New Roman" panose="02020603050405020304" pitchFamily="18" charset="0"/>
              </a:rPr>
              <a:t>Д</a:t>
            </a:r>
            <a:r>
              <a:rPr lang="uk-UA" sz="2000" spc="-15" dirty="0">
                <a:solidFill>
                  <a:schemeClr val="tx1"/>
                </a:solidFill>
                <a:effectLst/>
                <a:latin typeface="Times New Roman" panose="02020603050405020304" pitchFamily="18" charset="0"/>
                <a:ea typeface="Times New Roman" panose="02020603050405020304" pitchFamily="18" charset="0"/>
              </a:rPr>
              <a:t>о</a:t>
            </a:r>
            <a:r>
              <a:rPr lang="uk-UA" sz="2000" spc="-20" dirty="0">
                <a:solidFill>
                  <a:schemeClr val="tx1"/>
                </a:solidFill>
                <a:effectLst/>
                <a:latin typeface="Times New Roman" panose="02020603050405020304" pitchFamily="18" charset="0"/>
                <a:ea typeface="Times New Roman" panose="02020603050405020304" pitchFamily="18" charset="0"/>
              </a:rPr>
              <a:t>с</a:t>
            </a:r>
            <a:r>
              <a:rPr lang="uk-UA" sz="2000" spc="-30" dirty="0">
                <a:solidFill>
                  <a:schemeClr val="tx1"/>
                </a:solidFill>
                <a:effectLst/>
                <a:latin typeface="Times New Roman" panose="02020603050405020304" pitchFamily="18" charset="0"/>
                <a:ea typeface="Times New Roman" panose="02020603050405020304" pitchFamily="18" charset="0"/>
              </a:rPr>
              <a:t>л</a:t>
            </a:r>
            <a:r>
              <a:rPr lang="uk-UA" sz="2000" spc="-15" dirty="0">
                <a:solidFill>
                  <a:schemeClr val="tx1"/>
                </a:solidFill>
                <a:effectLst/>
                <a:latin typeface="Times New Roman" panose="02020603050405020304" pitchFamily="18" charset="0"/>
                <a:ea typeface="Times New Roman" panose="02020603050405020304" pitchFamily="18" charset="0"/>
              </a:rPr>
              <a:t>і</a:t>
            </a:r>
            <a:r>
              <a:rPr lang="uk-UA" sz="2000" spc="-20" dirty="0">
                <a:solidFill>
                  <a:schemeClr val="tx1"/>
                </a:solidFill>
                <a:effectLst/>
                <a:latin typeface="Times New Roman" panose="02020603050405020304" pitchFamily="18" charset="0"/>
                <a:ea typeface="Times New Roman" panose="02020603050405020304" pitchFamily="18" charset="0"/>
              </a:rPr>
              <a:t>дниц</a:t>
            </a:r>
            <a:r>
              <a:rPr lang="uk-UA" sz="2000" spc="-30" dirty="0">
                <a:solidFill>
                  <a:schemeClr val="tx1"/>
                </a:solidFill>
                <a:effectLst/>
                <a:latin typeface="Times New Roman" panose="02020603050405020304" pitchFamily="18" charset="0"/>
                <a:ea typeface="Times New Roman" panose="02020603050405020304" pitchFamily="18" charset="0"/>
              </a:rPr>
              <a:t>ь</a:t>
            </a:r>
            <a:r>
              <a:rPr lang="uk-UA" sz="2000" spc="-20" dirty="0">
                <a:solidFill>
                  <a:schemeClr val="tx1"/>
                </a:solidFill>
                <a:effectLst/>
                <a:latin typeface="Times New Roman" panose="02020603050405020304" pitchFamily="18" charset="0"/>
                <a:ea typeface="Times New Roman" panose="02020603050405020304" pitchFamily="18" charset="0"/>
              </a:rPr>
              <a:t>к</a:t>
            </a:r>
            <a:r>
              <a:rPr lang="uk-UA" sz="2000" dirty="0">
                <a:solidFill>
                  <a:schemeClr val="tx1"/>
                </a:solidFill>
                <a:effectLst/>
                <a:latin typeface="Times New Roman" panose="02020603050405020304" pitchFamily="18" charset="0"/>
                <a:ea typeface="Times New Roman" panose="02020603050405020304" pitchFamily="18" charset="0"/>
              </a:rPr>
              <a:t>а</a:t>
            </a:r>
            <a:r>
              <a:rPr lang="uk-UA" sz="2000" spc="130" dirty="0">
                <a:solidFill>
                  <a:schemeClr val="tx1"/>
                </a:solidFill>
                <a:effectLst/>
                <a:latin typeface="Times New Roman" panose="02020603050405020304" pitchFamily="18" charset="0"/>
                <a:ea typeface="Times New Roman" panose="02020603050405020304" pitchFamily="18" charset="0"/>
              </a:rPr>
              <a:t> </a:t>
            </a:r>
            <a:r>
              <a:rPr lang="uk-UA" sz="2000" spc="-15" dirty="0">
                <a:solidFill>
                  <a:schemeClr val="tx1"/>
                </a:solidFill>
                <a:effectLst/>
                <a:latin typeface="Times New Roman" panose="02020603050405020304" pitchFamily="18" charset="0"/>
                <a:ea typeface="Times New Roman" panose="02020603050405020304" pitchFamily="18" charset="0"/>
              </a:rPr>
              <a:t>ро</a:t>
            </a:r>
            <a:r>
              <a:rPr lang="uk-UA" sz="2000" spc="-20" dirty="0">
                <a:solidFill>
                  <a:schemeClr val="tx1"/>
                </a:solidFill>
                <a:effectLst/>
                <a:latin typeface="Times New Roman" panose="02020603050405020304" pitchFamily="18" charset="0"/>
                <a:ea typeface="Times New Roman" panose="02020603050405020304" pitchFamily="18" charset="0"/>
              </a:rPr>
              <a:t>б</a:t>
            </a:r>
            <a:r>
              <a:rPr lang="uk-UA" sz="2000" spc="-15" dirty="0">
                <a:solidFill>
                  <a:schemeClr val="tx1"/>
                </a:solidFill>
                <a:effectLst/>
                <a:latin typeface="Times New Roman" panose="02020603050405020304" pitchFamily="18" charset="0"/>
                <a:ea typeface="Times New Roman" panose="02020603050405020304" pitchFamily="18" charset="0"/>
              </a:rPr>
              <a:t>о</a:t>
            </a:r>
            <a:r>
              <a:rPr lang="uk-UA" sz="2000" spc="-35" dirty="0">
                <a:solidFill>
                  <a:schemeClr val="tx1"/>
                </a:solidFill>
                <a:effectLst/>
                <a:latin typeface="Times New Roman" panose="02020603050405020304" pitchFamily="18" charset="0"/>
                <a:ea typeface="Times New Roman" panose="02020603050405020304" pitchFamily="18" charset="0"/>
              </a:rPr>
              <a:t>т</a:t>
            </a:r>
            <a:r>
              <a:rPr lang="uk-UA" sz="2000" dirty="0">
                <a:solidFill>
                  <a:schemeClr val="tx1"/>
                </a:solidFill>
                <a:effectLst/>
                <a:latin typeface="Times New Roman" panose="02020603050405020304" pitchFamily="18" charset="0"/>
                <a:ea typeface="Times New Roman" panose="02020603050405020304" pitchFamily="18" charset="0"/>
              </a:rPr>
              <a:t>а</a:t>
            </a:r>
            <a:r>
              <a:rPr lang="uk-UA" sz="2000" spc="130" dirty="0">
                <a:solidFill>
                  <a:schemeClr val="tx1"/>
                </a:solidFill>
                <a:effectLst/>
                <a:latin typeface="Times New Roman" panose="02020603050405020304" pitchFamily="18" charset="0"/>
                <a:ea typeface="Times New Roman" panose="02020603050405020304" pitchFamily="18" charset="0"/>
              </a:rPr>
              <a:t> </a:t>
            </a:r>
            <a:r>
              <a:rPr lang="uk-UA" sz="2000" spc="-20" dirty="0">
                <a:solidFill>
                  <a:schemeClr val="tx1"/>
                </a:solidFill>
                <a:effectLst/>
                <a:latin typeface="Times New Roman" panose="02020603050405020304" pitchFamily="18" charset="0"/>
                <a:ea typeface="Times New Roman" panose="02020603050405020304" pitchFamily="18" charset="0"/>
              </a:rPr>
              <a:t>пе</a:t>
            </a:r>
            <a:r>
              <a:rPr lang="uk-UA" sz="2000" spc="-15" dirty="0">
                <a:solidFill>
                  <a:schemeClr val="tx1"/>
                </a:solidFill>
                <a:effectLst/>
                <a:latin typeface="Times New Roman" panose="02020603050405020304" pitchFamily="18" charset="0"/>
                <a:ea typeface="Times New Roman" panose="02020603050405020304" pitchFamily="18" charset="0"/>
              </a:rPr>
              <a:t>р</a:t>
            </a:r>
            <a:r>
              <a:rPr lang="uk-UA" sz="2000" spc="-20" dirty="0">
                <a:solidFill>
                  <a:schemeClr val="tx1"/>
                </a:solidFill>
                <a:effectLst/>
                <a:latin typeface="Times New Roman" panose="02020603050405020304" pitchFamily="18" charset="0"/>
                <a:ea typeface="Times New Roman" panose="02020603050405020304" pitchFamily="18" charset="0"/>
              </a:rPr>
              <a:t>едбача</a:t>
            </a:r>
            <a:r>
              <a:rPr lang="uk-UA" sz="2000" dirty="0">
                <a:solidFill>
                  <a:schemeClr val="tx1"/>
                </a:solidFill>
                <a:effectLst/>
                <a:latin typeface="Times New Roman" panose="02020603050405020304" pitchFamily="18" charset="0"/>
                <a:ea typeface="Times New Roman" panose="02020603050405020304" pitchFamily="18" charset="0"/>
              </a:rPr>
              <a:t>є</a:t>
            </a:r>
            <a:r>
              <a:rPr lang="uk-UA" sz="2000" spc="125" dirty="0">
                <a:solidFill>
                  <a:schemeClr val="tx1"/>
                </a:solidFill>
                <a:effectLst/>
                <a:latin typeface="Times New Roman" panose="02020603050405020304" pitchFamily="18" charset="0"/>
                <a:ea typeface="Times New Roman" panose="02020603050405020304" pitchFamily="18" charset="0"/>
              </a:rPr>
              <a:t> </a:t>
            </a:r>
            <a:r>
              <a:rPr lang="uk-UA" sz="2000" spc="-25" dirty="0">
                <a:solidFill>
                  <a:schemeClr val="tx1"/>
                </a:solidFill>
                <a:effectLst/>
                <a:latin typeface="Times New Roman" panose="02020603050405020304" pitchFamily="18" charset="0"/>
                <a:ea typeface="Times New Roman" panose="02020603050405020304" pitchFamily="18" charset="0"/>
              </a:rPr>
              <a:t>в</a:t>
            </a:r>
            <a:r>
              <a:rPr lang="uk-UA" sz="2000" spc="-15" dirty="0">
                <a:solidFill>
                  <a:schemeClr val="tx1"/>
                </a:solidFill>
                <a:effectLst/>
                <a:latin typeface="Times New Roman" panose="02020603050405020304" pitchFamily="18" charset="0"/>
                <a:ea typeface="Times New Roman" panose="02020603050405020304" pitchFamily="18" charset="0"/>
              </a:rPr>
              <a:t>і</a:t>
            </a:r>
            <a:r>
              <a:rPr lang="uk-UA" sz="2000" spc="-20" dirty="0">
                <a:solidFill>
                  <a:schemeClr val="tx1"/>
                </a:solidFill>
                <a:effectLst/>
                <a:latin typeface="Times New Roman" panose="02020603050405020304" pitchFamily="18" charset="0"/>
                <a:ea typeface="Times New Roman" panose="02020603050405020304" pitchFamily="18" charset="0"/>
              </a:rPr>
              <a:t>дб</a:t>
            </a:r>
            <a:r>
              <a:rPr lang="uk-UA" sz="2000" spc="-15" dirty="0">
                <a:solidFill>
                  <a:schemeClr val="tx1"/>
                </a:solidFill>
                <a:effectLst/>
                <a:latin typeface="Times New Roman" panose="02020603050405020304" pitchFamily="18" charset="0"/>
                <a:ea typeface="Times New Roman" panose="02020603050405020304" pitchFamily="18" charset="0"/>
              </a:rPr>
              <a:t>і</a:t>
            </a:r>
            <a:r>
              <a:rPr lang="uk-UA" sz="2000" dirty="0">
                <a:solidFill>
                  <a:schemeClr val="tx1"/>
                </a:solidFill>
                <a:effectLst/>
                <a:latin typeface="Times New Roman" panose="02020603050405020304" pitchFamily="18" charset="0"/>
                <a:ea typeface="Times New Roman" panose="02020603050405020304" pitchFamily="18" charset="0"/>
              </a:rPr>
              <a:t>р</a:t>
            </a:r>
            <a:r>
              <a:rPr lang="uk-UA" sz="2000" spc="125" dirty="0">
                <a:solidFill>
                  <a:schemeClr val="tx1"/>
                </a:solidFill>
                <a:effectLst/>
                <a:latin typeface="Times New Roman" panose="02020603050405020304" pitchFamily="18" charset="0"/>
                <a:ea typeface="Times New Roman" panose="02020603050405020304" pitchFamily="18" charset="0"/>
              </a:rPr>
              <a:t> </a:t>
            </a:r>
            <a:r>
              <a:rPr lang="uk-UA" sz="2000" dirty="0">
                <a:solidFill>
                  <a:schemeClr val="tx1"/>
                </a:solidFill>
                <a:effectLst/>
                <a:latin typeface="Times New Roman" panose="02020603050405020304" pitchFamily="18" charset="0"/>
                <a:ea typeface="Times New Roman" panose="02020603050405020304" pitchFamily="18" charset="0"/>
              </a:rPr>
              <a:t>і</a:t>
            </a:r>
            <a:r>
              <a:rPr lang="uk-UA" sz="2000" spc="135" dirty="0">
                <a:solidFill>
                  <a:schemeClr val="tx1"/>
                </a:solidFill>
                <a:effectLst/>
                <a:latin typeface="Times New Roman" panose="02020603050405020304" pitchFamily="18" charset="0"/>
                <a:ea typeface="Times New Roman" panose="02020603050405020304" pitchFamily="18" charset="0"/>
              </a:rPr>
              <a:t> </a:t>
            </a:r>
            <a:r>
              <a:rPr lang="uk-UA" sz="2000" spc="-20" dirty="0">
                <a:solidFill>
                  <a:schemeClr val="tx1"/>
                </a:solidFill>
                <a:effectLst/>
                <a:latin typeface="Times New Roman" panose="02020603050405020304" pitchFamily="18" charset="0"/>
                <a:ea typeface="Times New Roman" panose="02020603050405020304" pitchFamily="18" charset="0"/>
              </a:rPr>
              <a:t>пе</a:t>
            </a:r>
            <a:r>
              <a:rPr lang="uk-UA" sz="2000" spc="-15" dirty="0">
                <a:solidFill>
                  <a:schemeClr val="tx1"/>
                </a:solidFill>
                <a:effectLst/>
                <a:latin typeface="Times New Roman" panose="02020603050405020304" pitchFamily="18" charset="0"/>
                <a:ea typeface="Times New Roman" panose="02020603050405020304" pitchFamily="18" charset="0"/>
              </a:rPr>
              <a:t>р</a:t>
            </a:r>
            <a:r>
              <a:rPr lang="uk-UA" sz="2000" spc="-20" dirty="0">
                <a:solidFill>
                  <a:schemeClr val="tx1"/>
                </a:solidFill>
                <a:effectLst/>
                <a:latin typeface="Times New Roman" panose="02020603050405020304" pitchFamily="18" charset="0"/>
                <a:ea typeface="Times New Roman" panose="02020603050405020304" pitchFamily="18" charset="0"/>
              </a:rPr>
              <a:t>е</a:t>
            </a:r>
            <a:r>
              <a:rPr lang="uk-UA" sz="2000" spc="-25" dirty="0">
                <a:solidFill>
                  <a:schemeClr val="tx1"/>
                </a:solidFill>
                <a:effectLst/>
                <a:latin typeface="Times New Roman" panose="02020603050405020304" pitchFamily="18" charset="0"/>
                <a:ea typeface="Times New Roman" panose="02020603050405020304" pitchFamily="18" charset="0"/>
              </a:rPr>
              <a:t>в</a:t>
            </a:r>
            <a:r>
              <a:rPr lang="uk-UA" sz="2000" spc="-15" dirty="0">
                <a:solidFill>
                  <a:schemeClr val="tx1"/>
                </a:solidFill>
                <a:effectLst/>
                <a:latin typeface="Times New Roman" panose="02020603050405020304" pitchFamily="18" charset="0"/>
                <a:ea typeface="Times New Roman" panose="02020603050405020304" pitchFamily="18" charset="0"/>
              </a:rPr>
              <a:t>ір</a:t>
            </a:r>
            <a:r>
              <a:rPr lang="uk-UA" sz="2000" spc="-25" dirty="0">
                <a:solidFill>
                  <a:schemeClr val="tx1"/>
                </a:solidFill>
                <a:effectLst/>
                <a:latin typeface="Times New Roman" panose="02020603050405020304" pitchFamily="18" charset="0"/>
                <a:ea typeface="Times New Roman" panose="02020603050405020304" pitchFamily="18" charset="0"/>
              </a:rPr>
              <a:t>к</a:t>
            </a:r>
            <a:r>
              <a:rPr lang="uk-UA" sz="2000" dirty="0">
                <a:solidFill>
                  <a:schemeClr val="tx1"/>
                </a:solidFill>
                <a:effectLst/>
                <a:latin typeface="Times New Roman" panose="02020603050405020304" pitchFamily="18" charset="0"/>
                <a:ea typeface="Times New Roman" panose="02020603050405020304" pitchFamily="18" charset="0"/>
              </a:rPr>
              <a:t>у</a:t>
            </a:r>
            <a:r>
              <a:rPr lang="uk-UA" sz="2000" spc="110" dirty="0">
                <a:solidFill>
                  <a:schemeClr val="tx1"/>
                </a:solidFill>
                <a:effectLst/>
                <a:latin typeface="Times New Roman" panose="02020603050405020304" pitchFamily="18" charset="0"/>
                <a:ea typeface="Times New Roman" panose="02020603050405020304" pitchFamily="18" charset="0"/>
              </a:rPr>
              <a:t> </a:t>
            </a:r>
            <a:r>
              <a:rPr lang="uk-UA" sz="2000" spc="-20" dirty="0">
                <a:solidFill>
                  <a:schemeClr val="tx1"/>
                </a:solidFill>
                <a:effectLst/>
                <a:latin typeface="Times New Roman" panose="02020603050405020304" pitchFamily="18" charset="0"/>
                <a:ea typeface="Times New Roman" panose="02020603050405020304" pitchFamily="18" charset="0"/>
              </a:rPr>
              <a:t>д</a:t>
            </a:r>
            <a:r>
              <a:rPr lang="uk-UA" sz="2000" spc="-15" dirty="0">
                <a:solidFill>
                  <a:schemeClr val="tx1"/>
                </a:solidFill>
                <a:effectLst/>
                <a:latin typeface="Times New Roman" panose="02020603050405020304" pitchFamily="18" charset="0"/>
                <a:ea typeface="Times New Roman" panose="02020603050405020304" pitchFamily="18" charset="0"/>
              </a:rPr>
              <a:t>о</a:t>
            </a:r>
            <a:r>
              <a:rPr lang="uk-UA" sz="2000" spc="-20" dirty="0">
                <a:solidFill>
                  <a:schemeClr val="tx1"/>
                </a:solidFill>
                <a:effectLst/>
                <a:latin typeface="Times New Roman" panose="02020603050405020304" pitchFamily="18" charset="0"/>
                <a:ea typeface="Times New Roman" panose="02020603050405020304" pitchFamily="18" charset="0"/>
              </a:rPr>
              <a:t>с</a:t>
            </a:r>
            <a:r>
              <a:rPr lang="uk-UA" sz="2000" spc="-25" dirty="0">
                <a:solidFill>
                  <a:schemeClr val="tx1"/>
                </a:solidFill>
                <a:effectLst/>
                <a:latin typeface="Times New Roman" panose="02020603050405020304" pitchFamily="18" charset="0"/>
                <a:ea typeface="Times New Roman" panose="02020603050405020304" pitchFamily="18" charset="0"/>
              </a:rPr>
              <a:t>т</a:t>
            </a:r>
            <a:r>
              <a:rPr lang="uk-UA" sz="2000" spc="-15" dirty="0">
                <a:solidFill>
                  <a:schemeClr val="tx1"/>
                </a:solidFill>
                <a:effectLst/>
                <a:latin typeface="Times New Roman" panose="02020603050405020304" pitchFamily="18" charset="0"/>
                <a:ea typeface="Times New Roman" panose="02020603050405020304" pitchFamily="18" charset="0"/>
              </a:rPr>
              <a:t>о</a:t>
            </a:r>
            <a:r>
              <a:rPr lang="uk-UA" sz="2000" spc="-25" dirty="0">
                <a:solidFill>
                  <a:schemeClr val="tx1"/>
                </a:solidFill>
                <a:effectLst/>
                <a:latin typeface="Times New Roman" panose="02020603050405020304" pitchFamily="18" charset="0"/>
                <a:ea typeface="Times New Roman" panose="02020603050405020304" pitchFamily="18" charset="0"/>
              </a:rPr>
              <a:t>в</a:t>
            </a:r>
            <a:r>
              <a:rPr lang="uk-UA" sz="2000" spc="-15" dirty="0">
                <a:solidFill>
                  <a:schemeClr val="tx1"/>
                </a:solidFill>
                <a:effectLst/>
                <a:latin typeface="Times New Roman" panose="02020603050405020304" pitchFamily="18" charset="0"/>
                <a:ea typeface="Times New Roman" panose="02020603050405020304" pitchFamily="18" charset="0"/>
              </a:rPr>
              <a:t>ір</a:t>
            </a:r>
            <a:r>
              <a:rPr lang="uk-UA" sz="2000" spc="-20" dirty="0">
                <a:solidFill>
                  <a:schemeClr val="tx1"/>
                </a:solidFill>
                <a:effectLst/>
                <a:latin typeface="Times New Roman" panose="02020603050405020304" pitchFamily="18" charset="0"/>
                <a:ea typeface="Times New Roman" panose="02020603050405020304" pitchFamily="18" charset="0"/>
              </a:rPr>
              <a:t>н</a:t>
            </a:r>
            <a:r>
              <a:rPr lang="uk-UA" sz="2000" spc="-15" dirty="0">
                <a:solidFill>
                  <a:schemeClr val="tx1"/>
                </a:solidFill>
                <a:effectLst/>
                <a:latin typeface="Times New Roman" panose="02020603050405020304" pitchFamily="18" charset="0"/>
                <a:ea typeface="Times New Roman" panose="02020603050405020304" pitchFamily="18" charset="0"/>
              </a:rPr>
              <a:t>о</a:t>
            </a:r>
            <a:r>
              <a:rPr lang="uk-UA" sz="2000" spc="-20" dirty="0">
                <a:solidFill>
                  <a:schemeClr val="tx1"/>
                </a:solidFill>
                <a:effectLst/>
                <a:latin typeface="Times New Roman" panose="02020603050405020304" pitchFamily="18" charset="0"/>
                <a:ea typeface="Times New Roman" panose="02020603050405020304" pitchFamily="18" charset="0"/>
              </a:rPr>
              <a:t>с</a:t>
            </a:r>
            <a:r>
              <a:rPr lang="uk-UA" sz="2000" spc="-25" dirty="0">
                <a:solidFill>
                  <a:schemeClr val="tx1"/>
                </a:solidFill>
                <a:effectLst/>
                <a:latin typeface="Times New Roman" panose="02020603050405020304" pitchFamily="18" charset="0"/>
                <a:ea typeface="Times New Roman" panose="02020603050405020304" pitchFamily="18" charset="0"/>
              </a:rPr>
              <a:t>т</a:t>
            </a:r>
            <a:r>
              <a:rPr lang="uk-UA" sz="2000" dirty="0">
                <a:solidFill>
                  <a:schemeClr val="tx1"/>
                </a:solidFill>
                <a:effectLst/>
                <a:latin typeface="Times New Roman" panose="02020603050405020304" pitchFamily="18" charset="0"/>
                <a:ea typeface="Times New Roman" panose="02020603050405020304" pitchFamily="18" charset="0"/>
              </a:rPr>
              <a:t>і</a:t>
            </a:r>
            <a:r>
              <a:rPr lang="uk-UA" sz="2000" spc="135" dirty="0">
                <a:solidFill>
                  <a:schemeClr val="tx1"/>
                </a:solidFill>
                <a:effectLst/>
                <a:latin typeface="Times New Roman" panose="02020603050405020304" pitchFamily="18" charset="0"/>
                <a:ea typeface="Times New Roman" panose="02020603050405020304" pitchFamily="18" charset="0"/>
              </a:rPr>
              <a:t> </a:t>
            </a:r>
            <a:r>
              <a:rPr lang="uk-UA" sz="2000" spc="-25" dirty="0">
                <a:solidFill>
                  <a:schemeClr val="tx1"/>
                </a:solidFill>
                <a:effectLst/>
                <a:latin typeface="Times New Roman" panose="02020603050405020304" pitchFamily="18" charset="0"/>
                <a:ea typeface="Times New Roman" panose="02020603050405020304" pitchFamily="18" charset="0"/>
              </a:rPr>
              <a:t>з</a:t>
            </a:r>
            <a:r>
              <a:rPr lang="uk-UA" sz="2000" spc="-15" dirty="0">
                <a:solidFill>
                  <a:schemeClr val="tx1"/>
                </a:solidFill>
                <a:effectLst/>
                <a:latin typeface="Times New Roman" panose="02020603050405020304" pitchFamily="18" charset="0"/>
                <a:ea typeface="Times New Roman" panose="02020603050405020304" pitchFamily="18" charset="0"/>
              </a:rPr>
              <a:t>і</a:t>
            </a:r>
            <a:r>
              <a:rPr lang="uk-UA" sz="2000" spc="-20" dirty="0">
                <a:solidFill>
                  <a:schemeClr val="tx1"/>
                </a:solidFill>
                <a:effectLst/>
                <a:latin typeface="Times New Roman" panose="02020603050405020304" pitchFamily="18" charset="0"/>
                <a:ea typeface="Times New Roman" panose="02020603050405020304" pitchFamily="18" charset="0"/>
              </a:rPr>
              <a:t>б</a:t>
            </a:r>
            <a:r>
              <a:rPr lang="uk-UA" sz="2000" spc="-15" dirty="0">
                <a:solidFill>
                  <a:schemeClr val="tx1"/>
                </a:solidFill>
                <a:effectLst/>
                <a:latin typeface="Times New Roman" panose="02020603050405020304" pitchFamily="18" charset="0"/>
                <a:ea typeface="Times New Roman" panose="02020603050405020304" pitchFamily="18" charset="0"/>
              </a:rPr>
              <a:t>р</a:t>
            </a:r>
            <a:r>
              <a:rPr lang="uk-UA" sz="2000" spc="-20" dirty="0">
                <a:solidFill>
                  <a:schemeClr val="tx1"/>
                </a:solidFill>
                <a:effectLst/>
                <a:latin typeface="Times New Roman" panose="02020603050405020304" pitchFamily="18" charset="0"/>
                <a:ea typeface="Times New Roman" panose="02020603050405020304" pitchFamily="18" charset="0"/>
              </a:rPr>
              <a:t>ани</a:t>
            </a:r>
            <a:r>
              <a:rPr lang="uk-UA" sz="2000" dirty="0">
                <a:solidFill>
                  <a:schemeClr val="tx1"/>
                </a:solidFill>
                <a:effectLst/>
                <a:latin typeface="Times New Roman" panose="02020603050405020304" pitchFamily="18" charset="0"/>
                <a:ea typeface="Times New Roman" panose="02020603050405020304" pitchFamily="18" charset="0"/>
              </a:rPr>
              <a:t>х</a:t>
            </a:r>
            <a:r>
              <a:rPr lang="uk-UA" sz="2000" spc="135" dirty="0">
                <a:solidFill>
                  <a:schemeClr val="tx1"/>
                </a:solidFill>
                <a:effectLst/>
                <a:latin typeface="Times New Roman" panose="02020603050405020304" pitchFamily="18" charset="0"/>
                <a:ea typeface="Times New Roman" panose="02020603050405020304" pitchFamily="18" charset="0"/>
              </a:rPr>
              <a:t> </a:t>
            </a:r>
            <a:r>
              <a:rPr lang="uk-UA" sz="2000" spc="-20" dirty="0">
                <a:solidFill>
                  <a:schemeClr val="tx1"/>
                </a:solidFill>
                <a:effectLst/>
                <a:latin typeface="Times New Roman" panose="02020603050405020304" pitchFamily="18" charset="0"/>
                <a:ea typeface="Times New Roman" panose="02020603050405020304" pitchFamily="18" charset="0"/>
              </a:rPr>
              <a:t>фа</a:t>
            </a:r>
            <a:r>
              <a:rPr lang="uk-UA" sz="2000" spc="-25" dirty="0">
                <a:solidFill>
                  <a:schemeClr val="tx1"/>
                </a:solidFill>
                <a:effectLst/>
                <a:latin typeface="Times New Roman" panose="02020603050405020304" pitchFamily="18" charset="0"/>
                <a:ea typeface="Times New Roman" panose="02020603050405020304" pitchFamily="18" charset="0"/>
              </a:rPr>
              <a:t>кт</a:t>
            </a:r>
            <a:r>
              <a:rPr lang="uk-UA" sz="2000" spc="-20" dirty="0">
                <a:solidFill>
                  <a:schemeClr val="tx1"/>
                </a:solidFill>
                <a:effectLst/>
                <a:latin typeface="Times New Roman" panose="02020603050405020304" pitchFamily="18" charset="0"/>
                <a:ea typeface="Times New Roman" panose="02020603050405020304" pitchFamily="18" charset="0"/>
              </a:rPr>
              <a:t>ични</a:t>
            </a:r>
            <a:r>
              <a:rPr lang="uk-UA" sz="2000" dirty="0">
                <a:solidFill>
                  <a:schemeClr val="tx1"/>
                </a:solidFill>
                <a:effectLst/>
                <a:latin typeface="Times New Roman" panose="02020603050405020304" pitchFamily="18" charset="0"/>
                <a:ea typeface="Times New Roman" panose="02020603050405020304" pitchFamily="18" charset="0"/>
              </a:rPr>
              <a:t>х</a:t>
            </a:r>
            <a:r>
              <a:rPr lang="uk-UA" sz="2000" spc="65" dirty="0">
                <a:solidFill>
                  <a:schemeClr val="tx1"/>
                </a:solidFill>
                <a:effectLst/>
                <a:latin typeface="Times New Roman" panose="02020603050405020304" pitchFamily="18" charset="0"/>
                <a:ea typeface="Times New Roman" panose="02020603050405020304" pitchFamily="18" charset="0"/>
              </a:rPr>
              <a:t> </a:t>
            </a:r>
            <a:r>
              <a:rPr lang="uk-UA" sz="2000" spc="-25" dirty="0">
                <a:solidFill>
                  <a:schemeClr val="tx1"/>
                </a:solidFill>
                <a:effectLst/>
                <a:latin typeface="Times New Roman" panose="02020603050405020304" pitchFamily="18" charset="0"/>
                <a:ea typeface="Times New Roman" panose="02020603050405020304" pitchFamily="18" charset="0"/>
              </a:rPr>
              <a:t>м</a:t>
            </a:r>
            <a:r>
              <a:rPr lang="uk-UA" sz="2000" spc="-20" dirty="0">
                <a:solidFill>
                  <a:schemeClr val="tx1"/>
                </a:solidFill>
                <a:effectLst/>
                <a:latin typeface="Times New Roman" panose="02020603050405020304" pitchFamily="18" charset="0"/>
                <a:ea typeface="Times New Roman" panose="02020603050405020304" pitchFamily="18" charset="0"/>
              </a:rPr>
              <a:t>а</a:t>
            </a:r>
            <a:r>
              <a:rPr lang="uk-UA" sz="2000" spc="-25" dirty="0">
                <a:solidFill>
                  <a:schemeClr val="tx1"/>
                </a:solidFill>
                <a:effectLst/>
                <a:latin typeface="Times New Roman" panose="02020603050405020304" pitchFamily="18" charset="0"/>
                <a:ea typeface="Times New Roman" panose="02020603050405020304" pitchFamily="18" charset="0"/>
              </a:rPr>
              <a:t>т</a:t>
            </a:r>
            <a:r>
              <a:rPr lang="uk-UA" sz="2000" spc="-20" dirty="0">
                <a:solidFill>
                  <a:schemeClr val="tx1"/>
                </a:solidFill>
                <a:effectLst/>
                <a:latin typeface="Times New Roman" panose="02020603050405020304" pitchFamily="18" charset="0"/>
                <a:ea typeface="Times New Roman" panose="02020603050405020304" pitchFamily="18" charset="0"/>
              </a:rPr>
              <a:t>е</a:t>
            </a:r>
            <a:r>
              <a:rPr lang="uk-UA" sz="2000" spc="-15" dirty="0">
                <a:solidFill>
                  <a:schemeClr val="tx1"/>
                </a:solidFill>
                <a:effectLst/>
                <a:latin typeface="Times New Roman" panose="02020603050405020304" pitchFamily="18" charset="0"/>
                <a:ea typeface="Times New Roman" panose="02020603050405020304" pitchFamily="18" charset="0"/>
              </a:rPr>
              <a:t>рі</a:t>
            </a:r>
            <a:r>
              <a:rPr lang="uk-UA" sz="2000" spc="-20" dirty="0">
                <a:solidFill>
                  <a:schemeClr val="tx1"/>
                </a:solidFill>
                <a:effectLst/>
                <a:latin typeface="Times New Roman" panose="02020603050405020304" pitchFamily="18" charset="0"/>
                <a:ea typeface="Times New Roman" panose="02020603050405020304" pitchFamily="18" charset="0"/>
              </a:rPr>
              <a:t>а</a:t>
            </a:r>
            <a:r>
              <a:rPr lang="uk-UA" sz="2000" spc="-30" dirty="0">
                <a:solidFill>
                  <a:schemeClr val="tx1"/>
                </a:solidFill>
                <a:effectLst/>
                <a:latin typeface="Times New Roman" panose="02020603050405020304" pitchFamily="18" charset="0"/>
                <a:ea typeface="Times New Roman" panose="02020603050405020304" pitchFamily="18" charset="0"/>
              </a:rPr>
              <a:t>л</a:t>
            </a:r>
            <a:r>
              <a:rPr lang="uk-UA" sz="2000" spc="-15" dirty="0">
                <a:solidFill>
                  <a:schemeClr val="tx1"/>
                </a:solidFill>
                <a:effectLst/>
                <a:latin typeface="Times New Roman" panose="02020603050405020304" pitchFamily="18" charset="0"/>
                <a:ea typeface="Times New Roman" panose="02020603050405020304" pitchFamily="18" charset="0"/>
              </a:rPr>
              <a:t>і</a:t>
            </a:r>
            <a:r>
              <a:rPr lang="uk-UA" sz="2000" spc="-30" dirty="0">
                <a:solidFill>
                  <a:schemeClr val="tx1"/>
                </a:solidFill>
                <a:effectLst/>
                <a:latin typeface="Times New Roman" panose="02020603050405020304" pitchFamily="18" charset="0"/>
                <a:ea typeface="Times New Roman" panose="02020603050405020304" pitchFamily="18" charset="0"/>
              </a:rPr>
              <a:t>в</a:t>
            </a:r>
            <a:r>
              <a:rPr lang="uk-UA" sz="2000" dirty="0">
                <a:solidFill>
                  <a:schemeClr val="tx1"/>
                </a:solidFill>
                <a:effectLst/>
                <a:latin typeface="Times New Roman" panose="02020603050405020304" pitchFamily="18" charset="0"/>
                <a:ea typeface="Times New Roman" panose="02020603050405020304" pitchFamily="18" charset="0"/>
              </a:rPr>
              <a:t>.</a:t>
            </a:r>
            <a:r>
              <a:rPr lang="uk-UA" sz="2000" spc="55" dirty="0">
                <a:solidFill>
                  <a:schemeClr val="tx1"/>
                </a:solidFill>
                <a:effectLst/>
                <a:latin typeface="Times New Roman" panose="02020603050405020304" pitchFamily="18" charset="0"/>
                <a:ea typeface="Times New Roman" panose="02020603050405020304" pitchFamily="18" charset="0"/>
              </a:rPr>
              <a:t> </a:t>
            </a:r>
            <a:r>
              <a:rPr lang="uk-UA" sz="2000" spc="-20" dirty="0">
                <a:solidFill>
                  <a:schemeClr val="tx1"/>
                </a:solidFill>
                <a:effectLst/>
                <a:latin typeface="Times New Roman" panose="02020603050405020304" pitchFamily="18" charset="0"/>
                <a:ea typeface="Times New Roman" panose="02020603050405020304" pitchFamily="18" charset="0"/>
              </a:rPr>
              <a:t>Д</a:t>
            </a:r>
            <a:r>
              <a:rPr lang="uk-UA" sz="2000" spc="-30" dirty="0">
                <a:solidFill>
                  <a:schemeClr val="tx1"/>
                </a:solidFill>
                <a:effectLst/>
                <a:latin typeface="Times New Roman" panose="02020603050405020304" pitchFamily="18" charset="0"/>
                <a:ea typeface="Times New Roman" panose="02020603050405020304" pitchFamily="18" charset="0"/>
              </a:rPr>
              <a:t>обир</a:t>
            </a:r>
            <a:r>
              <a:rPr lang="uk-UA" sz="2000" spc="-35" dirty="0">
                <a:solidFill>
                  <a:schemeClr val="tx1"/>
                </a:solidFill>
                <a:effectLst/>
                <a:latin typeface="Times New Roman" panose="02020603050405020304" pitchFamily="18" charset="0"/>
                <a:ea typeface="Times New Roman" panose="02020603050405020304" pitchFamily="18" charset="0"/>
              </a:rPr>
              <a:t>а</a:t>
            </a:r>
            <a:r>
              <a:rPr lang="uk-UA" sz="2000" spc="-40" dirty="0">
                <a:solidFill>
                  <a:schemeClr val="tx1"/>
                </a:solidFill>
                <a:effectLst/>
                <a:latin typeface="Times New Roman" panose="02020603050405020304" pitchFamily="18" charset="0"/>
                <a:ea typeface="Times New Roman" panose="02020603050405020304" pitchFamily="18" charset="0"/>
              </a:rPr>
              <a:t>ю</a:t>
            </a:r>
            <a:r>
              <a:rPr lang="uk-UA" sz="2000" spc="-35" dirty="0">
                <a:solidFill>
                  <a:schemeClr val="tx1"/>
                </a:solidFill>
                <a:effectLst/>
                <a:latin typeface="Times New Roman" panose="02020603050405020304" pitchFamily="18" charset="0"/>
                <a:ea typeface="Times New Roman" panose="02020603050405020304" pitchFamily="18" charset="0"/>
              </a:rPr>
              <a:t>ч</a:t>
            </a:r>
            <a:r>
              <a:rPr lang="uk-UA" sz="2000" dirty="0">
                <a:solidFill>
                  <a:schemeClr val="tx1"/>
                </a:solidFill>
                <a:effectLst/>
                <a:latin typeface="Times New Roman" panose="02020603050405020304" pitchFamily="18" charset="0"/>
                <a:ea typeface="Times New Roman" panose="02020603050405020304" pitchFamily="18" charset="0"/>
              </a:rPr>
              <a:t>и</a:t>
            </a:r>
            <a:r>
              <a:rPr lang="uk-UA" sz="2000" spc="40" dirty="0">
                <a:solidFill>
                  <a:schemeClr val="tx1"/>
                </a:solidFill>
                <a:effectLst/>
                <a:latin typeface="Times New Roman" panose="02020603050405020304" pitchFamily="18" charset="0"/>
                <a:ea typeface="Times New Roman" panose="02020603050405020304" pitchFamily="18" charset="0"/>
              </a:rPr>
              <a:t> </a:t>
            </a:r>
            <a:r>
              <a:rPr lang="uk-UA" sz="2000" spc="-35" dirty="0">
                <a:solidFill>
                  <a:schemeClr val="tx1"/>
                </a:solidFill>
                <a:effectLst/>
                <a:latin typeface="Times New Roman" panose="02020603050405020304" pitchFamily="18" charset="0"/>
                <a:ea typeface="Times New Roman" panose="02020603050405020304" pitchFamily="18" charset="0"/>
              </a:rPr>
              <a:t>фа</a:t>
            </a:r>
            <a:r>
              <a:rPr lang="uk-UA" sz="2000" spc="-20" dirty="0">
                <a:solidFill>
                  <a:schemeClr val="tx1"/>
                </a:solidFill>
                <a:effectLst/>
                <a:latin typeface="Times New Roman" panose="02020603050405020304" pitchFamily="18" charset="0"/>
                <a:ea typeface="Times New Roman" panose="02020603050405020304" pitchFamily="18" charset="0"/>
              </a:rPr>
              <a:t>к</a:t>
            </a:r>
            <a:r>
              <a:rPr lang="uk-UA" sz="2000" spc="-35" dirty="0">
                <a:solidFill>
                  <a:schemeClr val="tx1"/>
                </a:solidFill>
                <a:effectLst/>
                <a:latin typeface="Times New Roman" panose="02020603050405020304" pitchFamily="18" charset="0"/>
                <a:ea typeface="Times New Roman" panose="02020603050405020304" pitchFamily="18" charset="0"/>
              </a:rPr>
              <a:t>т</a:t>
            </a:r>
            <a:r>
              <a:rPr lang="uk-UA" sz="2000" spc="-30" dirty="0">
                <a:solidFill>
                  <a:schemeClr val="tx1"/>
                </a:solidFill>
                <a:effectLst/>
                <a:latin typeface="Times New Roman" panose="02020603050405020304" pitchFamily="18" charset="0"/>
                <a:ea typeface="Times New Roman" panose="02020603050405020304" pitchFamily="18" charset="0"/>
              </a:rPr>
              <a:t>и</a:t>
            </a:r>
            <a:r>
              <a:rPr lang="uk-UA" sz="2000" dirty="0">
                <a:solidFill>
                  <a:schemeClr val="tx1"/>
                </a:solidFill>
                <a:effectLst/>
                <a:latin typeface="Times New Roman" panose="02020603050405020304" pitchFamily="18" charset="0"/>
                <a:ea typeface="Times New Roman" panose="02020603050405020304" pitchFamily="18" charset="0"/>
              </a:rPr>
              <a:t>,</a:t>
            </a:r>
            <a:r>
              <a:rPr lang="uk-UA" sz="2000" spc="30" dirty="0">
                <a:solidFill>
                  <a:schemeClr val="tx1"/>
                </a:solidFill>
                <a:effectLst/>
                <a:latin typeface="Times New Roman" panose="02020603050405020304" pitchFamily="18" charset="0"/>
                <a:ea typeface="Times New Roman" panose="02020603050405020304" pitchFamily="18" charset="0"/>
              </a:rPr>
              <a:t> </a:t>
            </a:r>
            <a:r>
              <a:rPr lang="uk-UA" sz="2000" spc="-30" dirty="0">
                <a:solidFill>
                  <a:schemeClr val="tx1"/>
                </a:solidFill>
                <a:effectLst/>
                <a:latin typeface="Times New Roman" panose="02020603050405020304" pitchFamily="18" charset="0"/>
                <a:ea typeface="Times New Roman" panose="02020603050405020304" pitchFamily="18" charset="0"/>
              </a:rPr>
              <a:t>н</a:t>
            </a:r>
            <a:r>
              <a:rPr lang="uk-UA" sz="2000" spc="-20" dirty="0">
                <a:solidFill>
                  <a:schemeClr val="tx1"/>
                </a:solidFill>
                <a:effectLst/>
                <a:latin typeface="Times New Roman" panose="02020603050405020304" pitchFamily="18" charset="0"/>
                <a:ea typeface="Times New Roman" panose="02020603050405020304" pitchFamily="18" charset="0"/>
              </a:rPr>
              <a:t>е</a:t>
            </a:r>
            <a:r>
              <a:rPr lang="uk-UA" sz="2000" spc="-30" dirty="0">
                <a:solidFill>
                  <a:schemeClr val="tx1"/>
                </a:solidFill>
                <a:effectLst/>
                <a:latin typeface="Times New Roman" panose="02020603050405020304" pitchFamily="18" charset="0"/>
                <a:ea typeface="Times New Roman" panose="02020603050405020304" pitchFamily="18" charset="0"/>
              </a:rPr>
              <a:t>обхідн</a:t>
            </a:r>
            <a:r>
              <a:rPr lang="uk-UA" sz="2000" dirty="0">
                <a:solidFill>
                  <a:schemeClr val="tx1"/>
                </a:solidFill>
                <a:effectLst/>
                <a:latin typeface="Times New Roman" panose="02020603050405020304" pitchFamily="18" charset="0"/>
                <a:ea typeface="Times New Roman" panose="02020603050405020304" pitchFamily="18" charset="0"/>
              </a:rPr>
              <a:t>о</a:t>
            </a:r>
            <a:r>
              <a:rPr lang="uk-UA" sz="2000" spc="40" dirty="0">
                <a:solidFill>
                  <a:schemeClr val="tx1"/>
                </a:solidFill>
                <a:effectLst/>
                <a:latin typeface="Times New Roman" panose="02020603050405020304" pitchFamily="18" charset="0"/>
                <a:ea typeface="Times New Roman" panose="02020603050405020304" pitchFamily="18" charset="0"/>
              </a:rPr>
              <a:t> </a:t>
            </a:r>
            <a:r>
              <a:rPr lang="uk-UA" sz="2000" spc="-30" dirty="0">
                <a:solidFill>
                  <a:schemeClr val="tx1"/>
                </a:solidFill>
                <a:effectLst/>
                <a:latin typeface="Times New Roman" panose="02020603050405020304" pitchFamily="18" charset="0"/>
                <a:ea typeface="Times New Roman" panose="02020603050405020304" pitchFamily="18" charset="0"/>
              </a:rPr>
              <a:t>до</a:t>
            </a:r>
            <a:r>
              <a:rPr lang="uk-UA" sz="2000" spc="-35" dirty="0">
                <a:solidFill>
                  <a:schemeClr val="tx1"/>
                </a:solidFill>
                <a:effectLst/>
                <a:latin typeface="Times New Roman" panose="02020603050405020304" pitchFamily="18" charset="0"/>
                <a:ea typeface="Times New Roman" panose="02020603050405020304" pitchFamily="18" charset="0"/>
              </a:rPr>
              <a:t>т</a:t>
            </a:r>
            <a:r>
              <a:rPr lang="uk-UA" sz="2000" spc="-30" dirty="0">
                <a:solidFill>
                  <a:schemeClr val="tx1"/>
                </a:solidFill>
                <a:effectLst/>
                <a:latin typeface="Times New Roman" panose="02020603050405020304" pitchFamily="18" charset="0"/>
                <a:ea typeface="Times New Roman" panose="02020603050405020304" pitchFamily="18" charset="0"/>
              </a:rPr>
              <a:t>ри</a:t>
            </a:r>
            <a:r>
              <a:rPr lang="uk-UA" sz="2000" spc="-35" dirty="0">
                <a:solidFill>
                  <a:schemeClr val="tx1"/>
                </a:solidFill>
                <a:effectLst/>
                <a:latin typeface="Times New Roman" panose="02020603050405020304" pitchFamily="18" charset="0"/>
                <a:ea typeface="Times New Roman" panose="02020603050405020304" pitchFamily="18" charset="0"/>
              </a:rPr>
              <a:t>м</a:t>
            </a:r>
            <a:r>
              <a:rPr lang="uk-UA" sz="2000" spc="-40" dirty="0">
                <a:solidFill>
                  <a:schemeClr val="tx1"/>
                </a:solidFill>
                <a:effectLst/>
                <a:latin typeface="Times New Roman" panose="02020603050405020304" pitchFamily="18" charset="0"/>
                <a:ea typeface="Times New Roman" panose="02020603050405020304" pitchFamily="18" charset="0"/>
              </a:rPr>
              <a:t>ув</a:t>
            </a:r>
            <a:r>
              <a:rPr lang="uk-UA" sz="2000" spc="-20" dirty="0">
                <a:solidFill>
                  <a:schemeClr val="tx1"/>
                </a:solidFill>
                <a:effectLst/>
                <a:latin typeface="Times New Roman" panose="02020603050405020304" pitchFamily="18" charset="0"/>
                <a:ea typeface="Times New Roman" panose="02020603050405020304" pitchFamily="18" charset="0"/>
              </a:rPr>
              <a:t>а</a:t>
            </a:r>
            <a:r>
              <a:rPr lang="uk-UA" sz="2000" spc="-35" dirty="0">
                <a:solidFill>
                  <a:schemeClr val="tx1"/>
                </a:solidFill>
                <a:effectLst/>
                <a:latin typeface="Times New Roman" panose="02020603050405020304" pitchFamily="18" charset="0"/>
                <a:ea typeface="Times New Roman" panose="02020603050405020304" pitchFamily="18" charset="0"/>
              </a:rPr>
              <a:t>т</a:t>
            </a:r>
            <a:r>
              <a:rPr lang="uk-UA" sz="2000" spc="-20" dirty="0">
                <a:solidFill>
                  <a:schemeClr val="tx1"/>
                </a:solidFill>
                <a:effectLst/>
                <a:latin typeface="Times New Roman" panose="02020603050405020304" pitchFamily="18" charset="0"/>
                <a:ea typeface="Times New Roman" panose="02020603050405020304" pitchFamily="18" charset="0"/>
              </a:rPr>
              <a:t>и</a:t>
            </a:r>
            <a:r>
              <a:rPr lang="uk-UA" sz="2000" spc="-35" dirty="0">
                <a:solidFill>
                  <a:schemeClr val="tx1"/>
                </a:solidFill>
                <a:effectLst/>
                <a:latin typeface="Times New Roman" panose="02020603050405020304" pitchFamily="18" charset="0"/>
                <a:ea typeface="Times New Roman" panose="02020603050405020304" pitchFamily="18" charset="0"/>
              </a:rPr>
              <a:t>с</a:t>
            </a:r>
            <a:r>
              <a:rPr lang="uk-UA" sz="2000" dirty="0">
                <a:solidFill>
                  <a:schemeClr val="tx1"/>
                </a:solidFill>
                <a:effectLst/>
                <a:latin typeface="Times New Roman" panose="02020603050405020304" pitchFamily="18" charset="0"/>
                <a:ea typeface="Times New Roman" panose="02020603050405020304" pitchFamily="18" charset="0"/>
              </a:rPr>
              <a:t>я</a:t>
            </a:r>
            <a:r>
              <a:rPr lang="uk-UA" sz="2000" spc="35" dirty="0">
                <a:solidFill>
                  <a:schemeClr val="tx1"/>
                </a:solidFill>
                <a:effectLst/>
                <a:latin typeface="Times New Roman" panose="02020603050405020304" pitchFamily="18" charset="0"/>
                <a:ea typeface="Times New Roman" panose="02020603050405020304" pitchFamily="18" charset="0"/>
              </a:rPr>
              <a:t> </a:t>
            </a:r>
            <a:r>
              <a:rPr lang="uk-UA" sz="2000" spc="-35" dirty="0">
                <a:solidFill>
                  <a:schemeClr val="tx1"/>
                </a:solidFill>
                <a:effectLst/>
                <a:latin typeface="Times New Roman" panose="02020603050405020304" pitchFamily="18" charset="0"/>
                <a:ea typeface="Times New Roman" panose="02020603050405020304" pitchFamily="18" charset="0"/>
              </a:rPr>
              <a:t>ма</a:t>
            </a:r>
            <a:r>
              <a:rPr lang="uk-UA" sz="2000" spc="-20" dirty="0">
                <a:solidFill>
                  <a:schemeClr val="tx1"/>
                </a:solidFill>
                <a:effectLst/>
                <a:latin typeface="Times New Roman" panose="02020603050405020304" pitchFamily="18" charset="0"/>
                <a:ea typeface="Times New Roman" panose="02020603050405020304" pitchFamily="18" charset="0"/>
              </a:rPr>
              <a:t>к</a:t>
            </a:r>
            <a:r>
              <a:rPr lang="uk-UA" sz="2000" spc="-35" dirty="0">
                <a:solidFill>
                  <a:schemeClr val="tx1"/>
                </a:solidFill>
                <a:effectLst/>
                <a:latin typeface="Times New Roman" panose="02020603050405020304" pitchFamily="18" charset="0"/>
                <a:ea typeface="Times New Roman" panose="02020603050405020304" pitchFamily="18" charset="0"/>
              </a:rPr>
              <a:t>с</a:t>
            </a:r>
            <a:r>
              <a:rPr lang="uk-UA" sz="2000" spc="-20" dirty="0">
                <a:solidFill>
                  <a:schemeClr val="tx1"/>
                </a:solidFill>
                <a:effectLst/>
                <a:latin typeface="Times New Roman" panose="02020603050405020304" pitchFamily="18" charset="0"/>
                <a:ea typeface="Times New Roman" panose="02020603050405020304" pitchFamily="18" charset="0"/>
              </a:rPr>
              <a:t>и</a:t>
            </a:r>
            <a:r>
              <a:rPr lang="uk-UA" sz="2000" spc="-35" dirty="0">
                <a:solidFill>
                  <a:schemeClr val="tx1"/>
                </a:solidFill>
                <a:effectLst/>
                <a:latin typeface="Times New Roman" panose="02020603050405020304" pitchFamily="18" charset="0"/>
                <a:ea typeface="Times New Roman" panose="02020603050405020304" pitchFamily="18" charset="0"/>
              </a:rPr>
              <a:t>ма</a:t>
            </a:r>
            <a:r>
              <a:rPr lang="uk-UA" sz="2000" spc="-30" dirty="0">
                <a:solidFill>
                  <a:schemeClr val="tx1"/>
                </a:solidFill>
                <a:effectLst/>
                <a:latin typeface="Times New Roman" panose="02020603050405020304" pitchFamily="18" charset="0"/>
                <a:ea typeface="Times New Roman" panose="02020603050405020304" pitchFamily="18" charset="0"/>
              </a:rPr>
              <a:t>л</a:t>
            </a:r>
            <a:r>
              <a:rPr lang="uk-UA" sz="2000" spc="-40" dirty="0">
                <a:solidFill>
                  <a:schemeClr val="tx1"/>
                </a:solidFill>
                <a:effectLst/>
                <a:latin typeface="Times New Roman" panose="02020603050405020304" pitchFamily="18" charset="0"/>
                <a:ea typeface="Times New Roman" panose="02020603050405020304" pitchFamily="18" charset="0"/>
              </a:rPr>
              <a:t>ь</a:t>
            </a:r>
            <a:r>
              <a:rPr lang="uk-UA" sz="2000" spc="-30" dirty="0">
                <a:solidFill>
                  <a:schemeClr val="tx1"/>
                </a:solidFill>
                <a:effectLst/>
                <a:latin typeface="Times New Roman" panose="02020603050405020304" pitchFamily="18" charset="0"/>
                <a:ea typeface="Times New Roman" panose="02020603050405020304" pitchFamily="18" charset="0"/>
              </a:rPr>
              <a:t>но</a:t>
            </a:r>
            <a:r>
              <a:rPr lang="uk-UA" sz="2000" dirty="0">
                <a:solidFill>
                  <a:schemeClr val="tx1"/>
                </a:solidFill>
                <a:effectLst/>
                <a:latin typeface="Times New Roman" panose="02020603050405020304" pitchFamily="18" charset="0"/>
                <a:ea typeface="Times New Roman" panose="02020603050405020304" pitchFamily="18" charset="0"/>
              </a:rPr>
              <a:t>ї</a:t>
            </a:r>
            <a:r>
              <a:rPr lang="uk-UA" sz="2000" spc="40" dirty="0">
                <a:solidFill>
                  <a:schemeClr val="tx1"/>
                </a:solidFill>
                <a:effectLst/>
                <a:latin typeface="Times New Roman" panose="02020603050405020304" pitchFamily="18" charset="0"/>
                <a:ea typeface="Times New Roman" panose="02020603050405020304" pitchFamily="18" charset="0"/>
              </a:rPr>
              <a:t> </a:t>
            </a:r>
            <a:r>
              <a:rPr lang="uk-UA" sz="2000" spc="-30" dirty="0">
                <a:solidFill>
                  <a:schemeClr val="tx1"/>
                </a:solidFill>
                <a:effectLst/>
                <a:latin typeface="Times New Roman" panose="02020603050405020304" pitchFamily="18" charset="0"/>
                <a:ea typeface="Times New Roman" panose="02020603050405020304" pitchFamily="18" charset="0"/>
              </a:rPr>
              <a:t>н</a:t>
            </a:r>
            <a:r>
              <a:rPr lang="uk-UA" sz="2000" spc="-20" dirty="0">
                <a:solidFill>
                  <a:schemeClr val="tx1"/>
                </a:solidFill>
                <a:effectLst/>
                <a:latin typeface="Times New Roman" panose="02020603050405020304" pitchFamily="18" charset="0"/>
                <a:ea typeface="Times New Roman" panose="02020603050405020304" pitchFamily="18" charset="0"/>
              </a:rPr>
              <a:t>а</a:t>
            </a:r>
            <a:r>
              <a:rPr lang="uk-UA" sz="2000" spc="-40" dirty="0">
                <a:solidFill>
                  <a:schemeClr val="tx1"/>
                </a:solidFill>
                <a:effectLst/>
                <a:latin typeface="Times New Roman" panose="02020603050405020304" pitchFamily="18" charset="0"/>
                <a:ea typeface="Times New Roman" panose="02020603050405020304" pitchFamily="18" charset="0"/>
              </a:rPr>
              <a:t>у</a:t>
            </a:r>
            <a:r>
              <a:rPr lang="uk-UA" sz="2000" spc="-35" dirty="0">
                <a:solidFill>
                  <a:schemeClr val="tx1"/>
                </a:solidFill>
                <a:effectLst/>
                <a:latin typeface="Times New Roman" panose="02020603050405020304" pitchFamily="18" charset="0"/>
                <a:ea typeface="Times New Roman" panose="02020603050405020304" pitchFamily="18" charset="0"/>
              </a:rPr>
              <a:t>к</a:t>
            </a:r>
            <a:r>
              <a:rPr lang="uk-UA" sz="2000" spc="-30" dirty="0">
                <a:solidFill>
                  <a:schemeClr val="tx1"/>
                </a:solidFill>
                <a:effectLst/>
                <a:latin typeface="Times New Roman" panose="02020603050405020304" pitchFamily="18" charset="0"/>
                <a:ea typeface="Times New Roman" panose="02020603050405020304" pitchFamily="18" charset="0"/>
              </a:rPr>
              <a:t>о</a:t>
            </a:r>
            <a:r>
              <a:rPr lang="uk-UA" sz="2000" spc="-40" dirty="0">
                <a:solidFill>
                  <a:schemeClr val="tx1"/>
                </a:solidFill>
                <a:effectLst/>
                <a:latin typeface="Times New Roman" panose="02020603050405020304" pitchFamily="18" charset="0"/>
                <a:ea typeface="Times New Roman" panose="02020603050405020304" pitchFamily="18" charset="0"/>
              </a:rPr>
              <a:t>в</a:t>
            </a:r>
            <a:r>
              <a:rPr lang="uk-UA" sz="2000" spc="-30" dirty="0">
                <a:solidFill>
                  <a:schemeClr val="tx1"/>
                </a:solidFill>
                <a:effectLst/>
                <a:latin typeface="Times New Roman" panose="02020603050405020304" pitchFamily="18" charset="0"/>
                <a:ea typeface="Times New Roman" panose="02020603050405020304" pitchFamily="18" charset="0"/>
              </a:rPr>
              <a:t>о</a:t>
            </a:r>
            <a:r>
              <a:rPr lang="uk-UA" sz="2000" dirty="0">
                <a:solidFill>
                  <a:schemeClr val="tx1"/>
                </a:solidFill>
                <a:effectLst/>
                <a:latin typeface="Times New Roman" panose="02020603050405020304" pitchFamily="18" charset="0"/>
                <a:ea typeface="Times New Roman" panose="02020603050405020304" pitchFamily="18" charset="0"/>
              </a:rPr>
              <a:t>ї </a:t>
            </a:r>
            <a:r>
              <a:rPr lang="uk-UA" sz="2000" spc="-30" dirty="0">
                <a:solidFill>
                  <a:schemeClr val="tx1"/>
                </a:solidFill>
                <a:effectLst/>
                <a:latin typeface="Times New Roman" panose="02020603050405020304" pitchFamily="18" charset="0"/>
                <a:ea typeface="Times New Roman" panose="02020603050405020304" pitchFamily="18" charset="0"/>
              </a:rPr>
              <a:t>об</a:t>
            </a:r>
            <a:r>
              <a:rPr lang="uk-UA" sz="2000" spc="-35" dirty="0">
                <a:solidFill>
                  <a:schemeClr val="tx1"/>
                </a:solidFill>
                <a:effectLst/>
                <a:latin typeface="Times New Roman" panose="02020603050405020304" pitchFamily="18" charset="0"/>
                <a:ea typeface="Times New Roman" panose="02020603050405020304" pitchFamily="18" charset="0"/>
              </a:rPr>
              <a:t>’</a:t>
            </a:r>
            <a:r>
              <a:rPr lang="uk-UA" sz="2000" spc="-40" dirty="0">
                <a:solidFill>
                  <a:schemeClr val="tx1"/>
                </a:solidFill>
                <a:effectLst/>
                <a:latin typeface="Times New Roman" panose="02020603050405020304" pitchFamily="18" charset="0"/>
                <a:ea typeface="Times New Roman" panose="02020603050405020304" pitchFamily="18" charset="0"/>
              </a:rPr>
              <a:t>є</a:t>
            </a:r>
            <a:r>
              <a:rPr lang="uk-UA" sz="2000" spc="-35" dirty="0">
                <a:solidFill>
                  <a:schemeClr val="tx1"/>
                </a:solidFill>
                <a:effectLst/>
                <a:latin typeface="Times New Roman" panose="02020603050405020304" pitchFamily="18" charset="0"/>
                <a:ea typeface="Times New Roman" panose="02020603050405020304" pitchFamily="18" charset="0"/>
              </a:rPr>
              <a:t>кт</a:t>
            </a:r>
            <a:r>
              <a:rPr lang="uk-UA" sz="2000" spc="-20" dirty="0">
                <a:solidFill>
                  <a:schemeClr val="tx1"/>
                </a:solidFill>
                <a:effectLst/>
                <a:latin typeface="Times New Roman" panose="02020603050405020304" pitchFamily="18" charset="0"/>
                <a:ea typeface="Times New Roman" panose="02020603050405020304" pitchFamily="18" charset="0"/>
              </a:rPr>
              <a:t>и</a:t>
            </a:r>
            <a:r>
              <a:rPr lang="uk-UA" sz="2000" spc="-40" dirty="0">
                <a:solidFill>
                  <a:schemeClr val="tx1"/>
                </a:solidFill>
                <a:effectLst/>
                <a:latin typeface="Times New Roman" panose="02020603050405020304" pitchFamily="18" charset="0"/>
                <a:ea typeface="Times New Roman" panose="02020603050405020304" pitchFamily="18" charset="0"/>
              </a:rPr>
              <a:t>в</a:t>
            </a:r>
            <a:r>
              <a:rPr lang="uk-UA" sz="2000" spc="-30" dirty="0">
                <a:solidFill>
                  <a:schemeClr val="tx1"/>
                </a:solidFill>
                <a:effectLst/>
                <a:latin typeface="Times New Roman" panose="02020603050405020304" pitchFamily="18" charset="0"/>
                <a:ea typeface="Times New Roman" panose="02020603050405020304" pitchFamily="18" charset="0"/>
              </a:rPr>
              <a:t>но</a:t>
            </a:r>
            <a:r>
              <a:rPr lang="uk-UA" sz="2000" spc="-20" dirty="0">
                <a:solidFill>
                  <a:schemeClr val="tx1"/>
                </a:solidFill>
                <a:effectLst/>
                <a:latin typeface="Times New Roman" panose="02020603050405020304" pitchFamily="18" charset="0"/>
                <a:ea typeface="Times New Roman" panose="02020603050405020304" pitchFamily="18" charset="0"/>
              </a:rPr>
              <a:t>с</a:t>
            </a:r>
            <a:r>
              <a:rPr lang="uk-UA" sz="2000" spc="-35" dirty="0">
                <a:solidFill>
                  <a:schemeClr val="tx1"/>
                </a:solidFill>
                <a:effectLst/>
                <a:latin typeface="Times New Roman" panose="02020603050405020304" pitchFamily="18" charset="0"/>
                <a:ea typeface="Times New Roman" panose="02020603050405020304" pitchFamily="18" charset="0"/>
              </a:rPr>
              <a:t>т</a:t>
            </a:r>
            <a:r>
              <a:rPr lang="uk-UA" sz="2000" spc="-30" dirty="0">
                <a:solidFill>
                  <a:schemeClr val="tx1"/>
                </a:solidFill>
                <a:effectLst/>
                <a:latin typeface="Times New Roman" panose="02020603050405020304" pitchFamily="18" charset="0"/>
                <a:ea typeface="Times New Roman" panose="02020603050405020304" pitchFamily="18" charset="0"/>
              </a:rPr>
              <a:t>і</a:t>
            </a:r>
            <a:r>
              <a:rPr lang="uk-UA" sz="2000" dirty="0">
                <a:solidFill>
                  <a:schemeClr val="tx1"/>
                </a:solidFill>
                <a:effectLst/>
                <a:latin typeface="Times New Roman" panose="02020603050405020304" pitchFamily="18" charset="0"/>
                <a:ea typeface="Times New Roman" panose="02020603050405020304" pitchFamily="18" charset="0"/>
              </a:rPr>
              <a:t>. </a:t>
            </a:r>
          </a:p>
          <a:p>
            <a:pPr marL="342900" indent="-342900" algn="just">
              <a:spcAft>
                <a:spcPts val="0"/>
              </a:spcAft>
              <a:buFont typeface="Wingdings" panose="05000000000000000000" pitchFamily="2" charset="2"/>
              <a:buChar char="Ø"/>
            </a:pPr>
            <a:r>
              <a:rPr lang="uk-UA" sz="2000" spc="-25" dirty="0">
                <a:solidFill>
                  <a:schemeClr val="tx1"/>
                </a:solidFill>
                <a:effectLst/>
                <a:latin typeface="Times New Roman" panose="02020603050405020304" pitchFamily="18" charset="0"/>
                <a:ea typeface="Times New Roman" panose="02020603050405020304" pitchFamily="18" charset="0"/>
              </a:rPr>
              <a:t>В</a:t>
            </a:r>
            <a:r>
              <a:rPr lang="uk-UA" sz="2000" spc="-30" dirty="0">
                <a:solidFill>
                  <a:schemeClr val="tx1"/>
                </a:solidFill>
                <a:effectLst/>
                <a:latin typeface="Times New Roman" panose="02020603050405020304" pitchFamily="18" charset="0"/>
                <a:ea typeface="Times New Roman" panose="02020603050405020304" pitchFamily="18" charset="0"/>
              </a:rPr>
              <a:t>і</a:t>
            </a:r>
            <a:r>
              <a:rPr lang="uk-UA" sz="2000" spc="-20" dirty="0">
                <a:solidFill>
                  <a:schemeClr val="tx1"/>
                </a:solidFill>
                <a:effectLst/>
                <a:latin typeface="Times New Roman" panose="02020603050405020304" pitchFamily="18" charset="0"/>
                <a:ea typeface="Times New Roman" panose="02020603050405020304" pitchFamily="18" charset="0"/>
              </a:rPr>
              <a:t>д</a:t>
            </a:r>
            <a:r>
              <a:rPr lang="uk-UA" sz="2000" spc="-30" dirty="0">
                <a:solidFill>
                  <a:schemeClr val="tx1"/>
                </a:solidFill>
                <a:effectLst/>
                <a:latin typeface="Times New Roman" panose="02020603050405020304" pitchFamily="18" charset="0"/>
                <a:ea typeface="Times New Roman" panose="02020603050405020304" pitchFamily="18" charset="0"/>
              </a:rPr>
              <a:t>іб</a:t>
            </a:r>
            <a:r>
              <a:rPr lang="uk-UA" sz="2000" spc="-15" dirty="0">
                <a:solidFill>
                  <a:schemeClr val="tx1"/>
                </a:solidFill>
                <a:effectLst/>
                <a:latin typeface="Times New Roman" panose="02020603050405020304" pitchFamily="18" charset="0"/>
                <a:ea typeface="Times New Roman" panose="02020603050405020304" pitchFamily="18" charset="0"/>
              </a:rPr>
              <a:t>р</a:t>
            </a:r>
            <a:r>
              <a:rPr lang="uk-UA" sz="2000" spc="-35" dirty="0">
                <a:solidFill>
                  <a:schemeClr val="tx1"/>
                </a:solidFill>
                <a:effectLst/>
                <a:latin typeface="Times New Roman" panose="02020603050405020304" pitchFamily="18" charset="0"/>
                <a:ea typeface="Times New Roman" panose="02020603050405020304" pitchFamily="18" charset="0"/>
              </a:rPr>
              <a:t>а</a:t>
            </a:r>
            <a:r>
              <a:rPr lang="uk-UA" sz="2000" spc="-20" dirty="0">
                <a:solidFill>
                  <a:schemeClr val="tx1"/>
                </a:solidFill>
                <a:effectLst/>
                <a:latin typeface="Times New Roman" panose="02020603050405020304" pitchFamily="18" charset="0"/>
                <a:ea typeface="Times New Roman" panose="02020603050405020304" pitchFamily="18" charset="0"/>
              </a:rPr>
              <a:t>н</a:t>
            </a:r>
            <a:r>
              <a:rPr lang="uk-UA" sz="2000" spc="-30" dirty="0">
                <a:solidFill>
                  <a:schemeClr val="tx1"/>
                </a:solidFill>
                <a:effectLst/>
                <a:latin typeface="Times New Roman" panose="02020603050405020304" pitchFamily="18" charset="0"/>
                <a:ea typeface="Times New Roman" panose="02020603050405020304" pitchFamily="18" charset="0"/>
              </a:rPr>
              <a:t>и</a:t>
            </a:r>
            <a:r>
              <a:rPr lang="uk-UA" sz="2000" dirty="0">
                <a:solidFill>
                  <a:schemeClr val="tx1"/>
                </a:solidFill>
                <a:effectLst/>
                <a:latin typeface="Times New Roman" panose="02020603050405020304" pitchFamily="18" charset="0"/>
                <a:ea typeface="Times New Roman" panose="02020603050405020304" pitchFamily="18" charset="0"/>
              </a:rPr>
              <a:t>й</a:t>
            </a:r>
            <a:r>
              <a:rPr lang="uk-UA" sz="2000" spc="15" dirty="0">
                <a:solidFill>
                  <a:schemeClr val="tx1"/>
                </a:solidFill>
                <a:effectLst/>
                <a:latin typeface="Times New Roman" panose="02020603050405020304" pitchFamily="18" charset="0"/>
                <a:ea typeface="Times New Roman" panose="02020603050405020304" pitchFamily="18" charset="0"/>
              </a:rPr>
              <a:t> </a:t>
            </a:r>
            <a:r>
              <a:rPr lang="uk-UA" sz="2000" spc="-20" dirty="0">
                <a:solidFill>
                  <a:schemeClr val="tx1"/>
                </a:solidFill>
                <a:effectLst/>
                <a:latin typeface="Times New Roman" panose="02020603050405020304" pitchFamily="18" charset="0"/>
                <a:ea typeface="Times New Roman" panose="02020603050405020304" pitchFamily="18" charset="0"/>
              </a:rPr>
              <a:t>фак</a:t>
            </a:r>
            <a:r>
              <a:rPr lang="uk-UA" sz="2000" spc="-35" dirty="0">
                <a:solidFill>
                  <a:schemeClr val="tx1"/>
                </a:solidFill>
                <a:effectLst/>
                <a:latin typeface="Times New Roman" panose="02020603050405020304" pitchFamily="18" charset="0"/>
                <a:ea typeface="Times New Roman" panose="02020603050405020304" pitchFamily="18" charset="0"/>
              </a:rPr>
              <a:t>т</a:t>
            </a:r>
            <a:r>
              <a:rPr lang="uk-UA" sz="2000" spc="-20" dirty="0">
                <a:solidFill>
                  <a:schemeClr val="tx1"/>
                </a:solidFill>
                <a:effectLst/>
                <a:latin typeface="Times New Roman" panose="02020603050405020304" pitchFamily="18" charset="0"/>
                <a:ea typeface="Times New Roman" panose="02020603050405020304" pitchFamily="18" charset="0"/>
              </a:rPr>
              <a:t>и</a:t>
            </a:r>
            <a:r>
              <a:rPr lang="uk-UA" sz="2000" spc="-35" dirty="0">
                <a:solidFill>
                  <a:schemeClr val="tx1"/>
                </a:solidFill>
                <a:effectLst/>
                <a:latin typeface="Times New Roman" panose="02020603050405020304" pitchFamily="18" charset="0"/>
                <a:ea typeface="Times New Roman" panose="02020603050405020304" pitchFamily="18" charset="0"/>
              </a:rPr>
              <a:t>ч</a:t>
            </a:r>
            <a:r>
              <a:rPr lang="uk-UA" sz="2000" spc="-30" dirty="0">
                <a:solidFill>
                  <a:schemeClr val="tx1"/>
                </a:solidFill>
                <a:effectLst/>
                <a:latin typeface="Times New Roman" panose="02020603050405020304" pitchFamily="18" charset="0"/>
                <a:ea typeface="Times New Roman" panose="02020603050405020304" pitchFamily="18" charset="0"/>
              </a:rPr>
              <a:t>н</a:t>
            </a:r>
            <a:r>
              <a:rPr lang="uk-UA" sz="2000" spc="-20" dirty="0">
                <a:solidFill>
                  <a:schemeClr val="tx1"/>
                </a:solidFill>
                <a:effectLst/>
                <a:latin typeface="Times New Roman" panose="02020603050405020304" pitchFamily="18" charset="0"/>
                <a:ea typeface="Times New Roman" panose="02020603050405020304" pitchFamily="18" charset="0"/>
              </a:rPr>
              <a:t>и</a:t>
            </a:r>
            <a:r>
              <a:rPr lang="uk-UA" sz="2000" dirty="0">
                <a:solidFill>
                  <a:schemeClr val="tx1"/>
                </a:solidFill>
                <a:effectLst/>
                <a:latin typeface="Times New Roman" panose="02020603050405020304" pitchFamily="18" charset="0"/>
                <a:ea typeface="Times New Roman" panose="02020603050405020304" pitchFamily="18" charset="0"/>
              </a:rPr>
              <a:t>й</a:t>
            </a:r>
            <a:r>
              <a:rPr lang="uk-UA" sz="2000" spc="15" dirty="0">
                <a:solidFill>
                  <a:schemeClr val="tx1"/>
                </a:solidFill>
                <a:effectLst/>
                <a:latin typeface="Times New Roman" panose="02020603050405020304" pitchFamily="18" charset="0"/>
                <a:ea typeface="Times New Roman" panose="02020603050405020304" pitchFamily="18" charset="0"/>
              </a:rPr>
              <a:t> </a:t>
            </a:r>
            <a:r>
              <a:rPr lang="uk-UA" sz="2000" spc="-25" dirty="0">
                <a:solidFill>
                  <a:schemeClr val="tx1"/>
                </a:solidFill>
                <a:effectLst/>
                <a:latin typeface="Times New Roman" panose="02020603050405020304" pitchFamily="18" charset="0"/>
                <a:ea typeface="Times New Roman" panose="02020603050405020304" pitchFamily="18" charset="0"/>
              </a:rPr>
              <a:t>м</a:t>
            </a:r>
            <a:r>
              <a:rPr lang="uk-UA" sz="2000" spc="-20" dirty="0">
                <a:solidFill>
                  <a:schemeClr val="tx1"/>
                </a:solidFill>
                <a:effectLst/>
                <a:latin typeface="Times New Roman" panose="02020603050405020304" pitchFamily="18" charset="0"/>
                <a:ea typeface="Times New Roman" panose="02020603050405020304" pitchFamily="18" charset="0"/>
              </a:rPr>
              <a:t>а</a:t>
            </a:r>
            <a:r>
              <a:rPr lang="uk-UA" sz="2000" spc="-25" dirty="0">
                <a:solidFill>
                  <a:schemeClr val="tx1"/>
                </a:solidFill>
                <a:effectLst/>
                <a:latin typeface="Times New Roman" panose="02020603050405020304" pitchFamily="18" charset="0"/>
                <a:ea typeface="Times New Roman" panose="02020603050405020304" pitchFamily="18" charset="0"/>
              </a:rPr>
              <a:t>т</a:t>
            </a:r>
            <a:r>
              <a:rPr lang="uk-UA" sz="2000" spc="-35" dirty="0">
                <a:solidFill>
                  <a:schemeClr val="tx1"/>
                </a:solidFill>
                <a:effectLst/>
                <a:latin typeface="Times New Roman" panose="02020603050405020304" pitchFamily="18" charset="0"/>
                <a:ea typeface="Times New Roman" panose="02020603050405020304" pitchFamily="18" charset="0"/>
              </a:rPr>
              <a:t>е</a:t>
            </a:r>
            <a:r>
              <a:rPr lang="uk-UA" sz="2000" spc="-30" dirty="0">
                <a:solidFill>
                  <a:schemeClr val="tx1"/>
                </a:solidFill>
                <a:effectLst/>
                <a:latin typeface="Times New Roman" panose="02020603050405020304" pitchFamily="18" charset="0"/>
                <a:ea typeface="Times New Roman" panose="02020603050405020304" pitchFamily="18" charset="0"/>
              </a:rPr>
              <a:t>р</a:t>
            </a:r>
            <a:r>
              <a:rPr lang="uk-UA" sz="2000" spc="-15" dirty="0">
                <a:solidFill>
                  <a:schemeClr val="tx1"/>
                </a:solidFill>
                <a:effectLst/>
                <a:latin typeface="Times New Roman" panose="02020603050405020304" pitchFamily="18" charset="0"/>
                <a:ea typeface="Times New Roman" panose="02020603050405020304" pitchFamily="18" charset="0"/>
              </a:rPr>
              <a:t>і</a:t>
            </a:r>
            <a:r>
              <a:rPr lang="uk-UA" sz="2000" spc="-20" dirty="0">
                <a:solidFill>
                  <a:schemeClr val="tx1"/>
                </a:solidFill>
                <a:effectLst/>
                <a:latin typeface="Times New Roman" panose="02020603050405020304" pitchFamily="18" charset="0"/>
                <a:ea typeface="Times New Roman" panose="02020603050405020304" pitchFamily="18" charset="0"/>
              </a:rPr>
              <a:t>а</a:t>
            </a:r>
            <a:r>
              <a:rPr lang="uk-UA" sz="2000" dirty="0">
                <a:solidFill>
                  <a:schemeClr val="tx1"/>
                </a:solidFill>
                <a:effectLst/>
                <a:latin typeface="Times New Roman" panose="02020603050405020304" pitchFamily="18" charset="0"/>
                <a:ea typeface="Times New Roman" panose="02020603050405020304" pitchFamily="18" charset="0"/>
              </a:rPr>
              <a:t>л</a:t>
            </a:r>
            <a:r>
              <a:rPr lang="uk-UA" sz="2000" spc="5" dirty="0">
                <a:solidFill>
                  <a:schemeClr val="tx1"/>
                </a:solidFill>
                <a:effectLst/>
                <a:latin typeface="Times New Roman" panose="02020603050405020304" pitchFamily="18" charset="0"/>
                <a:ea typeface="Times New Roman" panose="02020603050405020304" pitchFamily="18" charset="0"/>
              </a:rPr>
              <a:t> </a:t>
            </a:r>
            <a:r>
              <a:rPr lang="uk-UA" sz="2000" spc="-20" dirty="0">
                <a:solidFill>
                  <a:schemeClr val="tx1"/>
                </a:solidFill>
                <a:effectLst/>
                <a:latin typeface="Times New Roman" panose="02020603050405020304" pitchFamily="18" charset="0"/>
                <a:ea typeface="Times New Roman" panose="02020603050405020304" pitchFamily="18" charset="0"/>
              </a:rPr>
              <a:t>н</a:t>
            </a:r>
            <a:r>
              <a:rPr lang="uk-UA" sz="2000" spc="-35" dirty="0">
                <a:solidFill>
                  <a:schemeClr val="tx1"/>
                </a:solidFill>
                <a:effectLst/>
                <a:latin typeface="Times New Roman" panose="02020603050405020304" pitchFamily="18" charset="0"/>
                <a:ea typeface="Times New Roman" panose="02020603050405020304" pitchFamily="18" charset="0"/>
              </a:rPr>
              <a:t>е</a:t>
            </a:r>
            <a:r>
              <a:rPr lang="uk-UA" sz="2000" spc="-15" dirty="0">
                <a:solidFill>
                  <a:schemeClr val="tx1"/>
                </a:solidFill>
                <a:effectLst/>
                <a:latin typeface="Times New Roman" panose="02020603050405020304" pitchFamily="18" charset="0"/>
                <a:ea typeface="Times New Roman" panose="02020603050405020304" pitchFamily="18" charset="0"/>
              </a:rPr>
              <a:t>о</a:t>
            </a:r>
            <a:r>
              <a:rPr lang="uk-UA" sz="2000" spc="-30" dirty="0">
                <a:solidFill>
                  <a:schemeClr val="tx1"/>
                </a:solidFill>
                <a:effectLst/>
                <a:latin typeface="Times New Roman" panose="02020603050405020304" pitchFamily="18" charset="0"/>
                <a:ea typeface="Times New Roman" panose="02020603050405020304" pitchFamily="18" charset="0"/>
              </a:rPr>
              <a:t>бх</a:t>
            </a:r>
            <a:r>
              <a:rPr lang="uk-UA" sz="2000" spc="-15" dirty="0">
                <a:solidFill>
                  <a:schemeClr val="tx1"/>
                </a:solidFill>
                <a:effectLst/>
                <a:latin typeface="Times New Roman" panose="02020603050405020304" pitchFamily="18" charset="0"/>
                <a:ea typeface="Times New Roman" panose="02020603050405020304" pitchFamily="18" charset="0"/>
              </a:rPr>
              <a:t>і</a:t>
            </a:r>
            <a:r>
              <a:rPr lang="uk-UA" sz="2000" spc="-30" dirty="0">
                <a:solidFill>
                  <a:schemeClr val="tx1"/>
                </a:solidFill>
                <a:effectLst/>
                <a:latin typeface="Times New Roman" panose="02020603050405020304" pitchFamily="18" charset="0"/>
                <a:ea typeface="Times New Roman" panose="02020603050405020304" pitchFamily="18" charset="0"/>
              </a:rPr>
              <a:t>д</a:t>
            </a:r>
            <a:r>
              <a:rPr lang="uk-UA" sz="2000" spc="-20" dirty="0">
                <a:solidFill>
                  <a:schemeClr val="tx1"/>
                </a:solidFill>
                <a:effectLst/>
                <a:latin typeface="Times New Roman" panose="02020603050405020304" pitchFamily="18" charset="0"/>
                <a:ea typeface="Times New Roman" panose="02020603050405020304" pitchFamily="18" charset="0"/>
              </a:rPr>
              <a:t>н</a:t>
            </a:r>
            <a:r>
              <a:rPr lang="uk-UA" sz="2000" dirty="0">
                <a:solidFill>
                  <a:schemeClr val="tx1"/>
                </a:solidFill>
                <a:effectLst/>
                <a:latin typeface="Times New Roman" panose="02020603050405020304" pitchFamily="18" charset="0"/>
                <a:ea typeface="Times New Roman" panose="02020603050405020304" pitchFamily="18" charset="0"/>
              </a:rPr>
              <a:t>о</a:t>
            </a:r>
            <a:r>
              <a:rPr lang="uk-UA" sz="2000" spc="30" dirty="0">
                <a:solidFill>
                  <a:schemeClr val="tx1"/>
                </a:solidFill>
                <a:effectLst/>
                <a:latin typeface="Times New Roman" panose="02020603050405020304" pitchFamily="18" charset="0"/>
                <a:ea typeface="Times New Roman" panose="02020603050405020304" pitchFamily="18" charset="0"/>
              </a:rPr>
              <a:t> </a:t>
            </a:r>
            <a:r>
              <a:rPr lang="uk-UA" sz="2000" spc="-40" dirty="0">
                <a:solidFill>
                  <a:schemeClr val="tx1"/>
                </a:solidFill>
                <a:effectLst/>
                <a:latin typeface="Times New Roman" panose="02020603050405020304" pitchFamily="18" charset="0"/>
                <a:ea typeface="Times New Roman" panose="02020603050405020304" pitchFamily="18" charset="0"/>
              </a:rPr>
              <a:t>з</a:t>
            </a:r>
            <a:r>
              <a:rPr lang="uk-UA" sz="2000" spc="-20" dirty="0">
                <a:solidFill>
                  <a:schemeClr val="tx1"/>
                </a:solidFill>
                <a:effectLst/>
                <a:latin typeface="Times New Roman" panose="02020603050405020304" pitchFamily="18" charset="0"/>
                <a:ea typeface="Times New Roman" panose="02020603050405020304" pitchFamily="18" charset="0"/>
              </a:rPr>
              <a:t>а</a:t>
            </a:r>
            <a:r>
              <a:rPr lang="uk-UA" sz="2000" spc="-35" dirty="0">
                <a:solidFill>
                  <a:schemeClr val="tx1"/>
                </a:solidFill>
                <a:effectLst/>
                <a:latin typeface="Times New Roman" panose="02020603050405020304" pitchFamily="18" charset="0"/>
                <a:ea typeface="Times New Roman" panose="02020603050405020304" pitchFamily="18" charset="0"/>
              </a:rPr>
              <a:t>ф</a:t>
            </a:r>
            <a:r>
              <a:rPr lang="uk-UA" sz="2000" spc="-15" dirty="0">
                <a:solidFill>
                  <a:schemeClr val="tx1"/>
                </a:solidFill>
                <a:effectLst/>
                <a:latin typeface="Times New Roman" panose="02020603050405020304" pitchFamily="18" charset="0"/>
                <a:ea typeface="Times New Roman" panose="02020603050405020304" pitchFamily="18" charset="0"/>
              </a:rPr>
              <a:t>і</a:t>
            </a:r>
            <a:r>
              <a:rPr lang="uk-UA" sz="2000" spc="-35" dirty="0">
                <a:solidFill>
                  <a:schemeClr val="tx1"/>
                </a:solidFill>
                <a:effectLst/>
                <a:latin typeface="Times New Roman" panose="02020603050405020304" pitchFamily="18" charset="0"/>
                <a:ea typeface="Times New Roman" panose="02020603050405020304" pitchFamily="18" charset="0"/>
              </a:rPr>
              <a:t>к</a:t>
            </a:r>
            <a:r>
              <a:rPr lang="uk-UA" sz="2000" spc="-20" dirty="0">
                <a:solidFill>
                  <a:schemeClr val="tx1"/>
                </a:solidFill>
                <a:effectLst/>
                <a:latin typeface="Times New Roman" panose="02020603050405020304" pitchFamily="18" charset="0"/>
                <a:ea typeface="Times New Roman" panose="02020603050405020304" pitchFamily="18" charset="0"/>
              </a:rPr>
              <a:t>с</a:t>
            </a:r>
            <a:r>
              <a:rPr lang="uk-UA" sz="2000" spc="-40" dirty="0">
                <a:solidFill>
                  <a:schemeClr val="tx1"/>
                </a:solidFill>
                <a:effectLst/>
                <a:latin typeface="Times New Roman" panose="02020603050405020304" pitchFamily="18" charset="0"/>
                <a:ea typeface="Times New Roman" panose="02020603050405020304" pitchFamily="18" charset="0"/>
              </a:rPr>
              <a:t>у</a:t>
            </a:r>
            <a:r>
              <a:rPr lang="uk-UA" sz="2000" spc="-25" dirty="0">
                <a:solidFill>
                  <a:schemeClr val="tx1"/>
                </a:solidFill>
                <a:effectLst/>
                <a:latin typeface="Times New Roman" panose="02020603050405020304" pitchFamily="18" charset="0"/>
                <a:ea typeface="Times New Roman" panose="02020603050405020304" pitchFamily="18" charset="0"/>
              </a:rPr>
              <a:t>в</a:t>
            </a:r>
            <a:r>
              <a:rPr lang="uk-UA" sz="2000" spc="-20" dirty="0">
                <a:solidFill>
                  <a:schemeClr val="tx1"/>
                </a:solidFill>
                <a:effectLst/>
                <a:latin typeface="Times New Roman" panose="02020603050405020304" pitchFamily="18" charset="0"/>
                <a:ea typeface="Times New Roman" panose="02020603050405020304" pitchFamily="18" charset="0"/>
              </a:rPr>
              <a:t>а</a:t>
            </a:r>
            <a:r>
              <a:rPr lang="uk-UA" sz="2000" spc="-25" dirty="0">
                <a:solidFill>
                  <a:schemeClr val="tx1"/>
                </a:solidFill>
                <a:effectLst/>
                <a:latin typeface="Times New Roman" panose="02020603050405020304" pitchFamily="18" charset="0"/>
                <a:ea typeface="Times New Roman" panose="02020603050405020304" pitchFamily="18" charset="0"/>
              </a:rPr>
              <a:t>т</a:t>
            </a:r>
            <a:r>
              <a:rPr lang="uk-UA" sz="2000" spc="-20" dirty="0">
                <a:solidFill>
                  <a:schemeClr val="tx1"/>
                </a:solidFill>
                <a:effectLst/>
                <a:latin typeface="Times New Roman" panose="02020603050405020304" pitchFamily="18" charset="0"/>
                <a:ea typeface="Times New Roman" panose="02020603050405020304" pitchFamily="18" charset="0"/>
              </a:rPr>
              <a:t>и</a:t>
            </a:r>
            <a:r>
              <a:rPr lang="uk-UA" sz="2000" dirty="0">
                <a:solidFill>
                  <a:schemeClr val="tx1"/>
                </a:solidFill>
                <a:effectLst/>
                <a:latin typeface="Times New Roman" panose="02020603050405020304" pitchFamily="18" charset="0"/>
                <a:ea typeface="Times New Roman" panose="02020603050405020304" pitchFamily="18" charset="0"/>
              </a:rPr>
              <a:t>,</a:t>
            </a:r>
            <a:r>
              <a:rPr lang="uk-UA" sz="2000" spc="20" dirty="0">
                <a:solidFill>
                  <a:schemeClr val="tx1"/>
                </a:solidFill>
                <a:effectLst/>
                <a:latin typeface="Times New Roman" panose="02020603050405020304" pitchFamily="18" charset="0"/>
                <a:ea typeface="Times New Roman" panose="02020603050405020304" pitchFamily="18" charset="0"/>
              </a:rPr>
              <a:t> </a:t>
            </a:r>
            <a:r>
              <a:rPr lang="uk-UA" sz="2000" spc="-25" dirty="0">
                <a:solidFill>
                  <a:schemeClr val="tx1"/>
                </a:solidFill>
                <a:effectLst/>
                <a:latin typeface="Times New Roman" panose="02020603050405020304" pitchFamily="18" charset="0"/>
                <a:ea typeface="Times New Roman" panose="02020603050405020304" pitchFamily="18" charset="0"/>
              </a:rPr>
              <a:t>з</a:t>
            </a:r>
            <a:r>
              <a:rPr lang="uk-UA" sz="2000" spc="-20" dirty="0">
                <a:solidFill>
                  <a:schemeClr val="tx1"/>
                </a:solidFill>
                <a:effectLst/>
                <a:latin typeface="Times New Roman" panose="02020603050405020304" pitchFamily="18" charset="0"/>
                <a:ea typeface="Times New Roman" panose="02020603050405020304" pitchFamily="18" charset="0"/>
              </a:rPr>
              <a:t>а</a:t>
            </a:r>
            <a:r>
              <a:rPr lang="uk-UA" sz="2000" spc="-30" dirty="0">
                <a:solidFill>
                  <a:schemeClr val="tx1"/>
                </a:solidFill>
                <a:effectLst/>
                <a:latin typeface="Times New Roman" panose="02020603050405020304" pitchFamily="18" charset="0"/>
                <a:ea typeface="Times New Roman" panose="02020603050405020304" pitchFamily="18" charset="0"/>
              </a:rPr>
              <a:t>п</a:t>
            </a:r>
            <a:r>
              <a:rPr lang="uk-UA" sz="2000" spc="-35" dirty="0">
                <a:solidFill>
                  <a:schemeClr val="tx1"/>
                </a:solidFill>
                <a:effectLst/>
                <a:latin typeface="Times New Roman" panose="02020603050405020304" pitchFamily="18" charset="0"/>
                <a:ea typeface="Times New Roman" panose="02020603050405020304" pitchFamily="18" charset="0"/>
              </a:rPr>
              <a:t>и</a:t>
            </a:r>
            <a:r>
              <a:rPr lang="uk-UA" sz="2000" spc="-20" dirty="0">
                <a:solidFill>
                  <a:schemeClr val="tx1"/>
                </a:solidFill>
                <a:effectLst/>
                <a:latin typeface="Times New Roman" panose="02020603050405020304" pitchFamily="18" charset="0"/>
                <a:ea typeface="Times New Roman" panose="02020603050405020304" pitchFamily="18" charset="0"/>
              </a:rPr>
              <a:t>са</a:t>
            </a:r>
            <a:r>
              <a:rPr lang="uk-UA" sz="2000" spc="-25" dirty="0">
                <a:solidFill>
                  <a:schemeClr val="tx1"/>
                </a:solidFill>
                <a:effectLst/>
                <a:latin typeface="Times New Roman" panose="02020603050405020304" pitchFamily="18" charset="0"/>
                <a:ea typeface="Times New Roman" panose="02020603050405020304" pitchFamily="18" charset="0"/>
              </a:rPr>
              <a:t>вш</a:t>
            </a:r>
            <a:r>
              <a:rPr lang="uk-UA" sz="2000" dirty="0">
                <a:solidFill>
                  <a:schemeClr val="tx1"/>
                </a:solidFill>
                <a:effectLst/>
                <a:latin typeface="Times New Roman" panose="02020603050405020304" pitchFamily="18" charset="0"/>
                <a:ea typeface="Times New Roman" panose="02020603050405020304" pitchFamily="18" charset="0"/>
              </a:rPr>
              <a:t>и</a:t>
            </a:r>
            <a:r>
              <a:rPr lang="uk-UA" sz="2000" spc="15" dirty="0">
                <a:solidFill>
                  <a:schemeClr val="tx1"/>
                </a:solidFill>
                <a:effectLst/>
                <a:latin typeface="Times New Roman" panose="02020603050405020304" pitchFamily="18" charset="0"/>
                <a:ea typeface="Times New Roman" panose="02020603050405020304" pitchFamily="18" charset="0"/>
              </a:rPr>
              <a:t> </a:t>
            </a:r>
            <a:r>
              <a:rPr lang="uk-UA" sz="2000" spc="-30" dirty="0">
                <a:solidFill>
                  <a:schemeClr val="tx1"/>
                </a:solidFill>
                <a:effectLst/>
                <a:latin typeface="Times New Roman" panose="02020603050405020304" pitchFamily="18" charset="0"/>
                <a:ea typeface="Times New Roman" panose="02020603050405020304" pitchFamily="18" charset="0"/>
              </a:rPr>
              <a:t>й</a:t>
            </a:r>
            <a:r>
              <a:rPr lang="uk-UA" sz="2000" spc="-15" dirty="0">
                <a:solidFill>
                  <a:schemeClr val="tx1"/>
                </a:solidFill>
                <a:effectLst/>
                <a:latin typeface="Times New Roman" panose="02020603050405020304" pitchFamily="18" charset="0"/>
                <a:ea typeface="Times New Roman" panose="02020603050405020304" pitchFamily="18" charset="0"/>
              </a:rPr>
              <a:t>о</a:t>
            </a:r>
            <a:r>
              <a:rPr lang="uk-UA" sz="2000" spc="-35" dirty="0">
                <a:solidFill>
                  <a:schemeClr val="tx1"/>
                </a:solidFill>
                <a:effectLst/>
                <a:latin typeface="Times New Roman" panose="02020603050405020304" pitchFamily="18" charset="0"/>
                <a:ea typeface="Times New Roman" panose="02020603050405020304" pitchFamily="18" charset="0"/>
              </a:rPr>
              <a:t>г</a:t>
            </a:r>
            <a:r>
              <a:rPr lang="uk-UA" sz="2000" spc="-20" dirty="0">
                <a:solidFill>
                  <a:schemeClr val="tx1"/>
                </a:solidFill>
                <a:effectLst/>
                <a:latin typeface="Times New Roman" panose="02020603050405020304" pitchFamily="18" charset="0"/>
                <a:ea typeface="Times New Roman" panose="02020603050405020304" pitchFamily="18" charset="0"/>
              </a:rPr>
              <a:t>о</a:t>
            </a:r>
            <a:r>
              <a:rPr lang="uk-UA" sz="2000" dirty="0">
                <a:solidFill>
                  <a:schemeClr val="tx1"/>
                </a:solidFill>
                <a:effectLst/>
                <a:latin typeface="Times New Roman" panose="02020603050405020304" pitchFamily="18" charset="0"/>
                <a:ea typeface="Times New Roman" panose="02020603050405020304" pitchFamily="18" charset="0"/>
              </a:rPr>
              <a:t>.</a:t>
            </a:r>
            <a:r>
              <a:rPr lang="uk-UA" sz="2000" spc="20" dirty="0">
                <a:solidFill>
                  <a:schemeClr val="tx1"/>
                </a:solidFill>
                <a:effectLst/>
                <a:latin typeface="Times New Roman" panose="02020603050405020304" pitchFamily="18" charset="0"/>
                <a:ea typeface="Times New Roman" panose="02020603050405020304" pitchFamily="18" charset="0"/>
              </a:rPr>
              <a:t> </a:t>
            </a:r>
            <a:r>
              <a:rPr lang="uk-UA" sz="2000" spc="-10" dirty="0">
                <a:solidFill>
                  <a:schemeClr val="tx1"/>
                </a:solidFill>
                <a:effectLst/>
                <a:latin typeface="Times New Roman" panose="02020603050405020304" pitchFamily="18" charset="0"/>
                <a:ea typeface="Times New Roman" panose="02020603050405020304" pitchFamily="18" charset="0"/>
              </a:rPr>
              <a:t>В</a:t>
            </a:r>
            <a:r>
              <a:rPr lang="uk-UA" sz="2000" spc="-5" dirty="0">
                <a:solidFill>
                  <a:schemeClr val="tx1"/>
                </a:solidFill>
                <a:effectLst/>
                <a:latin typeface="Times New Roman" panose="02020603050405020304" pitchFamily="18" charset="0"/>
                <a:ea typeface="Times New Roman" panose="02020603050405020304" pitchFamily="18" charset="0"/>
              </a:rPr>
              <a:t>ипи</a:t>
            </a:r>
            <a:r>
              <a:rPr lang="uk-UA" sz="2000" spc="-10" dirty="0">
                <a:solidFill>
                  <a:schemeClr val="tx1"/>
                </a:solidFill>
                <a:effectLst/>
                <a:latin typeface="Times New Roman" panose="02020603050405020304" pitchFamily="18" charset="0"/>
                <a:ea typeface="Times New Roman" panose="02020603050405020304" pitchFamily="18" charset="0"/>
              </a:rPr>
              <a:t>с</a:t>
            </a:r>
            <a:r>
              <a:rPr lang="uk-UA" sz="2000" dirty="0">
                <a:solidFill>
                  <a:schemeClr val="tx1"/>
                </a:solidFill>
                <a:effectLst/>
                <a:latin typeface="Times New Roman" panose="02020603050405020304" pitchFamily="18" charset="0"/>
                <a:ea typeface="Times New Roman" panose="02020603050405020304" pitchFamily="18" charset="0"/>
              </a:rPr>
              <a:t>а</a:t>
            </a:r>
            <a:r>
              <a:rPr lang="uk-UA" sz="2000" spc="-5" dirty="0">
                <a:solidFill>
                  <a:schemeClr val="tx1"/>
                </a:solidFill>
                <a:effectLst/>
                <a:latin typeface="Times New Roman" panose="02020603050405020304" pitchFamily="18" charset="0"/>
                <a:ea typeface="Times New Roman" panose="02020603050405020304" pitchFamily="18" charset="0"/>
              </a:rPr>
              <a:t>ни</a:t>
            </a:r>
            <a:r>
              <a:rPr lang="uk-UA" sz="2000" dirty="0">
                <a:solidFill>
                  <a:schemeClr val="tx1"/>
                </a:solidFill>
                <a:effectLst/>
                <a:latin typeface="Times New Roman" panose="02020603050405020304" pitchFamily="18" charset="0"/>
                <a:ea typeface="Times New Roman" panose="02020603050405020304" pitchFamily="18" charset="0"/>
              </a:rPr>
              <a:t>й</a:t>
            </a:r>
            <a:r>
              <a:rPr lang="uk-UA" sz="2000" spc="135" dirty="0">
                <a:solidFill>
                  <a:schemeClr val="tx1"/>
                </a:solidFill>
                <a:effectLst/>
                <a:latin typeface="Times New Roman" panose="02020603050405020304" pitchFamily="18" charset="0"/>
                <a:ea typeface="Times New Roman" panose="02020603050405020304" pitchFamily="18" charset="0"/>
              </a:rPr>
              <a:t> </a:t>
            </a:r>
            <a:r>
              <a:rPr lang="uk-UA" sz="2000" spc="-15" dirty="0">
                <a:solidFill>
                  <a:schemeClr val="tx1"/>
                </a:solidFill>
                <a:effectLst/>
                <a:latin typeface="Times New Roman" panose="02020603050405020304" pitchFamily="18" charset="0"/>
                <a:ea typeface="Times New Roman" panose="02020603050405020304" pitchFamily="18" charset="0"/>
              </a:rPr>
              <a:t>т</a:t>
            </a:r>
            <a:r>
              <a:rPr lang="uk-UA" sz="2000" dirty="0">
                <a:solidFill>
                  <a:schemeClr val="tx1"/>
                </a:solidFill>
                <a:effectLst/>
                <a:latin typeface="Times New Roman" panose="02020603050405020304" pitchFamily="18" charset="0"/>
                <a:ea typeface="Times New Roman" panose="02020603050405020304" pitchFamily="18" charset="0"/>
              </a:rPr>
              <a:t>е</a:t>
            </a:r>
            <a:r>
              <a:rPr lang="uk-UA" sz="2000" spc="-10" dirty="0">
                <a:solidFill>
                  <a:schemeClr val="tx1"/>
                </a:solidFill>
                <a:effectLst/>
                <a:latin typeface="Times New Roman" panose="02020603050405020304" pitchFamily="18" charset="0"/>
                <a:ea typeface="Times New Roman" panose="02020603050405020304" pitchFamily="18" charset="0"/>
              </a:rPr>
              <a:t>к</a:t>
            </a:r>
            <a:r>
              <a:rPr lang="uk-UA" sz="2000" dirty="0">
                <a:solidFill>
                  <a:schemeClr val="tx1"/>
                </a:solidFill>
                <a:effectLst/>
                <a:latin typeface="Times New Roman" panose="02020603050405020304" pitchFamily="18" charset="0"/>
                <a:ea typeface="Times New Roman" panose="02020603050405020304" pitchFamily="18" charset="0"/>
              </a:rPr>
              <a:t>ст</a:t>
            </a:r>
            <a:r>
              <a:rPr lang="uk-UA" sz="2000" spc="120" dirty="0">
                <a:solidFill>
                  <a:schemeClr val="tx1"/>
                </a:solidFill>
                <a:effectLst/>
                <a:latin typeface="Times New Roman" panose="02020603050405020304" pitchFamily="18" charset="0"/>
                <a:ea typeface="Times New Roman" panose="02020603050405020304" pitchFamily="18" charset="0"/>
              </a:rPr>
              <a:t> </a:t>
            </a:r>
            <a:r>
              <a:rPr lang="uk-UA" sz="2000" dirty="0">
                <a:solidFill>
                  <a:schemeClr val="tx1"/>
                </a:solidFill>
                <a:effectLst/>
                <a:latin typeface="Times New Roman" panose="02020603050405020304" pitchFamily="18" charset="0"/>
                <a:ea typeface="Times New Roman" panose="02020603050405020304" pitchFamily="18" charset="0"/>
              </a:rPr>
              <a:t>с</a:t>
            </a:r>
            <a:r>
              <a:rPr lang="uk-UA" sz="2000" spc="-15" dirty="0">
                <a:solidFill>
                  <a:schemeClr val="tx1"/>
                </a:solidFill>
                <a:effectLst/>
                <a:latin typeface="Times New Roman" panose="02020603050405020304" pitchFamily="18" charset="0"/>
                <a:ea typeface="Times New Roman" panose="02020603050405020304" pitchFamily="18" charset="0"/>
              </a:rPr>
              <a:t>л</a:t>
            </a:r>
            <a:r>
              <a:rPr lang="uk-UA" sz="2000" spc="-5" dirty="0">
                <a:solidFill>
                  <a:schemeClr val="tx1"/>
                </a:solidFill>
                <a:effectLst/>
                <a:latin typeface="Times New Roman" panose="02020603050405020304" pitchFamily="18" charset="0"/>
                <a:ea typeface="Times New Roman" panose="02020603050405020304" pitchFamily="18" charset="0"/>
              </a:rPr>
              <a:t>і</a:t>
            </a:r>
            <a:r>
              <a:rPr lang="uk-UA" sz="2000" dirty="0">
                <a:solidFill>
                  <a:schemeClr val="tx1"/>
                </a:solidFill>
                <a:effectLst/>
                <a:latin typeface="Times New Roman" panose="02020603050405020304" pitchFamily="18" charset="0"/>
                <a:ea typeface="Times New Roman" panose="02020603050405020304" pitchFamily="18" charset="0"/>
              </a:rPr>
              <a:t>д</a:t>
            </a:r>
            <a:r>
              <a:rPr lang="uk-UA" sz="2000" spc="140" dirty="0">
                <a:solidFill>
                  <a:schemeClr val="tx1"/>
                </a:solidFill>
                <a:effectLst/>
                <a:latin typeface="Times New Roman" panose="02020603050405020304" pitchFamily="18" charset="0"/>
                <a:ea typeface="Times New Roman" panose="02020603050405020304" pitchFamily="18" charset="0"/>
              </a:rPr>
              <a:t> </a:t>
            </a:r>
            <a:r>
              <a:rPr lang="uk-UA" sz="2000" dirty="0">
                <a:solidFill>
                  <a:schemeClr val="tx1"/>
                </a:solidFill>
                <a:effectLst/>
                <a:latin typeface="Times New Roman" panose="02020603050405020304" pitchFamily="18" charset="0"/>
                <a:ea typeface="Times New Roman" panose="02020603050405020304" pitchFamily="18" charset="0"/>
              </a:rPr>
              <a:t>с</a:t>
            </a:r>
            <a:r>
              <a:rPr lang="uk-UA" sz="2000" spc="-15" dirty="0">
                <a:solidFill>
                  <a:schemeClr val="tx1"/>
                </a:solidFill>
                <a:effectLst/>
                <a:latin typeface="Times New Roman" panose="02020603050405020304" pitchFamily="18" charset="0"/>
                <a:ea typeface="Times New Roman" panose="02020603050405020304" pitchFamily="18" charset="0"/>
              </a:rPr>
              <a:t>у</a:t>
            </a:r>
            <a:r>
              <a:rPr lang="uk-UA" sz="2000" spc="-5" dirty="0">
                <a:solidFill>
                  <a:schemeClr val="tx1"/>
                </a:solidFill>
                <a:effectLst/>
                <a:latin typeface="Times New Roman" panose="02020603050405020304" pitchFamily="18" charset="0"/>
                <a:ea typeface="Times New Roman" panose="02020603050405020304" pitchFamily="18" charset="0"/>
              </a:rPr>
              <a:t>пр</a:t>
            </a:r>
            <a:r>
              <a:rPr lang="uk-UA" sz="2000" spc="5" dirty="0">
                <a:solidFill>
                  <a:schemeClr val="tx1"/>
                </a:solidFill>
                <a:effectLst/>
                <a:latin typeface="Times New Roman" panose="02020603050405020304" pitchFamily="18" charset="0"/>
                <a:ea typeface="Times New Roman" panose="02020603050405020304" pitchFamily="18" charset="0"/>
              </a:rPr>
              <a:t>о</a:t>
            </a:r>
            <a:r>
              <a:rPr lang="uk-UA" sz="2000" spc="-15" dirty="0">
                <a:solidFill>
                  <a:schemeClr val="tx1"/>
                </a:solidFill>
                <a:effectLst/>
                <a:latin typeface="Times New Roman" panose="02020603050405020304" pitchFamily="18" charset="0"/>
                <a:ea typeface="Times New Roman" panose="02020603050405020304" pitchFamily="18" charset="0"/>
              </a:rPr>
              <a:t>в</a:t>
            </a:r>
            <a:r>
              <a:rPr lang="uk-UA" sz="2000" spc="-5" dirty="0">
                <a:solidFill>
                  <a:schemeClr val="tx1"/>
                </a:solidFill>
                <a:effectLst/>
                <a:latin typeface="Times New Roman" panose="02020603050405020304" pitchFamily="18" charset="0"/>
                <a:ea typeface="Times New Roman" panose="02020603050405020304" pitchFamily="18" charset="0"/>
              </a:rPr>
              <a:t>од</a:t>
            </a:r>
            <a:r>
              <a:rPr lang="uk-UA" sz="2000" dirty="0">
                <a:solidFill>
                  <a:schemeClr val="tx1"/>
                </a:solidFill>
                <a:effectLst/>
                <a:latin typeface="Times New Roman" panose="02020603050405020304" pitchFamily="18" charset="0"/>
                <a:ea typeface="Times New Roman" panose="02020603050405020304" pitchFamily="18" charset="0"/>
              </a:rPr>
              <a:t>ж</a:t>
            </a:r>
            <a:r>
              <a:rPr lang="uk-UA" sz="2000" spc="-15" dirty="0">
                <a:solidFill>
                  <a:schemeClr val="tx1"/>
                </a:solidFill>
                <a:effectLst/>
                <a:latin typeface="Times New Roman" panose="02020603050405020304" pitchFamily="18" charset="0"/>
                <a:ea typeface="Times New Roman" panose="02020603050405020304" pitchFamily="18" charset="0"/>
              </a:rPr>
              <a:t>у</a:t>
            </a:r>
            <a:r>
              <a:rPr lang="uk-UA" sz="2000" spc="-5" dirty="0">
                <a:solidFill>
                  <a:schemeClr val="tx1"/>
                </a:solidFill>
                <a:effectLst/>
                <a:latin typeface="Times New Roman" panose="02020603050405020304" pitchFamily="18" charset="0"/>
                <a:ea typeface="Times New Roman" panose="02020603050405020304" pitchFamily="18" charset="0"/>
              </a:rPr>
              <a:t>в</a:t>
            </a:r>
            <a:r>
              <a:rPr lang="uk-UA" sz="2000" spc="-10" dirty="0">
                <a:solidFill>
                  <a:schemeClr val="tx1"/>
                </a:solidFill>
                <a:effectLst/>
                <a:latin typeface="Times New Roman" panose="02020603050405020304" pitchFamily="18" charset="0"/>
                <a:ea typeface="Times New Roman" panose="02020603050405020304" pitchFamily="18" charset="0"/>
              </a:rPr>
              <a:t>а</a:t>
            </a:r>
            <a:r>
              <a:rPr lang="uk-UA" sz="2000" spc="-15" dirty="0">
                <a:solidFill>
                  <a:schemeClr val="tx1"/>
                </a:solidFill>
                <a:effectLst/>
                <a:latin typeface="Times New Roman" panose="02020603050405020304" pitchFamily="18" charset="0"/>
                <a:ea typeface="Times New Roman" panose="02020603050405020304" pitchFamily="18" charset="0"/>
              </a:rPr>
              <a:t>т</a:t>
            </a:r>
            <a:r>
              <a:rPr lang="uk-UA" sz="2000" dirty="0">
                <a:solidFill>
                  <a:schemeClr val="tx1"/>
                </a:solidFill>
                <a:effectLst/>
                <a:latin typeface="Times New Roman" panose="02020603050405020304" pitchFamily="18" charset="0"/>
                <a:ea typeface="Times New Roman" panose="02020603050405020304" pitchFamily="18" charset="0"/>
              </a:rPr>
              <a:t>и</a:t>
            </a:r>
            <a:r>
              <a:rPr lang="uk-UA" sz="2000" spc="135" dirty="0">
                <a:solidFill>
                  <a:schemeClr val="tx1"/>
                </a:solidFill>
                <a:effectLst/>
                <a:latin typeface="Times New Roman" panose="02020603050405020304" pitchFamily="18" charset="0"/>
                <a:ea typeface="Times New Roman" panose="02020603050405020304" pitchFamily="18" charset="0"/>
              </a:rPr>
              <a:t> </a:t>
            </a:r>
            <a:r>
              <a:rPr lang="uk-UA" sz="2000" dirty="0">
                <a:solidFill>
                  <a:schemeClr val="tx1"/>
                </a:solidFill>
                <a:effectLst/>
                <a:latin typeface="Times New Roman" panose="02020603050405020304" pitchFamily="18" charset="0"/>
                <a:ea typeface="Times New Roman" panose="02020603050405020304" pitchFamily="18" charset="0"/>
              </a:rPr>
              <a:t>з</a:t>
            </a:r>
            <a:r>
              <a:rPr lang="uk-UA" sz="2000" spc="-10" dirty="0">
                <a:solidFill>
                  <a:schemeClr val="tx1"/>
                </a:solidFill>
                <a:effectLst/>
                <a:latin typeface="Times New Roman" panose="02020603050405020304" pitchFamily="18" charset="0"/>
                <a:ea typeface="Times New Roman" panose="02020603050405020304" pitchFamily="18" charset="0"/>
              </a:rPr>
              <a:t>а</a:t>
            </a:r>
            <a:r>
              <a:rPr lang="uk-UA" sz="2000" spc="-15" dirty="0">
                <a:solidFill>
                  <a:schemeClr val="tx1"/>
                </a:solidFill>
                <a:effectLst/>
                <a:latin typeface="Times New Roman" panose="02020603050405020304" pitchFamily="18" charset="0"/>
                <a:ea typeface="Times New Roman" panose="02020603050405020304" pitchFamily="18" charset="0"/>
              </a:rPr>
              <a:t>з</a:t>
            </a:r>
            <a:r>
              <a:rPr lang="uk-UA" sz="2000" spc="5" dirty="0">
                <a:solidFill>
                  <a:schemeClr val="tx1"/>
                </a:solidFill>
                <a:effectLst/>
                <a:latin typeface="Times New Roman" panose="02020603050405020304" pitchFamily="18" charset="0"/>
                <a:ea typeface="Times New Roman" panose="02020603050405020304" pitchFamily="18" charset="0"/>
              </a:rPr>
              <a:t>н</a:t>
            </a:r>
            <a:r>
              <a:rPr lang="uk-UA" sz="2000" spc="-10" dirty="0">
                <a:solidFill>
                  <a:schemeClr val="tx1"/>
                </a:solidFill>
                <a:effectLst/>
                <a:latin typeface="Times New Roman" panose="02020603050405020304" pitchFamily="18" charset="0"/>
                <a:ea typeface="Times New Roman" panose="02020603050405020304" pitchFamily="18" charset="0"/>
              </a:rPr>
              <a:t>а</a:t>
            </a:r>
            <a:r>
              <a:rPr lang="uk-UA" sz="2000" dirty="0">
                <a:solidFill>
                  <a:schemeClr val="tx1"/>
                </a:solidFill>
                <a:effectLst/>
                <a:latin typeface="Times New Roman" panose="02020603050405020304" pitchFamily="18" charset="0"/>
                <a:ea typeface="Times New Roman" panose="02020603050405020304" pitchFamily="18" charset="0"/>
              </a:rPr>
              <a:t>ч</a:t>
            </a:r>
            <a:r>
              <a:rPr lang="uk-UA" sz="2000" spc="-10" dirty="0">
                <a:solidFill>
                  <a:schemeClr val="tx1"/>
                </a:solidFill>
                <a:effectLst/>
                <a:latin typeface="Times New Roman" panose="02020603050405020304" pitchFamily="18" charset="0"/>
                <a:ea typeface="Times New Roman" panose="02020603050405020304" pitchFamily="18" charset="0"/>
              </a:rPr>
              <a:t>е</a:t>
            </a:r>
            <a:r>
              <a:rPr lang="uk-UA" sz="2000" spc="5" dirty="0">
                <a:solidFill>
                  <a:schemeClr val="tx1"/>
                </a:solidFill>
                <a:effectLst/>
                <a:latin typeface="Times New Roman" panose="02020603050405020304" pitchFamily="18" charset="0"/>
                <a:ea typeface="Times New Roman" panose="02020603050405020304" pitchFamily="18" charset="0"/>
              </a:rPr>
              <a:t>нн</a:t>
            </a:r>
            <a:r>
              <a:rPr lang="uk-UA" sz="2000" spc="-10" dirty="0">
                <a:solidFill>
                  <a:schemeClr val="tx1"/>
                </a:solidFill>
                <a:effectLst/>
                <a:latin typeface="Times New Roman" panose="02020603050405020304" pitchFamily="18" charset="0"/>
                <a:ea typeface="Times New Roman" panose="02020603050405020304" pitchFamily="18" charset="0"/>
              </a:rPr>
              <a:t>я</a:t>
            </a:r>
            <a:r>
              <a:rPr lang="uk-UA" sz="2000" dirty="0">
                <a:solidFill>
                  <a:schemeClr val="tx1"/>
                </a:solidFill>
                <a:effectLst/>
                <a:latin typeface="Times New Roman" panose="02020603050405020304" pitchFamily="18" charset="0"/>
                <a:ea typeface="Times New Roman" panose="02020603050405020304" pitchFamily="18" charset="0"/>
              </a:rPr>
              <a:t>м</a:t>
            </a:r>
            <a:r>
              <a:rPr lang="uk-UA" sz="2000" spc="140" dirty="0">
                <a:solidFill>
                  <a:schemeClr val="tx1"/>
                </a:solidFill>
                <a:effectLst/>
                <a:latin typeface="Times New Roman" panose="02020603050405020304" pitchFamily="18" charset="0"/>
                <a:ea typeface="Times New Roman" panose="02020603050405020304" pitchFamily="18" charset="0"/>
              </a:rPr>
              <a:t> </a:t>
            </a:r>
            <a:r>
              <a:rPr lang="uk-UA" sz="2000" spc="-5" dirty="0">
                <a:solidFill>
                  <a:schemeClr val="tx1"/>
                </a:solidFill>
                <a:effectLst/>
                <a:latin typeface="Times New Roman" panose="02020603050405020304" pitchFamily="18" charset="0"/>
                <a:ea typeface="Times New Roman" panose="02020603050405020304" pitchFamily="18" charset="0"/>
              </a:rPr>
              <a:t>д</a:t>
            </a:r>
            <a:r>
              <a:rPr lang="uk-UA" sz="2000" dirty="0">
                <a:solidFill>
                  <a:schemeClr val="tx1"/>
                </a:solidFill>
                <a:effectLst/>
                <a:latin typeface="Times New Roman" panose="02020603050405020304" pitchFamily="18" charset="0"/>
                <a:ea typeface="Times New Roman" panose="02020603050405020304" pitchFamily="18" charset="0"/>
              </a:rPr>
              <a:t>ж</a:t>
            </a:r>
            <a:r>
              <a:rPr lang="uk-UA" sz="2000" spc="-10" dirty="0">
                <a:solidFill>
                  <a:schemeClr val="tx1"/>
                </a:solidFill>
                <a:effectLst/>
                <a:latin typeface="Times New Roman" panose="02020603050405020304" pitchFamily="18" charset="0"/>
                <a:ea typeface="Times New Roman" panose="02020603050405020304" pitchFamily="18" charset="0"/>
              </a:rPr>
              <a:t>е</a:t>
            </a:r>
            <a:r>
              <a:rPr lang="uk-UA" sz="2000" spc="5" dirty="0">
                <a:solidFill>
                  <a:schemeClr val="tx1"/>
                </a:solidFill>
                <a:effectLst/>
                <a:latin typeface="Times New Roman" panose="02020603050405020304" pitchFamily="18" charset="0"/>
                <a:ea typeface="Times New Roman" panose="02020603050405020304" pitchFamily="18" charset="0"/>
              </a:rPr>
              <a:t>р</a:t>
            </a:r>
            <a:r>
              <a:rPr lang="uk-UA" sz="2000" dirty="0">
                <a:solidFill>
                  <a:schemeClr val="tx1"/>
                </a:solidFill>
                <a:effectLst/>
                <a:latin typeface="Times New Roman" panose="02020603050405020304" pitchFamily="18" charset="0"/>
                <a:ea typeface="Times New Roman" panose="02020603050405020304" pitchFamily="18" charset="0"/>
              </a:rPr>
              <a:t>е</a:t>
            </a:r>
            <a:r>
              <a:rPr lang="uk-UA" sz="2000" spc="-5" dirty="0">
                <a:solidFill>
                  <a:schemeClr val="tx1"/>
                </a:solidFill>
                <a:effectLst/>
                <a:latin typeface="Times New Roman" panose="02020603050405020304" pitchFamily="18" charset="0"/>
                <a:ea typeface="Times New Roman" panose="02020603050405020304" pitchFamily="18" charset="0"/>
              </a:rPr>
              <a:t>л</a:t>
            </a:r>
            <a:r>
              <a:rPr lang="uk-UA" sz="2000" dirty="0">
                <a:solidFill>
                  <a:schemeClr val="tx1"/>
                </a:solidFill>
                <a:effectLst/>
                <a:latin typeface="Times New Roman" panose="02020603050405020304" pitchFamily="18" charset="0"/>
                <a:ea typeface="Times New Roman" panose="02020603050405020304" pitchFamily="18" charset="0"/>
              </a:rPr>
              <a:t>а</a:t>
            </a:r>
            <a:r>
              <a:rPr lang="uk-UA" sz="2000" spc="140" dirty="0">
                <a:solidFill>
                  <a:schemeClr val="tx1"/>
                </a:solidFill>
                <a:effectLst/>
                <a:latin typeface="Times New Roman" panose="02020603050405020304" pitchFamily="18" charset="0"/>
                <a:ea typeface="Times New Roman" panose="02020603050405020304" pitchFamily="18" charset="0"/>
              </a:rPr>
              <a:t> </a:t>
            </a:r>
            <a:r>
              <a:rPr lang="uk-UA" sz="2000" dirty="0">
                <a:solidFill>
                  <a:schemeClr val="tx1"/>
                </a:solidFill>
                <a:effectLst/>
                <a:latin typeface="Times New Roman" panose="02020603050405020304" pitchFamily="18" charset="0"/>
                <a:ea typeface="Times New Roman" panose="02020603050405020304" pitchFamily="18" charset="0"/>
              </a:rPr>
              <a:t>з</a:t>
            </a:r>
            <a:r>
              <a:rPr lang="uk-UA" sz="2000" spc="-10" dirty="0">
                <a:solidFill>
                  <a:schemeClr val="tx1"/>
                </a:solidFill>
                <a:effectLst/>
                <a:latin typeface="Times New Roman" panose="02020603050405020304" pitchFamily="18" charset="0"/>
                <a:ea typeface="Times New Roman" panose="02020603050405020304" pitchFamily="18" charset="0"/>
              </a:rPr>
              <a:t>а</a:t>
            </a:r>
            <a:r>
              <a:rPr lang="uk-UA" sz="2000" spc="-5" dirty="0">
                <a:solidFill>
                  <a:schemeClr val="tx1"/>
                </a:solidFill>
                <a:effectLst/>
                <a:latin typeface="Times New Roman" panose="02020603050405020304" pitchFamily="18" charset="0"/>
                <a:ea typeface="Times New Roman" panose="02020603050405020304" pitchFamily="18" charset="0"/>
              </a:rPr>
              <a:t>п</a:t>
            </a:r>
            <a:r>
              <a:rPr lang="uk-UA" sz="2000" spc="5" dirty="0">
                <a:solidFill>
                  <a:schemeClr val="tx1"/>
                </a:solidFill>
                <a:effectLst/>
                <a:latin typeface="Times New Roman" panose="02020603050405020304" pitchFamily="18" charset="0"/>
                <a:ea typeface="Times New Roman" panose="02020603050405020304" pitchFamily="18" charset="0"/>
              </a:rPr>
              <a:t>о</a:t>
            </a:r>
            <a:r>
              <a:rPr lang="uk-UA" sz="2000" dirty="0">
                <a:solidFill>
                  <a:schemeClr val="tx1"/>
                </a:solidFill>
                <a:effectLst/>
                <a:latin typeface="Times New Roman" panose="02020603050405020304" pitchFamily="18" charset="0"/>
                <a:ea typeface="Times New Roman" panose="02020603050405020304" pitchFamily="18" charset="0"/>
              </a:rPr>
              <a:t>з</a:t>
            </a:r>
            <a:r>
              <a:rPr lang="uk-UA" sz="2000" spc="5" dirty="0">
                <a:solidFill>
                  <a:schemeClr val="tx1"/>
                </a:solidFill>
                <a:effectLst/>
                <a:latin typeface="Times New Roman" panose="02020603050405020304" pitchFamily="18" charset="0"/>
                <a:ea typeface="Times New Roman" panose="02020603050405020304" pitchFamily="18" charset="0"/>
              </a:rPr>
              <a:t>и</a:t>
            </a:r>
            <a:r>
              <a:rPr lang="uk-UA" sz="2000" dirty="0">
                <a:solidFill>
                  <a:schemeClr val="tx1"/>
                </a:solidFill>
                <a:effectLst/>
                <a:latin typeface="Times New Roman" panose="02020603050405020304" pitchFamily="18" charset="0"/>
                <a:ea typeface="Times New Roman" panose="02020603050405020304" pitchFamily="18" charset="0"/>
              </a:rPr>
              <a:t>ч</a:t>
            </a:r>
            <a:r>
              <a:rPr lang="uk-UA" sz="2000" spc="-10" dirty="0">
                <a:solidFill>
                  <a:schemeClr val="tx1"/>
                </a:solidFill>
                <a:effectLst/>
                <a:latin typeface="Times New Roman" panose="02020603050405020304" pitchFamily="18" charset="0"/>
                <a:ea typeface="Times New Roman" panose="02020603050405020304" pitchFamily="18" charset="0"/>
              </a:rPr>
              <a:t>е</a:t>
            </a:r>
            <a:r>
              <a:rPr lang="uk-UA" sz="2000" spc="5" dirty="0">
                <a:solidFill>
                  <a:schemeClr val="tx1"/>
                </a:solidFill>
                <a:effectLst/>
                <a:latin typeface="Times New Roman" panose="02020603050405020304" pitchFamily="18" charset="0"/>
                <a:ea typeface="Times New Roman" panose="02020603050405020304" pitchFamily="18" charset="0"/>
              </a:rPr>
              <a:t>н</a:t>
            </a:r>
            <a:r>
              <a:rPr lang="uk-UA" sz="2000" spc="-5" dirty="0">
                <a:solidFill>
                  <a:schemeClr val="tx1"/>
                </a:solidFill>
                <a:effectLst/>
                <a:latin typeface="Times New Roman" panose="02020603050405020304" pitchFamily="18" charset="0"/>
                <a:ea typeface="Times New Roman" panose="02020603050405020304" pitchFamily="18" charset="0"/>
              </a:rPr>
              <a:t>н</a:t>
            </a:r>
            <a:r>
              <a:rPr lang="uk-UA" sz="2000" dirty="0">
                <a:solidFill>
                  <a:schemeClr val="tx1"/>
                </a:solidFill>
                <a:effectLst/>
                <a:latin typeface="Times New Roman" panose="02020603050405020304" pitchFamily="18" charset="0"/>
                <a:ea typeface="Times New Roman" panose="02020603050405020304" pitchFamily="18" charset="0"/>
              </a:rPr>
              <a:t>я та його автора</a:t>
            </a:r>
            <a:r>
              <a:rPr lang="uk-UA" sz="2000" spc="160" dirty="0">
                <a:solidFill>
                  <a:schemeClr val="tx1"/>
                </a:solidFill>
                <a:effectLst/>
                <a:latin typeface="Times New Roman" panose="02020603050405020304" pitchFamily="18" charset="0"/>
                <a:ea typeface="Times New Roman" panose="02020603050405020304" pitchFamily="18" charset="0"/>
              </a:rPr>
              <a:t> </a:t>
            </a:r>
            <a:r>
              <a:rPr lang="uk-UA" sz="2000" dirty="0">
                <a:solidFill>
                  <a:schemeClr val="tx1"/>
                </a:solidFill>
                <a:effectLst/>
                <a:latin typeface="Times New Roman" panose="02020603050405020304" pitchFamily="18" charset="0"/>
                <a:ea typeface="Times New Roman" panose="02020603050405020304" pitchFamily="18" charset="0"/>
              </a:rPr>
              <a:t>(статт</a:t>
            </a:r>
            <a:r>
              <a:rPr lang="uk-UA" sz="2000" spc="5" dirty="0">
                <a:solidFill>
                  <a:schemeClr val="tx1"/>
                </a:solidFill>
                <a:effectLst/>
                <a:latin typeface="Times New Roman" panose="02020603050405020304" pitchFamily="18" charset="0"/>
                <a:ea typeface="Times New Roman" panose="02020603050405020304" pitchFamily="18" charset="0"/>
              </a:rPr>
              <a:t>і</a:t>
            </a:r>
            <a:r>
              <a:rPr lang="uk-UA" sz="2000" dirty="0">
                <a:solidFill>
                  <a:schemeClr val="tx1"/>
                </a:solidFill>
                <a:effectLst/>
                <a:latin typeface="Times New Roman" panose="02020603050405020304" pitchFamily="18" charset="0"/>
                <a:ea typeface="Times New Roman" panose="02020603050405020304" pitchFamily="18" charset="0"/>
              </a:rPr>
              <a:t>,</a:t>
            </a:r>
            <a:r>
              <a:rPr lang="uk-UA" sz="2000" spc="-5" dirty="0">
                <a:solidFill>
                  <a:schemeClr val="tx1"/>
                </a:solidFill>
                <a:effectLst/>
                <a:latin typeface="Times New Roman" panose="02020603050405020304" pitchFamily="18" charset="0"/>
                <a:ea typeface="Times New Roman" panose="02020603050405020304" pitchFamily="18" charset="0"/>
              </a:rPr>
              <a:t> </a:t>
            </a:r>
            <a:r>
              <a:rPr lang="uk-UA" sz="2000" spc="-10" dirty="0">
                <a:solidFill>
                  <a:schemeClr val="tx1"/>
                </a:solidFill>
                <a:effectLst/>
                <a:latin typeface="Times New Roman" panose="02020603050405020304" pitchFamily="18" charset="0"/>
                <a:ea typeface="Times New Roman" panose="02020603050405020304" pitchFamily="18" charset="0"/>
              </a:rPr>
              <a:t>м</a:t>
            </a:r>
            <a:r>
              <a:rPr lang="uk-UA" sz="2000" spc="5" dirty="0">
                <a:solidFill>
                  <a:schemeClr val="tx1"/>
                </a:solidFill>
                <a:effectLst/>
                <a:latin typeface="Times New Roman" panose="02020603050405020304" pitchFamily="18" charset="0"/>
                <a:ea typeface="Times New Roman" panose="02020603050405020304" pitchFamily="18" charset="0"/>
              </a:rPr>
              <a:t>о</a:t>
            </a:r>
            <a:r>
              <a:rPr lang="uk-UA" sz="2000" spc="-5" dirty="0">
                <a:solidFill>
                  <a:schemeClr val="tx1"/>
                </a:solidFill>
                <a:effectLst/>
                <a:latin typeface="Times New Roman" panose="02020603050405020304" pitchFamily="18" charset="0"/>
                <a:ea typeface="Times New Roman" panose="02020603050405020304" pitchFamily="18" charset="0"/>
              </a:rPr>
              <a:t>н</a:t>
            </a:r>
            <a:r>
              <a:rPr lang="uk-UA" sz="2000" spc="5" dirty="0">
                <a:solidFill>
                  <a:schemeClr val="tx1"/>
                </a:solidFill>
                <a:effectLst/>
                <a:latin typeface="Times New Roman" panose="02020603050405020304" pitchFamily="18" charset="0"/>
                <a:ea typeface="Times New Roman" panose="02020603050405020304" pitchFamily="18" charset="0"/>
              </a:rPr>
              <a:t>о</a:t>
            </a:r>
            <a:r>
              <a:rPr lang="uk-UA" sz="2000" spc="-10" dirty="0">
                <a:solidFill>
                  <a:schemeClr val="tx1"/>
                </a:solidFill>
                <a:effectLst/>
                <a:latin typeface="Times New Roman" panose="02020603050405020304" pitchFamily="18" charset="0"/>
                <a:ea typeface="Times New Roman" panose="02020603050405020304" pitchFamily="18" charset="0"/>
              </a:rPr>
              <a:t>г</a:t>
            </a:r>
            <a:r>
              <a:rPr lang="uk-UA" sz="2000" spc="5" dirty="0">
                <a:solidFill>
                  <a:schemeClr val="tx1"/>
                </a:solidFill>
                <a:effectLst/>
                <a:latin typeface="Times New Roman" panose="02020603050405020304" pitchFamily="18" charset="0"/>
                <a:ea typeface="Times New Roman" panose="02020603050405020304" pitchFamily="18" charset="0"/>
              </a:rPr>
              <a:t>р</a:t>
            </a:r>
            <a:r>
              <a:rPr lang="uk-UA" sz="2000" dirty="0">
                <a:solidFill>
                  <a:schemeClr val="tx1"/>
                </a:solidFill>
                <a:effectLst/>
                <a:latin typeface="Times New Roman" panose="02020603050405020304" pitchFamily="18" charset="0"/>
                <a:ea typeface="Times New Roman" panose="02020603050405020304" pitchFamily="18" charset="0"/>
              </a:rPr>
              <a:t>а</a:t>
            </a:r>
            <a:r>
              <a:rPr lang="uk-UA" sz="2000" spc="-10" dirty="0">
                <a:solidFill>
                  <a:schemeClr val="tx1"/>
                </a:solidFill>
                <a:effectLst/>
                <a:latin typeface="Times New Roman" panose="02020603050405020304" pitchFamily="18" charset="0"/>
                <a:ea typeface="Times New Roman" panose="02020603050405020304" pitchFamily="18" charset="0"/>
              </a:rPr>
              <a:t>ф</a:t>
            </a:r>
            <a:r>
              <a:rPr lang="uk-UA" sz="2000" spc="5" dirty="0">
                <a:solidFill>
                  <a:schemeClr val="tx1"/>
                </a:solidFill>
                <a:effectLst/>
                <a:latin typeface="Times New Roman" panose="02020603050405020304" pitchFamily="18" charset="0"/>
                <a:ea typeface="Times New Roman" panose="02020603050405020304" pitchFamily="18" charset="0"/>
              </a:rPr>
              <a:t>і</a:t>
            </a:r>
            <a:r>
              <a:rPr lang="uk-UA" sz="2000" dirty="0">
                <a:solidFill>
                  <a:schemeClr val="tx1"/>
                </a:solidFill>
                <a:effectLst/>
                <a:latin typeface="Times New Roman" panose="02020603050405020304" pitchFamily="18" charset="0"/>
                <a:ea typeface="Times New Roman" panose="02020603050405020304" pitchFamily="18" charset="0"/>
              </a:rPr>
              <a:t>ї,</a:t>
            </a:r>
            <a:r>
              <a:rPr lang="uk-UA" sz="2000" spc="5" dirty="0">
                <a:solidFill>
                  <a:schemeClr val="tx1"/>
                </a:solidFill>
                <a:effectLst/>
                <a:latin typeface="Times New Roman" panose="02020603050405020304" pitchFamily="18" charset="0"/>
                <a:ea typeface="Times New Roman" panose="02020603050405020304" pitchFamily="18" charset="0"/>
              </a:rPr>
              <a:t> збірника наукових праць</a:t>
            </a:r>
            <a:r>
              <a:rPr lang="uk-UA" sz="2000" spc="-15" dirty="0">
                <a:solidFill>
                  <a:schemeClr val="tx1"/>
                </a:solidFill>
                <a:effectLst/>
                <a:latin typeface="Times New Roman" panose="02020603050405020304" pitchFamily="18" charset="0"/>
                <a:ea typeface="Times New Roman" panose="02020603050405020304" pitchFamily="18" charset="0"/>
              </a:rPr>
              <a:t> т</a:t>
            </a:r>
            <a:r>
              <a:rPr lang="uk-UA" sz="2000" spc="5" dirty="0">
                <a:solidFill>
                  <a:schemeClr val="tx1"/>
                </a:solidFill>
                <a:effectLst/>
                <a:latin typeface="Times New Roman" panose="02020603050405020304" pitchFamily="18" charset="0"/>
                <a:ea typeface="Times New Roman" panose="02020603050405020304" pitchFamily="18" charset="0"/>
              </a:rPr>
              <a:t>о</a:t>
            </a:r>
            <a:r>
              <a:rPr lang="uk-UA" sz="2000" dirty="0">
                <a:solidFill>
                  <a:schemeClr val="tx1"/>
                </a:solidFill>
                <a:effectLst/>
                <a:latin typeface="Times New Roman" panose="02020603050405020304" pitchFamily="18" charset="0"/>
                <a:ea typeface="Times New Roman" panose="02020603050405020304" pitchFamily="18" charset="0"/>
              </a:rPr>
              <a:t>щ</a:t>
            </a:r>
            <a:r>
              <a:rPr lang="uk-UA" sz="2000" spc="-5" dirty="0">
                <a:solidFill>
                  <a:schemeClr val="tx1"/>
                </a:solidFill>
                <a:effectLst/>
                <a:latin typeface="Times New Roman" panose="02020603050405020304" pitchFamily="18" charset="0"/>
                <a:ea typeface="Times New Roman" panose="02020603050405020304" pitchFamily="18" charset="0"/>
              </a:rPr>
              <a:t>о</a:t>
            </a:r>
            <a:r>
              <a:rPr lang="uk-UA" sz="2000" spc="10" dirty="0">
                <a:solidFill>
                  <a:schemeClr val="tx1"/>
                </a:solidFill>
                <a:effectLst/>
                <a:latin typeface="Times New Roman" panose="02020603050405020304" pitchFamily="18" charset="0"/>
                <a:ea typeface="Times New Roman" panose="02020603050405020304" pitchFamily="18" charset="0"/>
              </a:rPr>
              <a:t>)</a:t>
            </a:r>
            <a:r>
              <a:rPr lang="uk-UA" sz="2000" dirty="0">
                <a:solidFill>
                  <a:schemeClr val="tx1"/>
                </a:solidFill>
                <a:effectLst/>
                <a:latin typeface="Times New Roman" panose="02020603050405020304" pitchFamily="18" charset="0"/>
                <a:ea typeface="Times New Roman" panose="02020603050405020304" pitchFamily="18" charset="0"/>
              </a:rPr>
              <a:t>,</a:t>
            </a:r>
            <a:r>
              <a:rPr lang="uk-UA" sz="2000" spc="-5" dirty="0">
                <a:solidFill>
                  <a:schemeClr val="tx1"/>
                </a:solidFill>
                <a:effectLst/>
                <a:latin typeface="Times New Roman" panose="02020603050405020304" pitchFamily="18" charset="0"/>
                <a:ea typeface="Times New Roman" panose="02020603050405020304" pitchFamily="18" charset="0"/>
              </a:rPr>
              <a:t> </a:t>
            </a:r>
            <a:r>
              <a:rPr lang="uk-UA" sz="2000" dirty="0">
                <a:solidFill>
                  <a:schemeClr val="tx1"/>
                </a:solidFill>
                <a:effectLst/>
                <a:latin typeface="Times New Roman" panose="02020603050405020304" pitchFamily="18" charset="0"/>
                <a:ea typeface="Times New Roman" panose="02020603050405020304" pitchFamily="18" charset="0"/>
              </a:rPr>
              <a:t>що</a:t>
            </a:r>
            <a:r>
              <a:rPr lang="uk-UA" sz="2000" spc="-5" dirty="0">
                <a:solidFill>
                  <a:schemeClr val="tx1"/>
                </a:solidFill>
                <a:effectLst/>
                <a:latin typeface="Times New Roman" panose="02020603050405020304" pitchFamily="18" charset="0"/>
                <a:ea typeface="Times New Roman" panose="02020603050405020304" pitchFamily="18" charset="0"/>
              </a:rPr>
              <a:t> </a:t>
            </a:r>
            <a:r>
              <a:rPr lang="uk-UA" sz="2000" spc="5" dirty="0">
                <a:solidFill>
                  <a:schemeClr val="tx1"/>
                </a:solidFill>
                <a:effectLst/>
                <a:latin typeface="Times New Roman" panose="02020603050405020304" pitchFamily="18" charset="0"/>
                <a:ea typeface="Times New Roman" panose="02020603050405020304" pitchFamily="18" charset="0"/>
              </a:rPr>
              <a:t>по</a:t>
            </a:r>
            <a:r>
              <a:rPr lang="uk-UA" sz="2000" spc="-5" dirty="0">
                <a:solidFill>
                  <a:schemeClr val="tx1"/>
                </a:solidFill>
                <a:effectLst/>
                <a:latin typeface="Times New Roman" panose="02020603050405020304" pitchFamily="18" charset="0"/>
                <a:ea typeface="Times New Roman" panose="02020603050405020304" pitchFamily="18" charset="0"/>
              </a:rPr>
              <a:t>л</a:t>
            </a:r>
            <a:r>
              <a:rPr lang="uk-UA" sz="2000" spc="-20" dirty="0">
                <a:solidFill>
                  <a:schemeClr val="tx1"/>
                </a:solidFill>
                <a:effectLst/>
                <a:latin typeface="Times New Roman" panose="02020603050405020304" pitchFamily="18" charset="0"/>
                <a:ea typeface="Times New Roman" panose="02020603050405020304" pitchFamily="18" charset="0"/>
              </a:rPr>
              <a:t>е</a:t>
            </a:r>
            <a:r>
              <a:rPr lang="uk-UA" sz="2000" spc="-25" dirty="0">
                <a:solidFill>
                  <a:schemeClr val="tx1"/>
                </a:solidFill>
                <a:effectLst/>
                <a:latin typeface="Times New Roman" panose="02020603050405020304" pitchFamily="18" charset="0"/>
                <a:ea typeface="Times New Roman" panose="02020603050405020304" pitchFamily="18" charset="0"/>
              </a:rPr>
              <a:t>гш</a:t>
            </a:r>
            <a:r>
              <a:rPr lang="uk-UA" sz="2000" spc="-20" dirty="0">
                <a:solidFill>
                  <a:schemeClr val="tx1"/>
                </a:solidFill>
                <a:effectLst/>
                <a:latin typeface="Times New Roman" panose="02020603050405020304" pitchFamily="18" charset="0"/>
                <a:ea typeface="Times New Roman" panose="02020603050405020304" pitchFamily="18" charset="0"/>
              </a:rPr>
              <a:t>и</a:t>
            </a:r>
            <a:r>
              <a:rPr lang="uk-UA" sz="2000" spc="-25" dirty="0">
                <a:solidFill>
                  <a:schemeClr val="tx1"/>
                </a:solidFill>
                <a:effectLst/>
                <a:latin typeface="Times New Roman" panose="02020603050405020304" pitchFamily="18" charset="0"/>
                <a:ea typeface="Times New Roman" panose="02020603050405020304" pitchFamily="18" charset="0"/>
              </a:rPr>
              <a:t>т</a:t>
            </a:r>
            <a:r>
              <a:rPr lang="uk-UA" sz="2000" dirty="0">
                <a:solidFill>
                  <a:schemeClr val="tx1"/>
                </a:solidFill>
                <a:effectLst/>
                <a:latin typeface="Times New Roman" panose="02020603050405020304" pitchFamily="18" charset="0"/>
                <a:ea typeface="Times New Roman" panose="02020603050405020304" pitchFamily="18" charset="0"/>
              </a:rPr>
              <a:t>ь</a:t>
            </a:r>
            <a:r>
              <a:rPr lang="uk-UA" sz="2000" spc="-55" dirty="0">
                <a:solidFill>
                  <a:schemeClr val="tx1"/>
                </a:solidFill>
                <a:effectLst/>
                <a:latin typeface="Times New Roman" panose="02020603050405020304" pitchFamily="18" charset="0"/>
                <a:ea typeface="Times New Roman" panose="02020603050405020304" pitchFamily="18" charset="0"/>
              </a:rPr>
              <a:t> </a:t>
            </a:r>
            <a:r>
              <a:rPr lang="uk-UA" sz="2000" spc="-20" dirty="0">
                <a:solidFill>
                  <a:schemeClr val="tx1"/>
                </a:solidFill>
                <a:effectLst/>
                <a:latin typeface="Times New Roman" panose="02020603050405020304" pitchFamily="18" charset="0"/>
                <a:ea typeface="Times New Roman" panose="02020603050405020304" pitchFamily="18" charset="0"/>
              </a:rPr>
              <a:t>й</a:t>
            </a:r>
            <a:r>
              <a:rPr lang="uk-UA" sz="2000" spc="-15" dirty="0">
                <a:solidFill>
                  <a:schemeClr val="tx1"/>
                </a:solidFill>
                <a:effectLst/>
                <a:latin typeface="Times New Roman" panose="02020603050405020304" pitchFamily="18" charset="0"/>
                <a:ea typeface="Times New Roman" panose="02020603050405020304" pitchFamily="18" charset="0"/>
              </a:rPr>
              <a:t>о</a:t>
            </a:r>
            <a:r>
              <a:rPr lang="uk-UA" sz="2000" spc="-25" dirty="0">
                <a:solidFill>
                  <a:schemeClr val="tx1"/>
                </a:solidFill>
                <a:effectLst/>
                <a:latin typeface="Times New Roman" panose="02020603050405020304" pitchFamily="18" charset="0"/>
                <a:ea typeface="Times New Roman" panose="02020603050405020304" pitchFamily="18" charset="0"/>
              </a:rPr>
              <a:t>г</a:t>
            </a:r>
            <a:r>
              <a:rPr lang="uk-UA" sz="2000" dirty="0">
                <a:solidFill>
                  <a:schemeClr val="tx1"/>
                </a:solidFill>
                <a:effectLst/>
                <a:latin typeface="Times New Roman" panose="02020603050405020304" pitchFamily="18" charset="0"/>
                <a:ea typeface="Times New Roman" panose="02020603050405020304" pitchFamily="18" charset="0"/>
              </a:rPr>
              <a:t>о</a:t>
            </a:r>
            <a:r>
              <a:rPr lang="uk-UA" sz="2000" spc="-20" dirty="0">
                <a:solidFill>
                  <a:schemeClr val="tx1"/>
                </a:solidFill>
                <a:effectLst/>
                <a:latin typeface="Times New Roman" panose="02020603050405020304" pitchFamily="18" charset="0"/>
                <a:ea typeface="Times New Roman" panose="02020603050405020304" pitchFamily="18" charset="0"/>
              </a:rPr>
              <a:t> п</a:t>
            </a:r>
            <a:r>
              <a:rPr lang="uk-UA" sz="2000" spc="-15" dirty="0">
                <a:solidFill>
                  <a:schemeClr val="tx1"/>
                </a:solidFill>
                <a:effectLst/>
                <a:latin typeface="Times New Roman" panose="02020603050405020304" pitchFamily="18" charset="0"/>
                <a:ea typeface="Times New Roman" panose="02020603050405020304" pitchFamily="18" charset="0"/>
              </a:rPr>
              <a:t>о</a:t>
            </a:r>
            <a:r>
              <a:rPr lang="uk-UA" sz="2000" spc="-25" dirty="0">
                <a:solidFill>
                  <a:schemeClr val="tx1"/>
                </a:solidFill>
                <a:effectLst/>
                <a:latin typeface="Times New Roman" panose="02020603050405020304" pitchFamily="18" charset="0"/>
                <a:ea typeface="Times New Roman" panose="02020603050405020304" pitchFamily="18" charset="0"/>
              </a:rPr>
              <a:t>вт</a:t>
            </a:r>
            <a:r>
              <a:rPr lang="uk-UA" sz="2000" spc="-15" dirty="0">
                <a:solidFill>
                  <a:schemeClr val="tx1"/>
                </a:solidFill>
                <a:effectLst/>
                <a:latin typeface="Times New Roman" panose="02020603050405020304" pitchFamily="18" charset="0"/>
                <a:ea typeface="Times New Roman" panose="02020603050405020304" pitchFamily="18" charset="0"/>
              </a:rPr>
              <a:t>ор</a:t>
            </a:r>
            <a:r>
              <a:rPr lang="uk-UA" sz="2000" spc="-20" dirty="0">
                <a:solidFill>
                  <a:schemeClr val="tx1"/>
                </a:solidFill>
                <a:effectLst/>
                <a:latin typeface="Times New Roman" panose="02020603050405020304" pitchFamily="18" charset="0"/>
                <a:ea typeface="Times New Roman" panose="02020603050405020304" pitchFamily="18" charset="0"/>
              </a:rPr>
              <a:t>н</a:t>
            </a:r>
            <a:r>
              <a:rPr lang="uk-UA" sz="2000" dirty="0">
                <a:solidFill>
                  <a:schemeClr val="tx1"/>
                </a:solidFill>
                <a:effectLst/>
                <a:latin typeface="Times New Roman" panose="02020603050405020304" pitchFamily="18" charset="0"/>
                <a:ea typeface="Times New Roman" panose="02020603050405020304" pitchFamily="18" charset="0"/>
              </a:rPr>
              <a:t>е</a:t>
            </a:r>
            <a:r>
              <a:rPr lang="uk-UA" sz="2000" spc="-55" dirty="0">
                <a:solidFill>
                  <a:schemeClr val="tx1"/>
                </a:solidFill>
                <a:effectLst/>
                <a:latin typeface="Times New Roman" panose="02020603050405020304" pitchFamily="18" charset="0"/>
                <a:ea typeface="Times New Roman" panose="02020603050405020304" pitchFamily="18" charset="0"/>
              </a:rPr>
              <a:t> </a:t>
            </a:r>
            <a:r>
              <a:rPr lang="uk-UA" sz="2000" spc="-25" dirty="0">
                <a:solidFill>
                  <a:schemeClr val="tx1"/>
                </a:solidFill>
                <a:effectLst/>
                <a:latin typeface="Times New Roman" panose="02020603050405020304" pitchFamily="18" charset="0"/>
                <a:ea typeface="Times New Roman" panose="02020603050405020304" pitchFamily="18" charset="0"/>
              </a:rPr>
              <a:t>в</a:t>
            </a:r>
            <a:r>
              <a:rPr lang="uk-UA" sz="2000" spc="-15" dirty="0">
                <a:solidFill>
                  <a:schemeClr val="tx1"/>
                </a:solidFill>
                <a:effectLst/>
                <a:latin typeface="Times New Roman" panose="02020603050405020304" pitchFamily="18" charset="0"/>
                <a:ea typeface="Times New Roman" panose="02020603050405020304" pitchFamily="18" charset="0"/>
              </a:rPr>
              <a:t>і</a:t>
            </a:r>
            <a:r>
              <a:rPr lang="uk-UA" sz="2000" spc="-20" dirty="0">
                <a:solidFill>
                  <a:schemeClr val="tx1"/>
                </a:solidFill>
                <a:effectLst/>
                <a:latin typeface="Times New Roman" panose="02020603050405020304" pitchFamily="18" charset="0"/>
                <a:ea typeface="Times New Roman" panose="02020603050405020304" pitchFamily="18" charset="0"/>
              </a:rPr>
              <a:t>д</a:t>
            </a:r>
            <a:r>
              <a:rPr lang="uk-UA" sz="2000" spc="-25" dirty="0">
                <a:solidFill>
                  <a:schemeClr val="tx1"/>
                </a:solidFill>
                <a:effectLst/>
                <a:latin typeface="Times New Roman" panose="02020603050405020304" pitchFamily="18" charset="0"/>
                <a:ea typeface="Times New Roman" panose="02020603050405020304" pitchFamily="18" charset="0"/>
              </a:rPr>
              <a:t>ш</a:t>
            </a:r>
            <a:r>
              <a:rPr lang="uk-UA" sz="2000" spc="-30" dirty="0">
                <a:solidFill>
                  <a:schemeClr val="tx1"/>
                </a:solidFill>
                <a:effectLst/>
                <a:latin typeface="Times New Roman" panose="02020603050405020304" pitchFamily="18" charset="0"/>
                <a:ea typeface="Times New Roman" panose="02020603050405020304" pitchFamily="18" charset="0"/>
              </a:rPr>
              <a:t>у</a:t>
            </a:r>
            <a:r>
              <a:rPr lang="uk-UA" sz="2000" spc="-20" dirty="0">
                <a:solidFill>
                  <a:schemeClr val="tx1"/>
                </a:solidFill>
                <a:effectLst/>
                <a:latin typeface="Times New Roman" panose="02020603050405020304" pitchFamily="18" charset="0"/>
                <a:ea typeface="Times New Roman" panose="02020603050405020304" pitchFamily="18" charset="0"/>
              </a:rPr>
              <a:t>канн</a:t>
            </a:r>
            <a:r>
              <a:rPr lang="uk-UA" sz="2000" dirty="0">
                <a:solidFill>
                  <a:schemeClr val="tx1"/>
                </a:solidFill>
                <a:effectLst/>
                <a:latin typeface="Times New Roman" panose="02020603050405020304" pitchFamily="18" charset="0"/>
                <a:ea typeface="Times New Roman" panose="02020603050405020304" pitchFamily="18" charset="0"/>
              </a:rPr>
              <a:t>я</a:t>
            </a:r>
            <a:r>
              <a:rPr lang="uk-UA" sz="2000" spc="-50" dirty="0">
                <a:solidFill>
                  <a:schemeClr val="tx1"/>
                </a:solidFill>
                <a:effectLst/>
                <a:latin typeface="Times New Roman" panose="02020603050405020304" pitchFamily="18" charset="0"/>
                <a:ea typeface="Times New Roman" panose="02020603050405020304" pitchFamily="18" charset="0"/>
              </a:rPr>
              <a:t> за </a:t>
            </a:r>
            <a:r>
              <a:rPr lang="uk-UA" sz="2000" spc="-20" dirty="0">
                <a:solidFill>
                  <a:schemeClr val="tx1"/>
                </a:solidFill>
                <a:effectLst/>
                <a:latin typeface="Times New Roman" panose="02020603050405020304" pitchFamily="18" charset="0"/>
                <a:ea typeface="Times New Roman" panose="02020603050405020304" pitchFamily="18" charset="0"/>
              </a:rPr>
              <a:t>нео</a:t>
            </a:r>
            <a:r>
              <a:rPr lang="uk-UA" sz="2000" spc="-15" dirty="0">
                <a:solidFill>
                  <a:schemeClr val="tx1"/>
                </a:solidFill>
                <a:effectLst/>
                <a:latin typeface="Times New Roman" panose="02020603050405020304" pitchFamily="18" charset="0"/>
                <a:ea typeface="Times New Roman" panose="02020603050405020304" pitchFamily="18" charset="0"/>
              </a:rPr>
              <a:t>бхі</a:t>
            </a:r>
            <a:r>
              <a:rPr lang="uk-UA" sz="2000" spc="-20" dirty="0">
                <a:solidFill>
                  <a:schemeClr val="tx1"/>
                </a:solidFill>
                <a:effectLst/>
                <a:latin typeface="Times New Roman" panose="02020603050405020304" pitchFamily="18" charset="0"/>
                <a:ea typeface="Times New Roman" panose="02020603050405020304" pitchFamily="18" charset="0"/>
              </a:rPr>
              <a:t>д</a:t>
            </a:r>
            <a:r>
              <a:rPr lang="uk-UA" sz="2000" spc="-30" dirty="0">
                <a:solidFill>
                  <a:schemeClr val="tx1"/>
                </a:solidFill>
                <a:effectLst/>
                <a:latin typeface="Times New Roman" panose="02020603050405020304" pitchFamily="18" charset="0"/>
                <a:ea typeface="Times New Roman" panose="02020603050405020304" pitchFamily="18" charset="0"/>
              </a:rPr>
              <a:t>н</a:t>
            </a:r>
            <a:r>
              <a:rPr lang="uk-UA" sz="2000" spc="-15" dirty="0">
                <a:solidFill>
                  <a:schemeClr val="tx1"/>
                </a:solidFill>
                <a:effectLst/>
                <a:latin typeface="Times New Roman" panose="02020603050405020304" pitchFamily="18" charset="0"/>
                <a:ea typeface="Times New Roman" panose="02020603050405020304" pitchFamily="18" charset="0"/>
              </a:rPr>
              <a:t>о</a:t>
            </a:r>
            <a:r>
              <a:rPr lang="uk-UA" sz="2000" spc="-20" dirty="0">
                <a:solidFill>
                  <a:schemeClr val="tx1"/>
                </a:solidFill>
                <a:effectLst/>
                <a:latin typeface="Times New Roman" panose="02020603050405020304" pitchFamily="18" charset="0"/>
                <a:ea typeface="Times New Roman" panose="02020603050405020304" pitchFamily="18" charset="0"/>
              </a:rPr>
              <a:t>с</a:t>
            </a:r>
            <a:r>
              <a:rPr lang="uk-UA" sz="2000" spc="-25" dirty="0">
                <a:solidFill>
                  <a:schemeClr val="tx1"/>
                </a:solidFill>
                <a:effectLst/>
                <a:latin typeface="Times New Roman" panose="02020603050405020304" pitchFamily="18" charset="0"/>
                <a:ea typeface="Times New Roman" panose="02020603050405020304" pitchFamily="18" charset="0"/>
              </a:rPr>
              <a:t>т</a:t>
            </a:r>
            <a:r>
              <a:rPr lang="uk-UA" sz="2000" spc="-20" dirty="0">
                <a:solidFill>
                  <a:schemeClr val="tx1"/>
                </a:solidFill>
                <a:effectLst/>
                <a:latin typeface="Times New Roman" panose="02020603050405020304" pitchFamily="18" charset="0"/>
                <a:ea typeface="Times New Roman" panose="02020603050405020304" pitchFamily="18" charset="0"/>
              </a:rPr>
              <a:t>і</a:t>
            </a:r>
            <a:r>
              <a:rPr lang="uk-UA" sz="2000" dirty="0">
                <a:solidFill>
                  <a:schemeClr val="tx1"/>
                </a:solidFill>
                <a:effectLst/>
                <a:latin typeface="Times New Roman" panose="02020603050405020304" pitchFamily="18" charset="0"/>
                <a:ea typeface="Times New Roman" panose="02020603050405020304" pitchFamily="18" charset="0"/>
              </a:rPr>
              <a:t>.</a:t>
            </a:r>
            <a:endParaRPr lang="ru-RU" sz="2000" dirty="0">
              <a:solidFill>
                <a:schemeClr val="tx1"/>
              </a:solidFill>
              <a:effectLst/>
              <a:latin typeface="Times New Roman" panose="02020603050405020304" pitchFamily="18" charset="0"/>
              <a:ea typeface="Times New Roman" panose="02020603050405020304" pitchFamily="18" charset="0"/>
            </a:endParaRPr>
          </a:p>
          <a:p>
            <a:pPr marL="342900" indent="-342900" algn="just">
              <a:spcAft>
                <a:spcPts val="0"/>
              </a:spcAft>
              <a:buFont typeface="Wingdings" panose="05000000000000000000" pitchFamily="2" charset="2"/>
              <a:buChar char="Ø"/>
            </a:pPr>
            <a:r>
              <a:rPr lang="uk-UA" sz="2000" spc="-30" dirty="0">
                <a:solidFill>
                  <a:schemeClr val="tx1"/>
                </a:solidFill>
                <a:effectLst/>
                <a:latin typeface="Times New Roman" panose="02020603050405020304" pitchFamily="18" charset="0"/>
                <a:ea typeface="Times New Roman" panose="02020603050405020304" pitchFamily="18" charset="0"/>
              </a:rPr>
              <a:t>З</a:t>
            </a:r>
            <a:r>
              <a:rPr lang="uk-UA" sz="2000" spc="-35" dirty="0">
                <a:solidFill>
                  <a:schemeClr val="tx1"/>
                </a:solidFill>
                <a:effectLst/>
                <a:latin typeface="Times New Roman" panose="02020603050405020304" pitchFamily="18" charset="0"/>
                <a:ea typeface="Times New Roman" panose="02020603050405020304" pitchFamily="18" charset="0"/>
              </a:rPr>
              <a:t>аф</a:t>
            </a:r>
            <a:r>
              <a:rPr lang="uk-UA" sz="2000" spc="-30" dirty="0">
                <a:solidFill>
                  <a:schemeClr val="tx1"/>
                </a:solidFill>
                <a:effectLst/>
                <a:latin typeface="Times New Roman" panose="02020603050405020304" pitchFamily="18" charset="0"/>
                <a:ea typeface="Times New Roman" panose="02020603050405020304" pitchFamily="18" charset="0"/>
              </a:rPr>
              <a:t>і</a:t>
            </a:r>
            <a:r>
              <a:rPr lang="uk-UA" sz="2000" spc="-35" dirty="0">
                <a:solidFill>
                  <a:schemeClr val="tx1"/>
                </a:solidFill>
                <a:effectLst/>
                <a:latin typeface="Times New Roman" panose="02020603050405020304" pitchFamily="18" charset="0"/>
                <a:ea typeface="Times New Roman" panose="02020603050405020304" pitchFamily="18" charset="0"/>
              </a:rPr>
              <a:t>кс</a:t>
            </a:r>
            <a:r>
              <a:rPr lang="uk-UA" sz="2000" spc="-30" dirty="0">
                <a:solidFill>
                  <a:schemeClr val="tx1"/>
                </a:solidFill>
                <a:effectLst/>
                <a:latin typeface="Times New Roman" panose="02020603050405020304" pitchFamily="18" charset="0"/>
                <a:ea typeface="Times New Roman" panose="02020603050405020304" pitchFamily="18" charset="0"/>
              </a:rPr>
              <a:t>о</a:t>
            </a:r>
            <a:r>
              <a:rPr lang="uk-UA" sz="2000" spc="-40" dirty="0">
                <a:solidFill>
                  <a:schemeClr val="tx1"/>
                </a:solidFill>
                <a:effectLst/>
                <a:latin typeface="Times New Roman" panose="02020603050405020304" pitchFamily="18" charset="0"/>
                <a:ea typeface="Times New Roman" panose="02020603050405020304" pitchFamily="18" charset="0"/>
              </a:rPr>
              <a:t>в</a:t>
            </a:r>
            <a:r>
              <a:rPr lang="uk-UA" sz="2000" spc="-35" dirty="0">
                <a:solidFill>
                  <a:schemeClr val="tx1"/>
                </a:solidFill>
                <a:effectLst/>
                <a:latin typeface="Times New Roman" panose="02020603050405020304" pitchFamily="18" charset="0"/>
                <a:ea typeface="Times New Roman" panose="02020603050405020304" pitchFamily="18" charset="0"/>
              </a:rPr>
              <a:t>а</a:t>
            </a:r>
            <a:r>
              <a:rPr lang="uk-UA" sz="2000" spc="-30" dirty="0">
                <a:solidFill>
                  <a:schemeClr val="tx1"/>
                </a:solidFill>
                <a:effectLst/>
                <a:latin typeface="Times New Roman" panose="02020603050405020304" pitchFamily="18" charset="0"/>
                <a:ea typeface="Times New Roman" panose="02020603050405020304" pitchFamily="18" charset="0"/>
              </a:rPr>
              <a:t>ни</a:t>
            </a:r>
            <a:r>
              <a:rPr lang="uk-UA" sz="2000" dirty="0">
                <a:solidFill>
                  <a:schemeClr val="tx1"/>
                </a:solidFill>
                <a:effectLst/>
                <a:latin typeface="Times New Roman" panose="02020603050405020304" pitchFamily="18" charset="0"/>
                <a:ea typeface="Times New Roman" panose="02020603050405020304" pitchFamily="18" charset="0"/>
              </a:rPr>
              <a:t>й</a:t>
            </a:r>
            <a:r>
              <a:rPr lang="uk-UA" sz="2000" spc="115" dirty="0">
                <a:solidFill>
                  <a:schemeClr val="tx1"/>
                </a:solidFill>
                <a:effectLst/>
                <a:latin typeface="Times New Roman" panose="02020603050405020304" pitchFamily="18" charset="0"/>
                <a:ea typeface="Times New Roman" panose="02020603050405020304" pitchFamily="18" charset="0"/>
              </a:rPr>
              <a:t> </a:t>
            </a:r>
            <a:r>
              <a:rPr lang="uk-UA" sz="2000" spc="-35" dirty="0">
                <a:solidFill>
                  <a:schemeClr val="tx1"/>
                </a:solidFill>
                <a:effectLst/>
                <a:latin typeface="Times New Roman" panose="02020603050405020304" pitchFamily="18" charset="0"/>
                <a:ea typeface="Times New Roman" panose="02020603050405020304" pitchFamily="18" charset="0"/>
              </a:rPr>
              <a:t>м</a:t>
            </a:r>
            <a:r>
              <a:rPr lang="uk-UA" sz="2000" spc="-20" dirty="0">
                <a:solidFill>
                  <a:schemeClr val="tx1"/>
                </a:solidFill>
                <a:effectLst/>
                <a:latin typeface="Times New Roman" panose="02020603050405020304" pitchFamily="18" charset="0"/>
                <a:ea typeface="Times New Roman" panose="02020603050405020304" pitchFamily="18" charset="0"/>
              </a:rPr>
              <a:t>а</a:t>
            </a:r>
            <a:r>
              <a:rPr lang="uk-UA" sz="2000" spc="-35" dirty="0">
                <a:solidFill>
                  <a:schemeClr val="tx1"/>
                </a:solidFill>
                <a:effectLst/>
                <a:latin typeface="Times New Roman" panose="02020603050405020304" pitchFamily="18" charset="0"/>
                <a:ea typeface="Times New Roman" panose="02020603050405020304" pitchFamily="18" charset="0"/>
              </a:rPr>
              <a:t>те</a:t>
            </a:r>
            <a:r>
              <a:rPr lang="uk-UA" sz="2000" spc="-30" dirty="0">
                <a:solidFill>
                  <a:schemeClr val="tx1"/>
                </a:solidFill>
                <a:effectLst/>
                <a:latin typeface="Times New Roman" panose="02020603050405020304" pitchFamily="18" charset="0"/>
                <a:ea typeface="Times New Roman" panose="02020603050405020304" pitchFamily="18" charset="0"/>
              </a:rPr>
              <a:t>р</a:t>
            </a:r>
            <a:r>
              <a:rPr lang="uk-UA" sz="2000" spc="-15" dirty="0">
                <a:solidFill>
                  <a:schemeClr val="tx1"/>
                </a:solidFill>
                <a:effectLst/>
                <a:latin typeface="Times New Roman" panose="02020603050405020304" pitchFamily="18" charset="0"/>
                <a:ea typeface="Times New Roman" panose="02020603050405020304" pitchFamily="18" charset="0"/>
              </a:rPr>
              <a:t>і</a:t>
            </a:r>
            <a:r>
              <a:rPr lang="uk-UA" sz="2000" spc="-35" dirty="0">
                <a:solidFill>
                  <a:schemeClr val="tx1"/>
                </a:solidFill>
                <a:effectLst/>
                <a:latin typeface="Times New Roman" panose="02020603050405020304" pitchFamily="18" charset="0"/>
                <a:ea typeface="Times New Roman" panose="02020603050405020304" pitchFamily="18" charset="0"/>
              </a:rPr>
              <a:t>а</a:t>
            </a:r>
            <a:r>
              <a:rPr lang="uk-UA" sz="2000" dirty="0">
                <a:solidFill>
                  <a:schemeClr val="tx1"/>
                </a:solidFill>
                <a:effectLst/>
                <a:latin typeface="Times New Roman" panose="02020603050405020304" pitchFamily="18" charset="0"/>
                <a:ea typeface="Times New Roman" panose="02020603050405020304" pitchFamily="18" charset="0"/>
              </a:rPr>
              <a:t>л</a:t>
            </a:r>
            <a:r>
              <a:rPr lang="uk-UA" sz="2000" spc="90" dirty="0">
                <a:solidFill>
                  <a:schemeClr val="tx1"/>
                </a:solidFill>
                <a:effectLst/>
                <a:latin typeface="Times New Roman" panose="02020603050405020304" pitchFamily="18" charset="0"/>
                <a:ea typeface="Times New Roman" panose="02020603050405020304" pitchFamily="18" charset="0"/>
              </a:rPr>
              <a:t> </a:t>
            </a:r>
            <a:r>
              <a:rPr lang="uk-UA" sz="2000" spc="-20" dirty="0">
                <a:solidFill>
                  <a:schemeClr val="tx1"/>
                </a:solidFill>
                <a:effectLst/>
                <a:latin typeface="Times New Roman" panose="02020603050405020304" pitchFamily="18" charset="0"/>
                <a:ea typeface="Times New Roman" panose="02020603050405020304" pitchFamily="18" charset="0"/>
              </a:rPr>
              <a:t>н</a:t>
            </a:r>
            <a:r>
              <a:rPr lang="uk-UA" sz="2000" spc="-35" dirty="0">
                <a:solidFill>
                  <a:schemeClr val="tx1"/>
                </a:solidFill>
                <a:effectLst/>
                <a:latin typeface="Times New Roman" panose="02020603050405020304" pitchFamily="18" charset="0"/>
                <a:ea typeface="Times New Roman" panose="02020603050405020304" pitchFamily="18" charset="0"/>
              </a:rPr>
              <a:t>е</a:t>
            </a:r>
            <a:r>
              <a:rPr lang="uk-UA" sz="2000" spc="-30" dirty="0">
                <a:solidFill>
                  <a:schemeClr val="tx1"/>
                </a:solidFill>
                <a:effectLst/>
                <a:latin typeface="Times New Roman" panose="02020603050405020304" pitchFamily="18" charset="0"/>
                <a:ea typeface="Times New Roman" panose="02020603050405020304" pitchFamily="18" charset="0"/>
              </a:rPr>
              <a:t>обхідн</a:t>
            </a:r>
            <a:r>
              <a:rPr lang="uk-UA" sz="2000" dirty="0">
                <a:solidFill>
                  <a:schemeClr val="tx1"/>
                </a:solidFill>
                <a:effectLst/>
                <a:latin typeface="Times New Roman" panose="02020603050405020304" pitchFamily="18" charset="0"/>
                <a:ea typeface="Times New Roman" panose="02020603050405020304" pitchFamily="18" charset="0"/>
              </a:rPr>
              <a:t>о</a:t>
            </a:r>
            <a:r>
              <a:rPr lang="uk-UA" sz="2000" spc="100" dirty="0">
                <a:solidFill>
                  <a:schemeClr val="tx1"/>
                </a:solidFill>
                <a:effectLst/>
                <a:latin typeface="Times New Roman" panose="02020603050405020304" pitchFamily="18" charset="0"/>
                <a:ea typeface="Times New Roman" panose="02020603050405020304" pitchFamily="18" charset="0"/>
              </a:rPr>
              <a:t> </a:t>
            </a:r>
            <a:r>
              <a:rPr lang="uk-UA" sz="2000" spc="-35" dirty="0">
                <a:solidFill>
                  <a:schemeClr val="tx1"/>
                </a:solidFill>
                <a:effectLst/>
                <a:latin typeface="Times New Roman" panose="02020603050405020304" pitchFamily="18" charset="0"/>
                <a:ea typeface="Times New Roman" panose="02020603050405020304" pitchFamily="18" charset="0"/>
              </a:rPr>
              <a:t>с</a:t>
            </a:r>
            <a:r>
              <a:rPr lang="uk-UA" sz="2000" spc="-30" dirty="0">
                <a:solidFill>
                  <a:schemeClr val="tx1"/>
                </a:solidFill>
                <a:effectLst/>
                <a:latin typeface="Times New Roman" panose="02020603050405020304" pitchFamily="18" charset="0"/>
                <a:ea typeface="Times New Roman" panose="02020603050405020304" pitchFamily="18" charset="0"/>
              </a:rPr>
              <a:t>и</a:t>
            </a:r>
            <a:r>
              <a:rPr lang="uk-UA" sz="2000" spc="-35" dirty="0">
                <a:solidFill>
                  <a:schemeClr val="tx1"/>
                </a:solidFill>
                <a:effectLst/>
                <a:latin typeface="Times New Roman" panose="02020603050405020304" pitchFamily="18" charset="0"/>
                <a:ea typeface="Times New Roman" panose="02020603050405020304" pitchFamily="18" charset="0"/>
              </a:rPr>
              <a:t>с</a:t>
            </a:r>
            <a:r>
              <a:rPr lang="uk-UA" sz="2000" spc="-25" dirty="0">
                <a:solidFill>
                  <a:schemeClr val="tx1"/>
                </a:solidFill>
                <a:effectLst/>
                <a:latin typeface="Times New Roman" panose="02020603050405020304" pitchFamily="18" charset="0"/>
                <a:ea typeface="Times New Roman" panose="02020603050405020304" pitchFamily="18" charset="0"/>
              </a:rPr>
              <a:t>т</a:t>
            </a:r>
            <a:r>
              <a:rPr lang="uk-UA" sz="2000" spc="-35" dirty="0">
                <a:solidFill>
                  <a:schemeClr val="tx1"/>
                </a:solidFill>
                <a:effectLst/>
                <a:latin typeface="Times New Roman" panose="02020603050405020304" pitchFamily="18" charset="0"/>
                <a:ea typeface="Times New Roman" panose="02020603050405020304" pitchFamily="18" charset="0"/>
              </a:rPr>
              <a:t>е</a:t>
            </a:r>
            <a:r>
              <a:rPr lang="uk-UA" sz="2000" spc="-25" dirty="0">
                <a:solidFill>
                  <a:schemeClr val="tx1"/>
                </a:solidFill>
                <a:effectLst/>
                <a:latin typeface="Times New Roman" panose="02020603050405020304" pitchFamily="18" charset="0"/>
                <a:ea typeface="Times New Roman" panose="02020603050405020304" pitchFamily="18" charset="0"/>
              </a:rPr>
              <a:t>м</a:t>
            </a:r>
            <a:r>
              <a:rPr lang="uk-UA" sz="2000" spc="-35" dirty="0">
                <a:solidFill>
                  <a:schemeClr val="tx1"/>
                </a:solidFill>
                <a:effectLst/>
                <a:latin typeface="Times New Roman" panose="02020603050405020304" pitchFamily="18" charset="0"/>
                <a:ea typeface="Times New Roman" panose="02020603050405020304" pitchFamily="18" charset="0"/>
              </a:rPr>
              <a:t>ат</a:t>
            </a:r>
            <a:r>
              <a:rPr lang="uk-UA" sz="2000" spc="-30" dirty="0">
                <a:solidFill>
                  <a:schemeClr val="tx1"/>
                </a:solidFill>
                <a:effectLst/>
                <a:latin typeface="Times New Roman" panose="02020603050405020304" pitchFamily="18" charset="0"/>
                <a:ea typeface="Times New Roman" panose="02020603050405020304" pitchFamily="18" charset="0"/>
              </a:rPr>
              <a:t>и</a:t>
            </a:r>
            <a:r>
              <a:rPr lang="uk-UA" sz="2000" spc="-25" dirty="0">
                <a:solidFill>
                  <a:schemeClr val="tx1"/>
                </a:solidFill>
                <a:effectLst/>
                <a:latin typeface="Times New Roman" panose="02020603050405020304" pitchFamily="18" charset="0"/>
                <a:ea typeface="Times New Roman" panose="02020603050405020304" pitchFamily="18" charset="0"/>
              </a:rPr>
              <a:t>з</a:t>
            </a:r>
            <a:r>
              <a:rPr lang="uk-UA" sz="2000" spc="-40" dirty="0">
                <a:solidFill>
                  <a:schemeClr val="tx1"/>
                </a:solidFill>
                <a:effectLst/>
                <a:latin typeface="Times New Roman" panose="02020603050405020304" pitchFamily="18" charset="0"/>
                <a:ea typeface="Times New Roman" panose="02020603050405020304" pitchFamily="18" charset="0"/>
              </a:rPr>
              <a:t>у</a:t>
            </a:r>
            <a:r>
              <a:rPr lang="uk-UA" sz="2000" spc="-25" dirty="0">
                <a:solidFill>
                  <a:schemeClr val="tx1"/>
                </a:solidFill>
                <a:effectLst/>
                <a:latin typeface="Times New Roman" panose="02020603050405020304" pitchFamily="18" charset="0"/>
                <a:ea typeface="Times New Roman" panose="02020603050405020304" pitchFamily="18" charset="0"/>
              </a:rPr>
              <a:t>в</a:t>
            </a:r>
            <a:r>
              <a:rPr lang="uk-UA" sz="2000" spc="-20" dirty="0">
                <a:solidFill>
                  <a:schemeClr val="tx1"/>
                </a:solidFill>
                <a:effectLst/>
                <a:latin typeface="Times New Roman" panose="02020603050405020304" pitchFamily="18" charset="0"/>
                <a:ea typeface="Times New Roman" panose="02020603050405020304" pitchFamily="18" charset="0"/>
              </a:rPr>
              <a:t>а</a:t>
            </a:r>
            <a:r>
              <a:rPr lang="uk-UA" sz="2000" spc="-35" dirty="0">
                <a:solidFill>
                  <a:schemeClr val="tx1"/>
                </a:solidFill>
                <a:effectLst/>
                <a:latin typeface="Times New Roman" panose="02020603050405020304" pitchFamily="18" charset="0"/>
                <a:ea typeface="Times New Roman" panose="02020603050405020304" pitchFamily="18" charset="0"/>
              </a:rPr>
              <a:t>т</a:t>
            </a:r>
            <a:r>
              <a:rPr lang="uk-UA" sz="2000" spc="-30" dirty="0">
                <a:solidFill>
                  <a:schemeClr val="tx1"/>
                </a:solidFill>
                <a:effectLst/>
                <a:latin typeface="Times New Roman" panose="02020603050405020304" pitchFamily="18" charset="0"/>
                <a:ea typeface="Times New Roman" panose="02020603050405020304" pitchFamily="18" charset="0"/>
              </a:rPr>
              <a:t>и</a:t>
            </a:r>
            <a:r>
              <a:rPr lang="uk-UA" sz="2000" dirty="0">
                <a:solidFill>
                  <a:schemeClr val="tx1"/>
                </a:solidFill>
                <a:effectLst/>
                <a:latin typeface="Times New Roman" panose="02020603050405020304" pitchFamily="18" charset="0"/>
                <a:ea typeface="Times New Roman" panose="02020603050405020304" pitchFamily="18" charset="0"/>
              </a:rPr>
              <a:t>,</a:t>
            </a:r>
            <a:r>
              <a:rPr lang="uk-UA" sz="2000" spc="160" dirty="0">
                <a:solidFill>
                  <a:schemeClr val="tx1"/>
                </a:solidFill>
                <a:effectLst/>
                <a:latin typeface="Times New Roman" panose="02020603050405020304" pitchFamily="18" charset="0"/>
                <a:ea typeface="Times New Roman" panose="02020603050405020304" pitchFamily="18" charset="0"/>
              </a:rPr>
              <a:t> </a:t>
            </a:r>
            <a:r>
              <a:rPr lang="uk-UA" sz="2000" spc="-15" dirty="0">
                <a:solidFill>
                  <a:schemeClr val="tx1"/>
                </a:solidFill>
                <a:effectLst/>
                <a:latin typeface="Times New Roman" panose="02020603050405020304" pitchFamily="18" charset="0"/>
                <a:ea typeface="Times New Roman" panose="02020603050405020304" pitchFamily="18" charset="0"/>
              </a:rPr>
              <a:t>щ</a:t>
            </a:r>
            <a:r>
              <a:rPr lang="uk-UA" sz="2000" dirty="0">
                <a:solidFill>
                  <a:schemeClr val="tx1"/>
                </a:solidFill>
                <a:effectLst/>
                <a:latin typeface="Times New Roman" panose="02020603050405020304" pitchFamily="18" charset="0"/>
                <a:ea typeface="Times New Roman" panose="02020603050405020304" pitchFamily="18" charset="0"/>
              </a:rPr>
              <a:t>о</a:t>
            </a:r>
            <a:r>
              <a:rPr lang="uk-UA" sz="2000" spc="160" dirty="0">
                <a:solidFill>
                  <a:schemeClr val="tx1"/>
                </a:solidFill>
                <a:effectLst/>
                <a:latin typeface="Times New Roman" panose="02020603050405020304" pitchFamily="18" charset="0"/>
                <a:ea typeface="Times New Roman" panose="02020603050405020304" pitchFamily="18" charset="0"/>
              </a:rPr>
              <a:t> </a:t>
            </a:r>
            <a:r>
              <a:rPr lang="uk-UA" sz="2000" spc="-5" dirty="0">
                <a:solidFill>
                  <a:schemeClr val="tx1"/>
                </a:solidFill>
                <a:effectLst/>
                <a:latin typeface="Times New Roman" panose="02020603050405020304" pitchFamily="18" charset="0"/>
                <a:ea typeface="Times New Roman" panose="02020603050405020304" pitchFamily="18" charset="0"/>
              </a:rPr>
              <a:t>п</a:t>
            </a:r>
            <a:r>
              <a:rPr lang="uk-UA" sz="2000" spc="5" dirty="0">
                <a:solidFill>
                  <a:schemeClr val="tx1"/>
                </a:solidFill>
                <a:effectLst/>
                <a:latin typeface="Times New Roman" panose="02020603050405020304" pitchFamily="18" charset="0"/>
                <a:ea typeface="Times New Roman" panose="02020603050405020304" pitchFamily="18" charset="0"/>
              </a:rPr>
              <a:t>о</a:t>
            </a:r>
            <a:r>
              <a:rPr lang="uk-UA" sz="2000" spc="-5" dirty="0">
                <a:solidFill>
                  <a:schemeClr val="tx1"/>
                </a:solidFill>
                <a:effectLst/>
                <a:latin typeface="Times New Roman" panose="02020603050405020304" pitchFamily="18" charset="0"/>
                <a:ea typeface="Times New Roman" panose="02020603050405020304" pitchFamily="18" charset="0"/>
              </a:rPr>
              <a:t>л</a:t>
            </a:r>
            <a:r>
              <a:rPr lang="uk-UA" sz="2000" dirty="0">
                <a:solidFill>
                  <a:schemeClr val="tx1"/>
                </a:solidFill>
                <a:effectLst/>
                <a:latin typeface="Times New Roman" panose="02020603050405020304" pitchFamily="18" charset="0"/>
                <a:ea typeface="Times New Roman" panose="02020603050405020304" pitchFamily="18" charset="0"/>
              </a:rPr>
              <a:t>е</a:t>
            </a:r>
            <a:r>
              <a:rPr lang="uk-UA" sz="2000" spc="-10" dirty="0">
                <a:solidFill>
                  <a:schemeClr val="tx1"/>
                </a:solidFill>
                <a:effectLst/>
                <a:latin typeface="Times New Roman" panose="02020603050405020304" pitchFamily="18" charset="0"/>
                <a:ea typeface="Times New Roman" panose="02020603050405020304" pitchFamily="18" charset="0"/>
              </a:rPr>
              <a:t>г</a:t>
            </a:r>
            <a:r>
              <a:rPr lang="uk-UA" sz="2000" dirty="0">
                <a:solidFill>
                  <a:schemeClr val="tx1"/>
                </a:solidFill>
                <a:effectLst/>
                <a:latin typeface="Times New Roman" panose="02020603050405020304" pitchFamily="18" charset="0"/>
                <a:ea typeface="Times New Roman" panose="02020603050405020304" pitchFamily="18" charset="0"/>
              </a:rPr>
              <a:t>шить </a:t>
            </a:r>
            <a:r>
              <a:rPr lang="uk-UA" sz="2000" spc="5" dirty="0">
                <a:solidFill>
                  <a:schemeClr val="tx1"/>
                </a:solidFill>
                <a:effectLst/>
                <a:latin typeface="Times New Roman" panose="02020603050405020304" pitchFamily="18" charset="0"/>
                <a:ea typeface="Times New Roman" panose="02020603050405020304" pitchFamily="18" charset="0"/>
              </a:rPr>
              <a:t>по</a:t>
            </a:r>
            <a:r>
              <a:rPr lang="uk-UA" sz="2000" dirty="0">
                <a:solidFill>
                  <a:schemeClr val="tx1"/>
                </a:solidFill>
                <a:effectLst/>
                <a:latin typeface="Times New Roman" panose="02020603050405020304" pitchFamily="18" charset="0"/>
                <a:ea typeface="Times New Roman" panose="02020603050405020304" pitchFamily="18" charset="0"/>
              </a:rPr>
              <a:t>ш</a:t>
            </a:r>
            <a:r>
              <a:rPr lang="uk-UA" sz="2000" spc="-15" dirty="0">
                <a:solidFill>
                  <a:schemeClr val="tx1"/>
                </a:solidFill>
                <a:effectLst/>
                <a:latin typeface="Times New Roman" panose="02020603050405020304" pitchFamily="18" charset="0"/>
                <a:ea typeface="Times New Roman" panose="02020603050405020304" pitchFamily="18" charset="0"/>
              </a:rPr>
              <a:t>у</a:t>
            </a:r>
            <a:r>
              <a:rPr lang="uk-UA" sz="2000" dirty="0">
                <a:solidFill>
                  <a:schemeClr val="tx1"/>
                </a:solidFill>
                <a:effectLst/>
                <a:latin typeface="Times New Roman" panose="02020603050405020304" pitchFamily="18" charset="0"/>
                <a:ea typeface="Times New Roman" panose="02020603050405020304" pitchFamily="18" charset="0"/>
              </a:rPr>
              <a:t>к</a:t>
            </a:r>
            <a:r>
              <a:rPr lang="uk-UA" sz="2000" spc="165" dirty="0">
                <a:solidFill>
                  <a:schemeClr val="tx1"/>
                </a:solidFill>
                <a:effectLst/>
                <a:latin typeface="Times New Roman" panose="02020603050405020304" pitchFamily="18" charset="0"/>
                <a:ea typeface="Times New Roman" panose="02020603050405020304" pitchFamily="18" charset="0"/>
              </a:rPr>
              <a:t> </a:t>
            </a:r>
            <a:r>
              <a:rPr lang="uk-UA" sz="2000" dirty="0">
                <a:solidFill>
                  <a:schemeClr val="tx1"/>
                </a:solidFill>
                <a:effectLst/>
                <a:latin typeface="Times New Roman" panose="02020603050405020304" pitchFamily="18" charset="0"/>
                <a:ea typeface="Times New Roman" panose="02020603050405020304" pitchFamily="18" charset="0"/>
              </a:rPr>
              <a:t>ш</a:t>
            </a:r>
            <a:r>
              <a:rPr lang="uk-UA" sz="2000" spc="-5" dirty="0">
                <a:solidFill>
                  <a:schemeClr val="tx1"/>
                </a:solidFill>
                <a:effectLst/>
                <a:latin typeface="Times New Roman" panose="02020603050405020304" pitchFamily="18" charset="0"/>
                <a:ea typeface="Times New Roman" panose="02020603050405020304" pitchFamily="18" charset="0"/>
              </a:rPr>
              <a:t>л</a:t>
            </a:r>
            <a:r>
              <a:rPr lang="uk-UA" sz="2000" dirty="0">
                <a:solidFill>
                  <a:schemeClr val="tx1"/>
                </a:solidFill>
                <a:effectLst/>
                <a:latin typeface="Times New Roman" panose="02020603050405020304" pitchFamily="18" charset="0"/>
                <a:ea typeface="Times New Roman" panose="02020603050405020304" pitchFamily="18" charset="0"/>
              </a:rPr>
              <a:t>я</a:t>
            </a:r>
            <a:r>
              <a:rPr lang="uk-UA" sz="2000" spc="5" dirty="0">
                <a:solidFill>
                  <a:schemeClr val="tx1"/>
                </a:solidFill>
                <a:effectLst/>
                <a:latin typeface="Times New Roman" panose="02020603050405020304" pitchFamily="18" charset="0"/>
                <a:ea typeface="Times New Roman" panose="02020603050405020304" pitchFamily="18" charset="0"/>
              </a:rPr>
              <a:t>хі</a:t>
            </a:r>
            <a:r>
              <a:rPr lang="uk-UA" sz="2000" dirty="0">
                <a:solidFill>
                  <a:schemeClr val="tx1"/>
                </a:solidFill>
                <a:effectLst/>
                <a:latin typeface="Times New Roman" panose="02020603050405020304" pitchFamily="18" charset="0"/>
                <a:ea typeface="Times New Roman" panose="02020603050405020304" pitchFamily="18" charset="0"/>
              </a:rPr>
              <a:t>в </a:t>
            </a:r>
            <a:r>
              <a:rPr lang="uk-UA" sz="2000" spc="5" dirty="0">
                <a:solidFill>
                  <a:schemeClr val="tx1"/>
                </a:solidFill>
                <a:effectLst/>
                <a:latin typeface="Times New Roman" panose="02020603050405020304" pitchFamily="18" charset="0"/>
                <a:ea typeface="Times New Roman" panose="02020603050405020304" pitchFamily="18" charset="0"/>
              </a:rPr>
              <a:t>ро</a:t>
            </a:r>
            <a:r>
              <a:rPr lang="uk-UA" sz="2000" dirty="0">
                <a:solidFill>
                  <a:schemeClr val="tx1"/>
                </a:solidFill>
                <a:effectLst/>
                <a:latin typeface="Times New Roman" panose="02020603050405020304" pitchFamily="18" charset="0"/>
                <a:ea typeface="Times New Roman" panose="02020603050405020304" pitchFamily="18" charset="0"/>
              </a:rPr>
              <a:t>з</a:t>
            </a:r>
            <a:r>
              <a:rPr lang="uk-UA" sz="2000" spc="-5" dirty="0">
                <a:solidFill>
                  <a:schemeClr val="tx1"/>
                </a:solidFill>
                <a:effectLst/>
                <a:latin typeface="Times New Roman" panose="02020603050405020304" pitchFamily="18" charset="0"/>
                <a:ea typeface="Times New Roman" panose="02020603050405020304" pitchFamily="18" charset="0"/>
              </a:rPr>
              <a:t>в’</a:t>
            </a:r>
            <a:r>
              <a:rPr lang="uk-UA" sz="2000" dirty="0">
                <a:solidFill>
                  <a:schemeClr val="tx1"/>
                </a:solidFill>
                <a:effectLst/>
                <a:latin typeface="Times New Roman" panose="02020603050405020304" pitchFamily="18" charset="0"/>
                <a:ea typeface="Times New Roman" panose="02020603050405020304" pitchFamily="18" charset="0"/>
              </a:rPr>
              <a:t>я</a:t>
            </a:r>
            <a:r>
              <a:rPr lang="uk-UA" sz="2000" spc="-15" dirty="0">
                <a:solidFill>
                  <a:schemeClr val="tx1"/>
                </a:solidFill>
                <a:effectLst/>
                <a:latin typeface="Times New Roman" panose="02020603050405020304" pitchFamily="18" charset="0"/>
                <a:ea typeface="Times New Roman" panose="02020603050405020304" pitchFamily="18" charset="0"/>
              </a:rPr>
              <a:t>з</a:t>
            </a:r>
            <a:r>
              <a:rPr lang="uk-UA" sz="2000" dirty="0">
                <a:solidFill>
                  <a:schemeClr val="tx1"/>
                </a:solidFill>
                <a:effectLst/>
                <a:latin typeface="Times New Roman" panose="02020603050405020304" pitchFamily="18" charset="0"/>
                <a:ea typeface="Times New Roman" panose="02020603050405020304" pitchFamily="18" charset="0"/>
              </a:rPr>
              <a:t>а</a:t>
            </a:r>
            <a:r>
              <a:rPr lang="uk-UA" sz="2000" spc="-5" dirty="0">
                <a:solidFill>
                  <a:schemeClr val="tx1"/>
                </a:solidFill>
                <a:effectLst/>
                <a:latin typeface="Times New Roman" panose="02020603050405020304" pitchFamily="18" charset="0"/>
                <a:ea typeface="Times New Roman" panose="02020603050405020304" pitchFamily="18" charset="0"/>
              </a:rPr>
              <a:t>н</a:t>
            </a:r>
            <a:r>
              <a:rPr lang="uk-UA" sz="2000" spc="5" dirty="0">
                <a:solidFill>
                  <a:schemeClr val="tx1"/>
                </a:solidFill>
                <a:effectLst/>
                <a:latin typeface="Times New Roman" panose="02020603050405020304" pitchFamily="18" charset="0"/>
                <a:ea typeface="Times New Roman" panose="02020603050405020304" pitchFamily="18" charset="0"/>
              </a:rPr>
              <a:t>н</a:t>
            </a:r>
            <a:r>
              <a:rPr lang="uk-UA" sz="2000" dirty="0">
                <a:solidFill>
                  <a:schemeClr val="tx1"/>
                </a:solidFill>
                <a:effectLst/>
                <a:latin typeface="Times New Roman" panose="02020603050405020304" pitchFamily="18" charset="0"/>
                <a:ea typeface="Times New Roman" panose="02020603050405020304" pitchFamily="18" charset="0"/>
              </a:rPr>
              <a:t>я</a:t>
            </a:r>
            <a:r>
              <a:rPr lang="uk-UA" sz="2000" spc="130" dirty="0">
                <a:solidFill>
                  <a:schemeClr val="tx1"/>
                </a:solidFill>
                <a:effectLst/>
                <a:latin typeface="Times New Roman" panose="02020603050405020304" pitchFamily="18" charset="0"/>
                <a:ea typeface="Times New Roman" panose="02020603050405020304" pitchFamily="18" charset="0"/>
              </a:rPr>
              <a:t> </a:t>
            </a:r>
            <a:r>
              <a:rPr lang="uk-UA" sz="2000" spc="5" dirty="0">
                <a:solidFill>
                  <a:schemeClr val="tx1"/>
                </a:solidFill>
                <a:effectLst/>
                <a:latin typeface="Times New Roman" panose="02020603050405020304" pitchFamily="18" charset="0"/>
                <a:ea typeface="Times New Roman" panose="02020603050405020304" pitchFamily="18" charset="0"/>
              </a:rPr>
              <a:t>н</a:t>
            </a:r>
            <a:r>
              <a:rPr lang="uk-UA" sz="2000" dirty="0">
                <a:solidFill>
                  <a:schemeClr val="tx1"/>
                </a:solidFill>
                <a:effectLst/>
                <a:latin typeface="Times New Roman" panose="02020603050405020304" pitchFamily="18" charset="0"/>
                <a:ea typeface="Times New Roman" panose="02020603050405020304" pitchFamily="18" charset="0"/>
              </a:rPr>
              <a:t>а</a:t>
            </a:r>
            <a:r>
              <a:rPr lang="uk-UA" sz="2000" spc="-15" dirty="0">
                <a:solidFill>
                  <a:schemeClr val="tx1"/>
                </a:solidFill>
                <a:effectLst/>
                <a:latin typeface="Times New Roman" panose="02020603050405020304" pitchFamily="18" charset="0"/>
                <a:ea typeface="Times New Roman" panose="02020603050405020304" pitchFamily="18" charset="0"/>
              </a:rPr>
              <a:t>у</a:t>
            </a:r>
            <a:r>
              <a:rPr lang="uk-UA" sz="2000" dirty="0">
                <a:solidFill>
                  <a:schemeClr val="tx1"/>
                </a:solidFill>
                <a:effectLst/>
                <a:latin typeface="Times New Roman" panose="02020603050405020304" pitchFamily="18" charset="0"/>
                <a:ea typeface="Times New Roman" panose="02020603050405020304" pitchFamily="18" charset="0"/>
              </a:rPr>
              <a:t>к</a:t>
            </a:r>
            <a:r>
              <a:rPr lang="uk-UA" sz="2000" spc="5" dirty="0">
                <a:solidFill>
                  <a:schemeClr val="tx1"/>
                </a:solidFill>
                <a:effectLst/>
                <a:latin typeface="Times New Roman" panose="02020603050405020304" pitchFamily="18" charset="0"/>
                <a:ea typeface="Times New Roman" panose="02020603050405020304" pitchFamily="18" charset="0"/>
              </a:rPr>
              <a:t>о</a:t>
            </a:r>
            <a:r>
              <a:rPr lang="uk-UA" sz="2000" spc="-15" dirty="0">
                <a:solidFill>
                  <a:schemeClr val="tx1"/>
                </a:solidFill>
                <a:effectLst/>
                <a:latin typeface="Times New Roman" panose="02020603050405020304" pitchFamily="18" charset="0"/>
                <a:ea typeface="Times New Roman" panose="02020603050405020304" pitchFamily="18" charset="0"/>
              </a:rPr>
              <a:t>в</a:t>
            </a:r>
            <a:r>
              <a:rPr lang="uk-UA" sz="2000" spc="-5" dirty="0">
                <a:solidFill>
                  <a:schemeClr val="tx1"/>
                </a:solidFill>
                <a:effectLst/>
                <a:latin typeface="Times New Roman" panose="02020603050405020304" pitchFamily="18" charset="0"/>
                <a:ea typeface="Times New Roman" panose="02020603050405020304" pitchFamily="18" charset="0"/>
              </a:rPr>
              <a:t>о</a:t>
            </a:r>
            <a:r>
              <a:rPr lang="uk-UA" sz="2000" dirty="0">
                <a:solidFill>
                  <a:schemeClr val="tx1"/>
                </a:solidFill>
                <a:effectLst/>
                <a:latin typeface="Times New Roman" panose="02020603050405020304" pitchFamily="18" charset="0"/>
                <a:ea typeface="Times New Roman" panose="02020603050405020304" pitchFamily="18" charset="0"/>
              </a:rPr>
              <a:t>ї</a:t>
            </a:r>
            <a:r>
              <a:rPr lang="uk-UA" sz="2000" spc="135" dirty="0">
                <a:solidFill>
                  <a:schemeClr val="tx1"/>
                </a:solidFill>
                <a:effectLst/>
                <a:latin typeface="Times New Roman" panose="02020603050405020304" pitchFamily="18" charset="0"/>
                <a:ea typeface="Times New Roman" panose="02020603050405020304" pitchFamily="18" charset="0"/>
              </a:rPr>
              <a:t> </a:t>
            </a:r>
            <a:r>
              <a:rPr lang="uk-UA" sz="2000" spc="5" dirty="0">
                <a:solidFill>
                  <a:schemeClr val="tx1"/>
                </a:solidFill>
                <a:effectLst/>
                <a:latin typeface="Times New Roman" panose="02020603050405020304" pitchFamily="18" charset="0"/>
                <a:ea typeface="Times New Roman" panose="02020603050405020304" pitchFamily="18" charset="0"/>
              </a:rPr>
              <a:t>п</a:t>
            </a:r>
            <a:r>
              <a:rPr lang="uk-UA" sz="2000" spc="-5" dirty="0">
                <a:solidFill>
                  <a:schemeClr val="tx1"/>
                </a:solidFill>
                <a:effectLst/>
                <a:latin typeface="Times New Roman" panose="02020603050405020304" pitchFamily="18" charset="0"/>
                <a:ea typeface="Times New Roman" panose="02020603050405020304" pitchFamily="18" charset="0"/>
              </a:rPr>
              <a:t>ро</a:t>
            </a:r>
            <a:r>
              <a:rPr lang="uk-UA" sz="2000" spc="5" dirty="0">
                <a:solidFill>
                  <a:schemeClr val="tx1"/>
                </a:solidFill>
                <a:effectLst/>
                <a:latin typeface="Times New Roman" panose="02020603050405020304" pitchFamily="18" charset="0"/>
                <a:ea typeface="Times New Roman" panose="02020603050405020304" pitchFamily="18" charset="0"/>
              </a:rPr>
              <a:t>б</a:t>
            </a:r>
            <a:r>
              <a:rPr lang="uk-UA" sz="2000" spc="-5" dirty="0">
                <a:solidFill>
                  <a:schemeClr val="tx1"/>
                </a:solidFill>
                <a:effectLst/>
                <a:latin typeface="Times New Roman" panose="02020603050405020304" pitchFamily="18" charset="0"/>
                <a:ea typeface="Times New Roman" panose="02020603050405020304" pitchFamily="18" charset="0"/>
              </a:rPr>
              <a:t>л</a:t>
            </a:r>
            <a:r>
              <a:rPr lang="uk-UA" sz="2000" dirty="0">
                <a:solidFill>
                  <a:schemeClr val="tx1"/>
                </a:solidFill>
                <a:effectLst/>
                <a:latin typeface="Times New Roman" panose="02020603050405020304" pitchFamily="18" charset="0"/>
                <a:ea typeface="Times New Roman" panose="02020603050405020304" pitchFamily="18" charset="0"/>
              </a:rPr>
              <a:t>е</a:t>
            </a:r>
            <a:r>
              <a:rPr lang="uk-UA" sz="2000" spc="-10" dirty="0">
                <a:solidFill>
                  <a:schemeClr val="tx1"/>
                </a:solidFill>
                <a:effectLst/>
                <a:latin typeface="Times New Roman" panose="02020603050405020304" pitchFamily="18" charset="0"/>
                <a:ea typeface="Times New Roman" panose="02020603050405020304" pitchFamily="18" charset="0"/>
              </a:rPr>
              <a:t>м</a:t>
            </a:r>
            <a:r>
              <a:rPr lang="uk-UA" sz="2000" spc="5" dirty="0">
                <a:solidFill>
                  <a:schemeClr val="tx1"/>
                </a:solidFill>
                <a:effectLst/>
                <a:latin typeface="Times New Roman" panose="02020603050405020304" pitchFamily="18" charset="0"/>
                <a:ea typeface="Times New Roman" panose="02020603050405020304" pitchFamily="18" charset="0"/>
              </a:rPr>
              <a:t>и та </a:t>
            </a:r>
            <a:r>
              <a:rPr lang="uk-UA" sz="2000" spc="-5" dirty="0">
                <a:solidFill>
                  <a:schemeClr val="tx1"/>
                </a:solidFill>
                <a:effectLst/>
                <a:latin typeface="Times New Roman" panose="02020603050405020304" pitchFamily="18" charset="0"/>
                <a:ea typeface="Times New Roman" panose="02020603050405020304" pitchFamily="18" charset="0"/>
              </a:rPr>
              <a:t>в</a:t>
            </a:r>
            <a:r>
              <a:rPr lang="uk-UA" sz="2000" spc="5" dirty="0">
                <a:solidFill>
                  <a:schemeClr val="tx1"/>
                </a:solidFill>
                <a:effectLst/>
                <a:latin typeface="Times New Roman" panose="02020603050405020304" pitchFamily="18" charset="0"/>
                <a:ea typeface="Times New Roman" panose="02020603050405020304" pitchFamily="18" charset="0"/>
              </a:rPr>
              <a:t>и</a:t>
            </a:r>
            <a:r>
              <a:rPr lang="uk-UA" sz="2000" dirty="0">
                <a:solidFill>
                  <a:schemeClr val="tx1"/>
                </a:solidFill>
                <a:effectLst/>
                <a:latin typeface="Times New Roman" panose="02020603050405020304" pitchFamily="18" charset="0"/>
                <a:ea typeface="Times New Roman" panose="02020603050405020304" pitchFamily="18" charset="0"/>
              </a:rPr>
              <a:t>я</a:t>
            </a:r>
            <a:r>
              <a:rPr lang="uk-UA" sz="2000" spc="-5" dirty="0">
                <a:solidFill>
                  <a:schemeClr val="tx1"/>
                </a:solidFill>
                <a:effectLst/>
                <a:latin typeface="Times New Roman" panose="02020603050405020304" pitchFamily="18" charset="0"/>
                <a:ea typeface="Times New Roman" panose="02020603050405020304" pitchFamily="18" charset="0"/>
              </a:rPr>
              <a:t>влення </a:t>
            </a:r>
            <a:r>
              <a:rPr lang="uk-UA" sz="2000" spc="5" dirty="0">
                <a:solidFill>
                  <a:schemeClr val="tx1"/>
                </a:solidFill>
                <a:effectLst/>
                <a:latin typeface="Times New Roman" panose="02020603050405020304" pitchFamily="18" charset="0"/>
                <a:ea typeface="Times New Roman" panose="02020603050405020304" pitchFamily="18" charset="0"/>
              </a:rPr>
              <a:t>р</a:t>
            </a:r>
            <a:r>
              <a:rPr lang="uk-UA" sz="2000" dirty="0">
                <a:solidFill>
                  <a:schemeClr val="tx1"/>
                </a:solidFill>
                <a:effectLst/>
                <a:latin typeface="Times New Roman" panose="02020603050405020304" pitchFamily="18" charset="0"/>
                <a:ea typeface="Times New Roman" panose="02020603050405020304" pitchFamily="18" charset="0"/>
              </a:rPr>
              <a:t>а</a:t>
            </a:r>
            <a:r>
              <a:rPr lang="uk-UA" sz="2000" spc="-5" dirty="0">
                <a:solidFill>
                  <a:schemeClr val="tx1"/>
                </a:solidFill>
                <a:effectLst/>
                <a:latin typeface="Times New Roman" panose="02020603050405020304" pitchFamily="18" charset="0"/>
                <a:ea typeface="Times New Roman" panose="02020603050405020304" pitchFamily="18" charset="0"/>
              </a:rPr>
              <a:t>н</a:t>
            </a:r>
            <a:r>
              <a:rPr lang="uk-UA" sz="2000" spc="5" dirty="0">
                <a:solidFill>
                  <a:schemeClr val="tx1"/>
                </a:solidFill>
                <a:effectLst/>
                <a:latin typeface="Times New Roman" panose="02020603050405020304" pitchFamily="18" charset="0"/>
                <a:ea typeface="Times New Roman" panose="02020603050405020304" pitchFamily="18" charset="0"/>
              </a:rPr>
              <a:t>і</a:t>
            </a:r>
            <a:r>
              <a:rPr lang="uk-UA" sz="2000" dirty="0">
                <a:solidFill>
                  <a:schemeClr val="tx1"/>
                </a:solidFill>
                <a:effectLst/>
                <a:latin typeface="Times New Roman" panose="02020603050405020304" pitchFamily="18" charset="0"/>
                <a:ea typeface="Times New Roman" panose="02020603050405020304" pitchFamily="18" charset="0"/>
              </a:rPr>
              <a:t>ше</a:t>
            </a:r>
            <a:r>
              <a:rPr lang="uk-UA" sz="2000" spc="125" dirty="0">
                <a:solidFill>
                  <a:schemeClr val="tx1"/>
                </a:solidFill>
                <a:effectLst/>
                <a:latin typeface="Times New Roman" panose="02020603050405020304" pitchFamily="18" charset="0"/>
                <a:ea typeface="Times New Roman" panose="02020603050405020304" pitchFamily="18" charset="0"/>
              </a:rPr>
              <a:t> </a:t>
            </a:r>
            <a:r>
              <a:rPr lang="uk-UA" sz="2000" spc="5" dirty="0">
                <a:solidFill>
                  <a:schemeClr val="tx1"/>
                </a:solidFill>
                <a:effectLst/>
                <a:latin typeface="Times New Roman" panose="02020603050405020304" pitchFamily="18" charset="0"/>
                <a:ea typeface="Times New Roman" panose="02020603050405020304" pitchFamily="18" charset="0"/>
              </a:rPr>
              <a:t>н</a:t>
            </a:r>
            <a:r>
              <a:rPr lang="uk-UA" sz="2000" dirty="0">
                <a:solidFill>
                  <a:schemeClr val="tx1"/>
                </a:solidFill>
                <a:effectLst/>
                <a:latin typeface="Times New Roman" panose="02020603050405020304" pitchFamily="18" charset="0"/>
                <a:ea typeface="Times New Roman" panose="02020603050405020304" pitchFamily="18" charset="0"/>
              </a:rPr>
              <a:t>е</a:t>
            </a:r>
            <a:r>
              <a:rPr lang="uk-UA" sz="2000" spc="120" dirty="0">
                <a:solidFill>
                  <a:schemeClr val="tx1"/>
                </a:solidFill>
                <a:effectLst/>
                <a:latin typeface="Times New Roman" panose="02020603050405020304" pitchFamily="18" charset="0"/>
                <a:ea typeface="Times New Roman" panose="02020603050405020304" pitchFamily="18" charset="0"/>
              </a:rPr>
              <a:t> </a:t>
            </a:r>
            <a:r>
              <a:rPr lang="uk-UA" sz="2000" spc="-5" dirty="0">
                <a:solidFill>
                  <a:schemeClr val="tx1"/>
                </a:solidFill>
                <a:effectLst/>
                <a:latin typeface="Times New Roman" panose="02020603050405020304" pitchFamily="18" charset="0"/>
                <a:ea typeface="Times New Roman" panose="02020603050405020304" pitchFamily="18" charset="0"/>
              </a:rPr>
              <a:t>по</a:t>
            </a:r>
            <a:r>
              <a:rPr lang="uk-UA" sz="2000" spc="-10" dirty="0">
                <a:solidFill>
                  <a:schemeClr val="tx1"/>
                </a:solidFill>
                <a:effectLst/>
                <a:latin typeface="Times New Roman" panose="02020603050405020304" pitchFamily="18" charset="0"/>
                <a:ea typeface="Times New Roman" panose="02020603050405020304" pitchFamily="18" charset="0"/>
              </a:rPr>
              <a:t>м</a:t>
            </a:r>
            <a:r>
              <a:rPr lang="uk-UA" sz="2000" spc="-5" dirty="0">
                <a:solidFill>
                  <a:schemeClr val="tx1"/>
                </a:solidFill>
                <a:effectLst/>
                <a:latin typeface="Times New Roman" panose="02020603050405020304" pitchFamily="18" charset="0"/>
                <a:ea typeface="Times New Roman" panose="02020603050405020304" pitchFamily="18" charset="0"/>
              </a:rPr>
              <a:t>і</a:t>
            </a:r>
            <a:r>
              <a:rPr lang="uk-UA" sz="2000" dirty="0">
                <a:solidFill>
                  <a:schemeClr val="tx1"/>
                </a:solidFill>
                <a:effectLst/>
                <a:latin typeface="Times New Roman" panose="02020603050405020304" pitchFamily="18" charset="0"/>
                <a:ea typeface="Times New Roman" panose="02020603050405020304" pitchFamily="18" charset="0"/>
              </a:rPr>
              <a:t>ч</a:t>
            </a:r>
            <a:r>
              <a:rPr lang="uk-UA" sz="2000" spc="-10" dirty="0">
                <a:solidFill>
                  <a:schemeClr val="tx1"/>
                </a:solidFill>
                <a:effectLst/>
                <a:latin typeface="Times New Roman" panose="02020603050405020304" pitchFamily="18" charset="0"/>
                <a:ea typeface="Times New Roman" panose="02020603050405020304" pitchFamily="18" charset="0"/>
              </a:rPr>
              <a:t>е</a:t>
            </a:r>
            <a:r>
              <a:rPr lang="uk-UA" sz="2000" spc="-5" dirty="0">
                <a:solidFill>
                  <a:schemeClr val="tx1"/>
                </a:solidFill>
                <a:effectLst/>
                <a:latin typeface="Times New Roman" panose="02020603050405020304" pitchFamily="18" charset="0"/>
                <a:ea typeface="Times New Roman" panose="02020603050405020304" pitchFamily="18" charset="0"/>
              </a:rPr>
              <a:t>них </a:t>
            </a:r>
            <a:r>
              <a:rPr lang="uk-UA" sz="2000" dirty="0">
                <a:solidFill>
                  <a:schemeClr val="tx1"/>
                </a:solidFill>
                <a:effectLst/>
                <a:latin typeface="Times New Roman" panose="02020603050405020304" pitchFamily="18" charset="0"/>
                <a:ea typeface="Times New Roman" panose="02020603050405020304" pitchFamily="18" charset="0"/>
              </a:rPr>
              <a:t>з</a:t>
            </a:r>
            <a:r>
              <a:rPr lang="uk-UA" sz="2000" spc="-5" dirty="0">
                <a:solidFill>
                  <a:schemeClr val="tx1"/>
                </a:solidFill>
                <a:effectLst/>
                <a:latin typeface="Times New Roman" panose="02020603050405020304" pitchFamily="18" charset="0"/>
                <a:ea typeface="Times New Roman" panose="02020603050405020304" pitchFamily="18" charset="0"/>
              </a:rPr>
              <a:t>в’</a:t>
            </a:r>
            <a:r>
              <a:rPr lang="uk-UA" sz="2000" dirty="0">
                <a:solidFill>
                  <a:schemeClr val="tx1"/>
                </a:solidFill>
                <a:effectLst/>
                <a:latin typeface="Times New Roman" panose="02020603050405020304" pitchFamily="18" charset="0"/>
                <a:ea typeface="Times New Roman" panose="02020603050405020304" pitchFamily="18" charset="0"/>
              </a:rPr>
              <a:t>я</a:t>
            </a:r>
            <a:r>
              <a:rPr lang="uk-UA" sz="2000" spc="-15" dirty="0">
                <a:solidFill>
                  <a:schemeClr val="tx1"/>
                </a:solidFill>
                <a:effectLst/>
                <a:latin typeface="Times New Roman" panose="02020603050405020304" pitchFamily="18" charset="0"/>
                <a:ea typeface="Times New Roman" panose="02020603050405020304" pitchFamily="18" charset="0"/>
              </a:rPr>
              <a:t>з</a:t>
            </a:r>
            <a:r>
              <a:rPr lang="uk-UA" sz="2000" spc="-10" dirty="0">
                <a:solidFill>
                  <a:schemeClr val="tx1"/>
                </a:solidFill>
                <a:effectLst/>
                <a:latin typeface="Times New Roman" panose="02020603050405020304" pitchFamily="18" charset="0"/>
                <a:ea typeface="Times New Roman" panose="02020603050405020304" pitchFamily="18" charset="0"/>
              </a:rPr>
              <a:t>ків </a:t>
            </a:r>
            <a:r>
              <a:rPr lang="uk-UA" sz="2000" spc="135" dirty="0">
                <a:solidFill>
                  <a:schemeClr val="tx1"/>
                </a:solidFill>
                <a:effectLst/>
                <a:latin typeface="Times New Roman" panose="02020603050405020304" pitchFamily="18" charset="0"/>
                <a:ea typeface="Times New Roman" panose="02020603050405020304" pitchFamily="18" charset="0"/>
              </a:rPr>
              <a:t> </a:t>
            </a:r>
            <a:r>
              <a:rPr lang="uk-UA" sz="2000" spc="-15" dirty="0">
                <a:solidFill>
                  <a:schemeClr val="tx1"/>
                </a:solidFill>
                <a:effectLst/>
                <a:latin typeface="Times New Roman" panose="02020603050405020304" pitchFamily="18" charset="0"/>
                <a:ea typeface="Times New Roman" panose="02020603050405020304" pitchFamily="18" charset="0"/>
              </a:rPr>
              <a:t>т</a:t>
            </a:r>
            <a:r>
              <a:rPr lang="uk-UA" sz="2000" dirty="0">
                <a:solidFill>
                  <a:schemeClr val="tx1"/>
                </a:solidFill>
                <a:effectLst/>
                <a:latin typeface="Times New Roman" panose="02020603050405020304" pitchFamily="18" charset="0"/>
                <a:ea typeface="Times New Roman" panose="02020603050405020304" pitchFamily="18" charset="0"/>
              </a:rPr>
              <a:t>а</a:t>
            </a:r>
            <a:r>
              <a:rPr lang="uk-UA" sz="2000" spc="120" dirty="0">
                <a:solidFill>
                  <a:schemeClr val="tx1"/>
                </a:solidFill>
                <a:effectLst/>
                <a:latin typeface="Times New Roman" panose="02020603050405020304" pitchFamily="18" charset="0"/>
                <a:ea typeface="Times New Roman" panose="02020603050405020304" pitchFamily="18" charset="0"/>
              </a:rPr>
              <a:t> </a:t>
            </a:r>
            <a:r>
              <a:rPr lang="uk-UA" sz="2000" spc="-5" dirty="0" err="1">
                <a:solidFill>
                  <a:schemeClr val="tx1"/>
                </a:solidFill>
                <a:effectLst/>
                <a:latin typeface="Times New Roman" panose="02020603050405020304" pitchFamily="18" charset="0"/>
                <a:ea typeface="Times New Roman" panose="02020603050405020304" pitchFamily="18" charset="0"/>
              </a:rPr>
              <a:t>в</a:t>
            </a:r>
            <a:r>
              <a:rPr lang="uk-UA" sz="2000" dirty="0" err="1">
                <a:solidFill>
                  <a:schemeClr val="tx1"/>
                </a:solidFill>
                <a:effectLst/>
                <a:latin typeface="Times New Roman" panose="02020603050405020304" pitchFamily="18" charset="0"/>
                <a:ea typeface="Times New Roman" panose="02020603050405020304" pitchFamily="18" charset="0"/>
              </a:rPr>
              <a:t>з</a:t>
            </a:r>
            <a:r>
              <a:rPr lang="uk-UA" sz="2000" spc="-10" dirty="0" err="1">
                <a:solidFill>
                  <a:schemeClr val="tx1"/>
                </a:solidFill>
                <a:effectLst/>
                <a:latin typeface="Times New Roman" panose="02020603050405020304" pitchFamily="18" charset="0"/>
                <a:ea typeface="Times New Roman" panose="02020603050405020304" pitchFamily="18" charset="0"/>
              </a:rPr>
              <a:t>а</a:t>
            </a:r>
            <a:r>
              <a:rPr lang="uk-UA" sz="2000" dirty="0" err="1">
                <a:solidFill>
                  <a:schemeClr val="tx1"/>
                </a:solidFill>
                <a:effectLst/>
                <a:latin typeface="Times New Roman" panose="02020603050405020304" pitchFamily="18" charset="0"/>
                <a:ea typeface="Times New Roman" panose="02020603050405020304" pitchFamily="18" charset="0"/>
              </a:rPr>
              <a:t>є</a:t>
            </a:r>
            <a:r>
              <a:rPr lang="uk-UA" sz="2000" spc="-10" dirty="0" err="1">
                <a:solidFill>
                  <a:schemeClr val="tx1"/>
                </a:solidFill>
                <a:effectLst/>
                <a:latin typeface="Times New Roman" panose="02020603050405020304" pitchFamily="18" charset="0"/>
                <a:ea typeface="Times New Roman" panose="02020603050405020304" pitchFamily="18" charset="0"/>
              </a:rPr>
              <a:t>м</a:t>
            </a:r>
            <a:r>
              <a:rPr lang="uk-UA" sz="2000" spc="-5" dirty="0" err="1">
                <a:solidFill>
                  <a:schemeClr val="tx1"/>
                </a:solidFill>
                <a:effectLst/>
                <a:latin typeface="Times New Roman" panose="02020603050405020304" pitchFamily="18" charset="0"/>
                <a:ea typeface="Times New Roman" panose="02020603050405020304" pitchFamily="18" charset="0"/>
              </a:rPr>
              <a:t>о</a:t>
            </a:r>
            <a:r>
              <a:rPr lang="uk-UA" sz="2000" dirty="0" err="1">
                <a:solidFill>
                  <a:schemeClr val="tx1"/>
                </a:solidFill>
                <a:effectLst/>
                <a:latin typeface="Times New Roman" panose="02020603050405020304" pitchFamily="18" charset="0"/>
                <a:ea typeface="Times New Roman" panose="02020603050405020304" pitchFamily="18" charset="0"/>
              </a:rPr>
              <a:t>з</a:t>
            </a:r>
            <a:r>
              <a:rPr lang="uk-UA" sz="2000" spc="-10" dirty="0" err="1">
                <a:solidFill>
                  <a:schemeClr val="tx1"/>
                </a:solidFill>
                <a:effectLst/>
                <a:latin typeface="Times New Roman" panose="02020603050405020304" pitchFamily="18" charset="0"/>
                <a:ea typeface="Times New Roman" panose="02020603050405020304" pitchFamily="18" charset="0"/>
              </a:rPr>
              <a:t>а</a:t>
            </a:r>
            <a:r>
              <a:rPr lang="uk-UA" sz="2000" spc="-5" dirty="0" err="1">
                <a:solidFill>
                  <a:schemeClr val="tx1"/>
                </a:solidFill>
                <a:effectLst/>
                <a:latin typeface="Times New Roman" panose="02020603050405020304" pitchFamily="18" charset="0"/>
                <a:ea typeface="Times New Roman" panose="02020603050405020304" pitchFamily="18" charset="0"/>
              </a:rPr>
              <a:t>ле</a:t>
            </a:r>
            <a:r>
              <a:rPr lang="uk-UA" sz="2000" spc="5" dirty="0" err="1">
                <a:solidFill>
                  <a:schemeClr val="tx1"/>
                </a:solidFill>
                <a:effectLst/>
                <a:latin typeface="Times New Roman" panose="02020603050405020304" pitchFamily="18" charset="0"/>
                <a:ea typeface="Times New Roman" panose="02020603050405020304" pitchFamily="18" charset="0"/>
              </a:rPr>
              <a:t>жностей</a:t>
            </a:r>
            <a:r>
              <a:rPr lang="uk-UA" sz="2000" dirty="0">
                <a:solidFill>
                  <a:schemeClr val="tx1"/>
                </a:solidFill>
                <a:effectLst/>
                <a:latin typeface="Times New Roman" panose="02020603050405020304" pitchFamily="18" charset="0"/>
                <a:ea typeface="Times New Roman" panose="02020603050405020304" pitchFamily="18" charset="0"/>
              </a:rPr>
              <a:t>.</a:t>
            </a:r>
            <a:r>
              <a:rPr lang="uk-UA" sz="2000" spc="-15" dirty="0">
                <a:solidFill>
                  <a:schemeClr val="tx1"/>
                </a:solidFill>
                <a:effectLst/>
                <a:latin typeface="Times New Roman" panose="02020603050405020304" pitchFamily="18" charset="0"/>
                <a:ea typeface="Times New Roman" panose="02020603050405020304" pitchFamily="18" charset="0"/>
              </a:rPr>
              <a:t> </a:t>
            </a:r>
          </a:p>
          <a:p>
            <a:pPr marL="342900" indent="-342900" algn="just">
              <a:spcAft>
                <a:spcPts val="0"/>
              </a:spcAft>
              <a:buFont typeface="Wingdings" panose="05000000000000000000" pitchFamily="2" charset="2"/>
              <a:buChar char="Ø"/>
            </a:pPr>
            <a:r>
              <a:rPr lang="uk-UA" sz="2000" spc="-10" dirty="0">
                <a:solidFill>
                  <a:schemeClr val="tx1"/>
                </a:solidFill>
                <a:effectLst/>
                <a:latin typeface="Times New Roman" panose="02020603050405020304" pitchFamily="18" charset="0"/>
                <a:ea typeface="Times New Roman" panose="02020603050405020304" pitchFamily="18" charset="0"/>
              </a:rPr>
              <a:t>С</a:t>
            </a:r>
            <a:r>
              <a:rPr lang="uk-UA" sz="2000" spc="-5" dirty="0">
                <a:solidFill>
                  <a:schemeClr val="tx1"/>
                </a:solidFill>
                <a:effectLst/>
                <a:latin typeface="Times New Roman" panose="02020603050405020304" pitchFamily="18" charset="0"/>
                <a:ea typeface="Times New Roman" panose="02020603050405020304" pitchFamily="18" charset="0"/>
              </a:rPr>
              <a:t>и</a:t>
            </a:r>
            <a:r>
              <a:rPr lang="uk-UA" sz="2000" dirty="0">
                <a:solidFill>
                  <a:schemeClr val="tx1"/>
                </a:solidFill>
                <a:effectLst/>
                <a:latin typeface="Times New Roman" panose="02020603050405020304" pitchFamily="18" charset="0"/>
                <a:ea typeface="Times New Roman" panose="02020603050405020304" pitchFamily="18" charset="0"/>
              </a:rPr>
              <a:t>с</a:t>
            </a:r>
            <a:r>
              <a:rPr lang="uk-UA" sz="2000" spc="-15" dirty="0">
                <a:solidFill>
                  <a:schemeClr val="tx1"/>
                </a:solidFill>
                <a:effectLst/>
                <a:latin typeface="Times New Roman" panose="02020603050405020304" pitchFamily="18" charset="0"/>
                <a:ea typeface="Times New Roman" panose="02020603050405020304" pitchFamily="18" charset="0"/>
              </a:rPr>
              <a:t>т</a:t>
            </a:r>
            <a:r>
              <a:rPr lang="uk-UA" sz="2000" dirty="0">
                <a:solidFill>
                  <a:schemeClr val="tx1"/>
                </a:solidFill>
                <a:effectLst/>
                <a:latin typeface="Times New Roman" panose="02020603050405020304" pitchFamily="18" charset="0"/>
                <a:ea typeface="Times New Roman" panose="02020603050405020304" pitchFamily="18" charset="0"/>
              </a:rPr>
              <a:t>е</a:t>
            </a:r>
            <a:r>
              <a:rPr lang="uk-UA" sz="2000" spc="-10" dirty="0">
                <a:solidFill>
                  <a:schemeClr val="tx1"/>
                </a:solidFill>
                <a:effectLst/>
                <a:latin typeface="Times New Roman" panose="02020603050405020304" pitchFamily="18" charset="0"/>
                <a:ea typeface="Times New Roman" panose="02020603050405020304" pitchFamily="18" charset="0"/>
              </a:rPr>
              <a:t>ма</a:t>
            </a:r>
            <a:r>
              <a:rPr lang="uk-UA" sz="2000" dirty="0">
                <a:solidFill>
                  <a:schemeClr val="tx1"/>
                </a:solidFill>
                <a:effectLst/>
                <a:latin typeface="Times New Roman" panose="02020603050405020304" pitchFamily="18" charset="0"/>
                <a:ea typeface="Times New Roman" panose="02020603050405020304" pitchFamily="18" charset="0"/>
              </a:rPr>
              <a:t>т</a:t>
            </a:r>
            <a:r>
              <a:rPr lang="uk-UA" sz="2000" spc="-5" dirty="0">
                <a:solidFill>
                  <a:schemeClr val="tx1"/>
                </a:solidFill>
                <a:effectLst/>
                <a:latin typeface="Times New Roman" panose="02020603050405020304" pitchFamily="18" charset="0"/>
                <a:ea typeface="Times New Roman" panose="02020603050405020304" pitchFamily="18" charset="0"/>
              </a:rPr>
              <a:t>и</a:t>
            </a:r>
            <a:r>
              <a:rPr lang="uk-UA" sz="2000" dirty="0">
                <a:solidFill>
                  <a:schemeClr val="tx1"/>
                </a:solidFill>
                <a:effectLst/>
                <a:latin typeface="Times New Roman" panose="02020603050405020304" pitchFamily="18" charset="0"/>
                <a:ea typeface="Times New Roman" panose="02020603050405020304" pitchFamily="18" charset="0"/>
              </a:rPr>
              <a:t>з</a:t>
            </a:r>
            <a:r>
              <a:rPr lang="uk-UA" sz="2000" spc="-10" dirty="0">
                <a:solidFill>
                  <a:schemeClr val="tx1"/>
                </a:solidFill>
                <a:effectLst/>
                <a:latin typeface="Times New Roman" panose="02020603050405020304" pitchFamily="18" charset="0"/>
                <a:ea typeface="Times New Roman" panose="02020603050405020304" pitchFamily="18" charset="0"/>
              </a:rPr>
              <a:t>а</a:t>
            </a:r>
            <a:r>
              <a:rPr lang="uk-UA" sz="2000" spc="-5" dirty="0">
                <a:solidFill>
                  <a:schemeClr val="tx1"/>
                </a:solidFill>
                <a:effectLst/>
                <a:latin typeface="Times New Roman" panose="02020603050405020304" pitchFamily="18" charset="0"/>
                <a:ea typeface="Times New Roman" panose="02020603050405020304" pitchFamily="18" charset="0"/>
              </a:rPr>
              <a:t>ц</a:t>
            </a:r>
            <a:r>
              <a:rPr lang="uk-UA" sz="2000" spc="5" dirty="0">
                <a:solidFill>
                  <a:schemeClr val="tx1"/>
                </a:solidFill>
                <a:effectLst/>
                <a:latin typeface="Times New Roman" panose="02020603050405020304" pitchFamily="18" charset="0"/>
                <a:ea typeface="Times New Roman" panose="02020603050405020304" pitchFamily="18" charset="0"/>
              </a:rPr>
              <a:t>і</a:t>
            </a:r>
            <a:r>
              <a:rPr lang="uk-UA" sz="2000" dirty="0">
                <a:solidFill>
                  <a:schemeClr val="tx1"/>
                </a:solidFill>
                <a:effectLst/>
                <a:latin typeface="Times New Roman" panose="02020603050405020304" pitchFamily="18" charset="0"/>
                <a:ea typeface="Times New Roman" panose="02020603050405020304" pitchFamily="18" charset="0"/>
              </a:rPr>
              <a:t>ю</a:t>
            </a:r>
            <a:r>
              <a:rPr lang="uk-UA" sz="2000" spc="-15" dirty="0">
                <a:solidFill>
                  <a:schemeClr val="tx1"/>
                </a:solidFill>
                <a:effectLst/>
                <a:latin typeface="Times New Roman" panose="02020603050405020304" pitchFamily="18" charset="0"/>
                <a:ea typeface="Times New Roman" panose="02020603050405020304" pitchFamily="18" charset="0"/>
              </a:rPr>
              <a:t> наукового матеріалу бажано з</a:t>
            </a:r>
            <a:r>
              <a:rPr lang="uk-UA" sz="2000" spc="-5" dirty="0">
                <a:solidFill>
                  <a:schemeClr val="tx1"/>
                </a:solidFill>
                <a:effectLst/>
                <a:latin typeface="Times New Roman" panose="02020603050405020304" pitchFamily="18" charset="0"/>
                <a:ea typeface="Times New Roman" panose="02020603050405020304" pitchFamily="18" charset="0"/>
              </a:rPr>
              <a:t>ді</a:t>
            </a:r>
            <a:r>
              <a:rPr lang="uk-UA" sz="2000" spc="5" dirty="0">
                <a:solidFill>
                  <a:schemeClr val="tx1"/>
                </a:solidFill>
                <a:effectLst/>
                <a:latin typeface="Times New Roman" panose="02020603050405020304" pitchFamily="18" charset="0"/>
                <a:ea typeface="Times New Roman" panose="02020603050405020304" pitchFamily="18" charset="0"/>
              </a:rPr>
              <a:t>й</a:t>
            </a:r>
            <a:r>
              <a:rPr lang="uk-UA" sz="2000" spc="-10" dirty="0">
                <a:solidFill>
                  <a:schemeClr val="tx1"/>
                </a:solidFill>
                <a:effectLst/>
                <a:latin typeface="Times New Roman" panose="02020603050405020304" pitchFamily="18" charset="0"/>
                <a:ea typeface="Times New Roman" panose="02020603050405020304" pitchFamily="18" charset="0"/>
              </a:rPr>
              <a:t>с</a:t>
            </a:r>
            <a:r>
              <a:rPr lang="uk-UA" sz="2000" spc="-5" dirty="0">
                <a:solidFill>
                  <a:schemeClr val="tx1"/>
                </a:solidFill>
                <a:effectLst/>
                <a:latin typeface="Times New Roman" panose="02020603050405020304" pitchFamily="18" charset="0"/>
                <a:ea typeface="Times New Roman" panose="02020603050405020304" pitchFamily="18" charset="0"/>
              </a:rPr>
              <a:t>нювати пр</a:t>
            </a:r>
            <a:r>
              <a:rPr lang="uk-UA" sz="2000" spc="5" dirty="0">
                <a:solidFill>
                  <a:schemeClr val="tx1"/>
                </a:solidFill>
                <a:effectLst/>
                <a:latin typeface="Times New Roman" panose="02020603050405020304" pitchFamily="18" charset="0"/>
                <a:ea typeface="Times New Roman" panose="02020603050405020304" pitchFamily="18" charset="0"/>
              </a:rPr>
              <a:t>о</a:t>
            </a:r>
            <a:r>
              <a:rPr lang="uk-UA" sz="2000" spc="-15" dirty="0">
                <a:solidFill>
                  <a:schemeClr val="tx1"/>
                </a:solidFill>
                <a:effectLst/>
                <a:latin typeface="Times New Roman" panose="02020603050405020304" pitchFamily="18" charset="0"/>
                <a:ea typeface="Times New Roman" panose="02020603050405020304" pitchFamily="18" charset="0"/>
              </a:rPr>
              <a:t>т</a:t>
            </a:r>
            <a:r>
              <a:rPr lang="uk-UA" sz="2000" dirty="0">
                <a:solidFill>
                  <a:schemeClr val="tx1"/>
                </a:solidFill>
                <a:effectLst/>
                <a:latin typeface="Times New Roman" panose="02020603050405020304" pitchFamily="18" charset="0"/>
                <a:ea typeface="Times New Roman" panose="02020603050405020304" pitchFamily="18" charset="0"/>
              </a:rPr>
              <a:t>яг</a:t>
            </a:r>
            <a:r>
              <a:rPr lang="uk-UA" sz="2000" spc="5" dirty="0">
                <a:solidFill>
                  <a:schemeClr val="tx1"/>
                </a:solidFill>
                <a:effectLst/>
                <a:latin typeface="Times New Roman" panose="02020603050405020304" pitchFamily="18" charset="0"/>
                <a:ea typeface="Times New Roman" panose="02020603050405020304" pitchFamily="18" charset="0"/>
              </a:rPr>
              <a:t>о</a:t>
            </a:r>
            <a:r>
              <a:rPr lang="uk-UA" sz="2000" dirty="0">
                <a:solidFill>
                  <a:schemeClr val="tx1"/>
                </a:solidFill>
                <a:effectLst/>
                <a:latin typeface="Times New Roman" panose="02020603050405020304" pitchFamily="18" charset="0"/>
                <a:ea typeface="Times New Roman" panose="02020603050405020304" pitchFamily="18" charset="0"/>
              </a:rPr>
              <a:t>м </a:t>
            </a:r>
            <a:r>
              <a:rPr lang="uk-UA" sz="2000" spc="-15" dirty="0">
                <a:solidFill>
                  <a:schemeClr val="tx1"/>
                </a:solidFill>
                <a:effectLst/>
                <a:latin typeface="Times New Roman" panose="02020603050405020304" pitchFamily="18" charset="0"/>
                <a:ea typeface="Times New Roman" panose="02020603050405020304" pitchFamily="18" charset="0"/>
              </a:rPr>
              <a:t>у</a:t>
            </a:r>
            <a:r>
              <a:rPr lang="uk-UA" sz="2000" dirty="0">
                <a:solidFill>
                  <a:schemeClr val="tx1"/>
                </a:solidFill>
                <a:effectLst/>
                <a:latin typeface="Times New Roman" panose="02020603050405020304" pitchFamily="18" charset="0"/>
                <a:ea typeface="Times New Roman" panose="02020603050405020304" pitchFamily="18" charset="0"/>
              </a:rPr>
              <a:t>с</a:t>
            </a:r>
            <a:r>
              <a:rPr lang="uk-UA" sz="2000" spc="-5" dirty="0">
                <a:solidFill>
                  <a:schemeClr val="tx1"/>
                </a:solidFill>
                <a:effectLst/>
                <a:latin typeface="Times New Roman" panose="02020603050405020304" pitchFamily="18" charset="0"/>
                <a:ea typeface="Times New Roman" panose="02020603050405020304" pitchFamily="18" charset="0"/>
              </a:rPr>
              <a:t>ь</a:t>
            </a:r>
            <a:r>
              <a:rPr lang="uk-UA" sz="2000" spc="5" dirty="0">
                <a:solidFill>
                  <a:schemeClr val="tx1"/>
                </a:solidFill>
                <a:effectLst/>
                <a:latin typeface="Times New Roman" panose="02020603050405020304" pitchFamily="18" charset="0"/>
                <a:ea typeface="Times New Roman" panose="02020603050405020304" pitchFamily="18" charset="0"/>
              </a:rPr>
              <a:t>о</a:t>
            </a:r>
            <a:r>
              <a:rPr lang="uk-UA" sz="2000" dirty="0">
                <a:solidFill>
                  <a:schemeClr val="tx1"/>
                </a:solidFill>
                <a:effectLst/>
                <a:latin typeface="Times New Roman" panose="02020603050405020304" pitchFamily="18" charset="0"/>
                <a:ea typeface="Times New Roman" panose="02020603050405020304" pitchFamily="18" charset="0"/>
              </a:rPr>
              <a:t>го</a:t>
            </a:r>
            <a:r>
              <a:rPr lang="uk-UA" sz="2000" spc="-5" dirty="0">
                <a:solidFill>
                  <a:schemeClr val="tx1"/>
                </a:solidFill>
                <a:effectLst/>
                <a:latin typeface="Times New Roman" panose="02020603050405020304" pitchFamily="18" charset="0"/>
                <a:ea typeface="Times New Roman" panose="02020603050405020304" pitchFamily="18" charset="0"/>
              </a:rPr>
              <a:t> </a:t>
            </a:r>
            <a:r>
              <a:rPr lang="uk-UA" sz="2000" spc="5" dirty="0">
                <a:solidFill>
                  <a:schemeClr val="tx1"/>
                </a:solidFill>
                <a:effectLst/>
                <a:latin typeface="Times New Roman" panose="02020603050405020304" pitchFamily="18" charset="0"/>
                <a:ea typeface="Times New Roman" panose="02020603050405020304" pitchFamily="18" charset="0"/>
              </a:rPr>
              <a:t>п</a:t>
            </a:r>
            <a:r>
              <a:rPr lang="uk-UA" sz="2000" spc="-5" dirty="0">
                <a:solidFill>
                  <a:schemeClr val="tx1"/>
                </a:solidFill>
                <a:effectLst/>
                <a:latin typeface="Times New Roman" panose="02020603050405020304" pitchFamily="18" charset="0"/>
                <a:ea typeface="Times New Roman" panose="02020603050405020304" pitchFamily="18" charset="0"/>
              </a:rPr>
              <a:t>ро</a:t>
            </a:r>
            <a:r>
              <a:rPr lang="uk-UA" sz="2000" spc="5" dirty="0">
                <a:solidFill>
                  <a:schemeClr val="tx1"/>
                </a:solidFill>
                <a:effectLst/>
                <a:latin typeface="Times New Roman" panose="02020603050405020304" pitchFamily="18" charset="0"/>
                <a:ea typeface="Times New Roman" panose="02020603050405020304" pitchFamily="18" charset="0"/>
              </a:rPr>
              <a:t>ц</a:t>
            </a:r>
            <a:r>
              <a:rPr lang="uk-UA" sz="2000" dirty="0">
                <a:solidFill>
                  <a:schemeClr val="tx1"/>
                </a:solidFill>
                <a:effectLst/>
                <a:latin typeface="Times New Roman" panose="02020603050405020304" pitchFamily="18" charset="0"/>
                <a:ea typeface="Times New Roman" panose="02020603050405020304" pitchFamily="18" charset="0"/>
              </a:rPr>
              <a:t>есу</a:t>
            </a:r>
            <a:r>
              <a:rPr lang="uk-UA" sz="2000" spc="-20" dirty="0">
                <a:solidFill>
                  <a:schemeClr val="tx1"/>
                </a:solidFill>
                <a:effectLst/>
                <a:latin typeface="Times New Roman" panose="02020603050405020304" pitchFamily="18" charset="0"/>
                <a:ea typeface="Times New Roman" panose="02020603050405020304" pitchFamily="18" charset="0"/>
              </a:rPr>
              <a:t> </a:t>
            </a:r>
            <a:r>
              <a:rPr lang="uk-UA" sz="2000" spc="-5" dirty="0">
                <a:solidFill>
                  <a:schemeClr val="tx1"/>
                </a:solidFill>
                <a:effectLst/>
                <a:latin typeface="Times New Roman" panose="02020603050405020304" pitchFamily="18" charset="0"/>
                <a:ea typeface="Times New Roman" panose="02020603050405020304" pitchFamily="18" charset="0"/>
              </a:rPr>
              <a:t>в</a:t>
            </a:r>
            <a:r>
              <a:rPr lang="uk-UA" sz="2000" spc="5" dirty="0">
                <a:solidFill>
                  <a:schemeClr val="tx1"/>
                </a:solidFill>
                <a:effectLst/>
                <a:latin typeface="Times New Roman" panose="02020603050405020304" pitchFamily="18" charset="0"/>
                <a:ea typeface="Times New Roman" panose="02020603050405020304" pitchFamily="18" charset="0"/>
              </a:rPr>
              <a:t>и</a:t>
            </a:r>
            <a:r>
              <a:rPr lang="uk-UA" sz="2000" spc="-5" dirty="0">
                <a:solidFill>
                  <a:schemeClr val="tx1"/>
                </a:solidFill>
                <a:effectLst/>
                <a:latin typeface="Times New Roman" panose="02020603050405020304" pitchFamily="18" charset="0"/>
                <a:ea typeface="Times New Roman" panose="02020603050405020304" pitchFamily="18" charset="0"/>
              </a:rPr>
              <a:t>в</a:t>
            </a:r>
            <a:r>
              <a:rPr lang="uk-UA" sz="2000" dirty="0">
                <a:solidFill>
                  <a:schemeClr val="tx1"/>
                </a:solidFill>
                <a:effectLst/>
                <a:latin typeface="Times New Roman" panose="02020603050405020304" pitchFamily="18" charset="0"/>
                <a:ea typeface="Times New Roman" panose="02020603050405020304" pitchFamily="18" charset="0"/>
              </a:rPr>
              <a:t>че</a:t>
            </a:r>
            <a:r>
              <a:rPr lang="uk-UA" sz="2000" spc="-5" dirty="0">
                <a:solidFill>
                  <a:schemeClr val="tx1"/>
                </a:solidFill>
                <a:effectLst/>
                <a:latin typeface="Times New Roman" panose="02020603050405020304" pitchFamily="18" charset="0"/>
                <a:ea typeface="Times New Roman" panose="02020603050405020304" pitchFamily="18" charset="0"/>
              </a:rPr>
              <a:t>н</a:t>
            </a:r>
            <a:r>
              <a:rPr lang="uk-UA" sz="2000" spc="5" dirty="0">
                <a:solidFill>
                  <a:schemeClr val="tx1"/>
                </a:solidFill>
                <a:effectLst/>
                <a:latin typeface="Times New Roman" panose="02020603050405020304" pitchFamily="18" charset="0"/>
                <a:ea typeface="Times New Roman" panose="02020603050405020304" pitchFamily="18" charset="0"/>
              </a:rPr>
              <a:t>н</a:t>
            </a:r>
            <a:r>
              <a:rPr lang="uk-UA" sz="2000" dirty="0">
                <a:solidFill>
                  <a:schemeClr val="tx1"/>
                </a:solidFill>
                <a:effectLst/>
                <a:latin typeface="Times New Roman" panose="02020603050405020304" pitchFamily="18" charset="0"/>
                <a:ea typeface="Times New Roman" panose="02020603050405020304" pitchFamily="18" charset="0"/>
              </a:rPr>
              <a:t>я джерел.</a:t>
            </a:r>
            <a:endParaRPr lang="ru-RU" sz="2000" dirty="0">
              <a:solidFill>
                <a:schemeClr val="tx1"/>
              </a:solidFill>
              <a:effectLst/>
              <a:latin typeface="Times New Roman" panose="02020603050405020304" pitchFamily="18" charset="0"/>
              <a:ea typeface="Times New Roman" panose="02020603050405020304" pitchFamily="18" charset="0"/>
            </a:endParaRPr>
          </a:p>
        </p:txBody>
      </p:sp>
      <p:sp>
        <p:nvSpPr>
          <p:cNvPr id="5" name="Прямокутник 4">
            <a:extLst>
              <a:ext uri="{FF2B5EF4-FFF2-40B4-BE49-F238E27FC236}">
                <a16:creationId xmlns:a16="http://schemas.microsoft.com/office/drawing/2014/main" id="{41AA1158-4386-4F7F-B7E1-97CDCA246DF5}"/>
              </a:ext>
            </a:extLst>
          </p:cNvPr>
          <p:cNvSpPr/>
          <p:nvPr/>
        </p:nvSpPr>
        <p:spPr>
          <a:xfrm>
            <a:off x="1091045" y="976745"/>
            <a:ext cx="10359735" cy="883228"/>
          </a:xfrm>
          <a:prstGeom prst="rect">
            <a:avLst/>
          </a:prstGeom>
          <a:solidFill>
            <a:srgbClr val="00B0F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fontAlgn="base">
              <a:spcBef>
                <a:spcPct val="0"/>
              </a:spcBef>
              <a:spcAft>
                <a:spcPct val="0"/>
              </a:spcAft>
            </a:pPr>
            <a:r>
              <a:rPr lang="uk-UA" sz="2000" b="1" dirty="0">
                <a:solidFill>
                  <a:schemeClr val="tx1"/>
                </a:solidFill>
                <a:effectLst/>
                <a:latin typeface="Times New Roman" panose="02020603050405020304" pitchFamily="18" charset="0"/>
                <a:ea typeface="Times New Roman" panose="02020603050405020304" pitchFamily="18" charset="0"/>
              </a:rPr>
              <a:t>ОРГАНІЗАЦІЯ РОБОТИ НАД КУРСОВИМИ ДОСЛІДЖЕННЯМИ</a:t>
            </a:r>
            <a:r>
              <a:rPr lang="uk-UA" sz="2000" b="1" dirty="0">
                <a:solidFill>
                  <a:schemeClr val="tx1"/>
                </a:solidFill>
                <a:latin typeface="Times New Roman" panose="02020603050405020304" pitchFamily="18" charset="0"/>
                <a:cs typeface="Times New Roman" panose="02020603050405020304" pitchFamily="18" charset="0"/>
              </a:rPr>
              <a:t>:</a:t>
            </a:r>
            <a:endParaRPr lang="ru-RU" sz="20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762804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a:extLst>
              <a:ext uri="{FF2B5EF4-FFF2-40B4-BE49-F238E27FC236}">
                <a16:creationId xmlns:a16="http://schemas.microsoft.com/office/drawing/2014/main" id="{BA4A8C65-FB22-4D48-A145-5F99BF725D7E}"/>
              </a:ext>
            </a:extLst>
          </p:cNvPr>
          <p:cNvGraphicFramePr/>
          <p:nvPr>
            <p:extLst>
              <p:ext uri="{D42A27DB-BD31-4B8C-83A1-F6EECF244321}">
                <p14:modId xmlns:p14="http://schemas.microsoft.com/office/powerpoint/2010/main" val="2174922669"/>
              </p:ext>
            </p:extLst>
          </p:nvPr>
        </p:nvGraphicFramePr>
        <p:xfrm>
          <a:off x="2031999" y="415635"/>
          <a:ext cx="8660245" cy="57226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152413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із двома округленими протилежними кутами 3"/>
          <p:cNvSpPr/>
          <p:nvPr/>
        </p:nvSpPr>
        <p:spPr>
          <a:xfrm>
            <a:off x="5766954" y="102987"/>
            <a:ext cx="6096843" cy="769849"/>
          </a:xfrm>
          <a:prstGeom prst="round2DiagRect">
            <a:avLst>
              <a:gd name="adj1" fmla="val 50000"/>
              <a:gd name="adj2" fmla="val 0"/>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spcAft>
                <a:spcPts val="0"/>
              </a:spcAft>
            </a:pPr>
            <a:r>
              <a:rPr lang="uk-UA" sz="2200" b="1" i="1" dirty="0">
                <a:effectLst/>
                <a:latin typeface="Times New Roman" panose="02020603050405020304" pitchFamily="18" charset="0"/>
                <a:ea typeface="Times New Roman" panose="02020603050405020304" pitchFamily="18" charset="0"/>
                <a:cs typeface="Times New Roman" panose="02020603050405020304" pitchFamily="18" charset="0"/>
              </a:rPr>
              <a:t>НА ТИТУЛЬНОМУ АРКУШІ ЗАЗНАЧАЮТЬ</a:t>
            </a:r>
            <a:r>
              <a:rPr lang="uk-UA" sz="2400" b="1" i="1" dirty="0">
                <a:effectLst/>
                <a:latin typeface="+mj-lt"/>
                <a:ea typeface="Times New Roman" panose="02020603050405020304" pitchFamily="18" charset="0"/>
              </a:rPr>
              <a:t>:</a:t>
            </a:r>
            <a:endParaRPr lang="ru-RU" sz="2400" dirty="0">
              <a:effectLst/>
              <a:latin typeface="+mj-lt"/>
              <a:ea typeface="Times New Roman" panose="02020603050405020304" pitchFamily="18" charset="0"/>
            </a:endParaRPr>
          </a:p>
        </p:txBody>
      </p:sp>
      <p:graphicFrame>
        <p:nvGraphicFramePr>
          <p:cNvPr id="10" name="Схема 9"/>
          <p:cNvGraphicFramePr/>
          <p:nvPr>
            <p:extLst>
              <p:ext uri="{D42A27DB-BD31-4B8C-83A1-F6EECF244321}">
                <p14:modId xmlns:p14="http://schemas.microsoft.com/office/powerpoint/2010/main" val="3779764580"/>
              </p:ext>
            </p:extLst>
          </p:nvPr>
        </p:nvGraphicFramePr>
        <p:xfrm>
          <a:off x="187036" y="872836"/>
          <a:ext cx="11676761" cy="56638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025173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a:extLst>
              <a:ext uri="{FF2B5EF4-FFF2-40B4-BE49-F238E27FC236}">
                <a16:creationId xmlns:a16="http://schemas.microsoft.com/office/drawing/2014/main" id="{4DA391EB-18BB-4B9B-BBC3-1552B1F29D02}"/>
              </a:ext>
            </a:extLst>
          </p:cNvPr>
          <p:cNvPicPr>
            <a:picLocks noChangeAspect="1"/>
          </p:cNvPicPr>
          <p:nvPr/>
        </p:nvPicPr>
        <p:blipFill>
          <a:blip r:embed="rId2"/>
          <a:stretch>
            <a:fillRect/>
          </a:stretch>
        </p:blipFill>
        <p:spPr>
          <a:xfrm>
            <a:off x="2628900" y="935181"/>
            <a:ext cx="7387936" cy="5434445"/>
          </a:xfrm>
          <a:prstGeom prst="rect">
            <a:avLst/>
          </a:prstGeom>
        </p:spPr>
      </p:pic>
    </p:spTree>
    <p:extLst>
      <p:ext uri="{BB962C8B-B14F-4D97-AF65-F5344CB8AC3E}">
        <p14:creationId xmlns:p14="http://schemas.microsoft.com/office/powerpoint/2010/main" val="28559867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theme/theme1.xml><?xml version="1.0" encoding="utf-8"?>
<a:theme xmlns:a="http://schemas.openxmlformats.org/drawingml/2006/main" name="template-teacher-16х9">
  <a:themeElements>
    <a:clrScheme name="Тема">
      <a:dk1>
        <a:srgbClr val="000000"/>
      </a:dk1>
      <a:lt1>
        <a:srgbClr val="FFFFFF"/>
      </a:lt1>
      <a:dk2>
        <a:srgbClr val="000000"/>
      </a:dk2>
      <a:lt2>
        <a:srgbClr val="7F7F7F"/>
      </a:lt2>
      <a:accent1>
        <a:srgbClr val="17918B"/>
      </a:accent1>
      <a:accent2>
        <a:srgbClr val="1AACA6"/>
      </a:accent2>
      <a:accent3>
        <a:srgbClr val="E37E00"/>
      </a:accent3>
      <a:accent4>
        <a:srgbClr val="E3D500"/>
      </a:accent4>
      <a:accent5>
        <a:srgbClr val="FD6165"/>
      </a:accent5>
      <a:accent6>
        <a:srgbClr val="587CC7"/>
      </a:accent6>
      <a:hlink>
        <a:srgbClr val="8F8F8F"/>
      </a:hlink>
      <a:folHlink>
        <a:srgbClr val="A5A5A5"/>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Ретроспектива">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Презентація1" id="{598D6BB7-0B4A-40F2-B8BB-C63EC2B06593}" vid="{AFD83D60-C8A8-47E9-844E-02DA504E6A56}"/>
    </a:ext>
  </a:extLst>
</a:theme>
</file>

<file path=ppt/theme/theme2.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Тема Office">
  <a:themeElements>
    <a:clrScheme name="Office">
      <a:dk1>
        <a:sysClr val="windowText" lastClr="000000"/>
      </a:dk1>
      <a:lt1>
        <a:sysClr val="window" lastClr="FEFEFE"/>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TM03457496[[fn=Паралакс]]</Template>
  <TotalTime>882</TotalTime>
  <Words>1750</Words>
  <Application>Microsoft Office PowerPoint</Application>
  <PresentationFormat>Широкий екран</PresentationFormat>
  <Paragraphs>98</Paragraphs>
  <Slides>22</Slides>
  <Notes>0</Notes>
  <HiddenSlides>0</HiddenSlides>
  <MMClips>0</MMClips>
  <ScaleCrop>false</ScaleCrop>
  <HeadingPairs>
    <vt:vector size="6" baseType="variant">
      <vt:variant>
        <vt:lpstr>Використані шрифти</vt:lpstr>
      </vt:variant>
      <vt:variant>
        <vt:i4>5</vt:i4>
      </vt:variant>
      <vt:variant>
        <vt:lpstr>Тема</vt:lpstr>
      </vt:variant>
      <vt:variant>
        <vt:i4>2</vt:i4>
      </vt:variant>
      <vt:variant>
        <vt:lpstr>Заголовки слайдів</vt:lpstr>
      </vt:variant>
      <vt:variant>
        <vt:i4>22</vt:i4>
      </vt:variant>
    </vt:vector>
  </HeadingPairs>
  <TitlesOfParts>
    <vt:vector size="29" baseType="lpstr">
      <vt:lpstr>Arial</vt:lpstr>
      <vt:lpstr>Calibri</vt:lpstr>
      <vt:lpstr>Symbol</vt:lpstr>
      <vt:lpstr>Times New Roman</vt:lpstr>
      <vt:lpstr>Wingdings</vt:lpstr>
      <vt:lpstr>template-teacher-16х9</vt:lpstr>
      <vt:lpstr>Оформление по умолчанию</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Богдан</dc:creator>
  <cp:lastModifiedBy>Irina</cp:lastModifiedBy>
  <cp:revision>85</cp:revision>
  <dcterms:created xsi:type="dcterms:W3CDTF">2018-02-25T12:09:52Z</dcterms:created>
  <dcterms:modified xsi:type="dcterms:W3CDTF">2020-12-14T19:59:56Z</dcterms:modified>
</cp:coreProperties>
</file>