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65" r:id="rId1"/>
    <p:sldMasterId id="2147484375" r:id="rId2"/>
  </p:sldMasterIdLst>
  <p:notesMasterIdLst>
    <p:notesMasterId r:id="rId24"/>
  </p:notesMasterIdLst>
  <p:sldIdLst>
    <p:sldId id="278" r:id="rId3"/>
    <p:sldId id="460" r:id="rId4"/>
    <p:sldId id="461" r:id="rId5"/>
    <p:sldId id="438" r:id="rId6"/>
    <p:sldId id="462" r:id="rId7"/>
    <p:sldId id="443" r:id="rId8"/>
    <p:sldId id="276" r:id="rId9"/>
    <p:sldId id="450" r:id="rId10"/>
    <p:sldId id="269" r:id="rId11"/>
    <p:sldId id="444" r:id="rId12"/>
    <p:sldId id="455" r:id="rId13"/>
    <p:sldId id="457" r:id="rId14"/>
    <p:sldId id="445" r:id="rId15"/>
    <p:sldId id="452" r:id="rId16"/>
    <p:sldId id="463" r:id="rId17"/>
    <p:sldId id="464" r:id="rId18"/>
    <p:sldId id="442" r:id="rId19"/>
    <p:sldId id="280" r:id="rId20"/>
    <p:sldId id="465" r:id="rId21"/>
    <p:sldId id="466" r:id="rId22"/>
    <p:sldId id="259" r:id="rId23"/>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ECBA"/>
    <a:srgbClr val="00FFFF"/>
    <a:srgbClr val="D6CBDF"/>
    <a:srgbClr val="AFD9FB"/>
    <a:srgbClr val="008A3E"/>
    <a:srgbClr val="004760"/>
    <a:srgbClr val="66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5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1B38FC-B7CF-4A4D-AF84-253D20193E4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uk-UA"/>
        </a:p>
      </dgm:t>
    </dgm:pt>
    <dgm:pt modelId="{4FDF482E-143A-42C2-973B-87DD64A5268A}">
      <dgm:prSet phldrT="[Текст]" custT="1">
        <dgm:style>
          <a:lnRef idx="0">
            <a:schemeClr val="accent2"/>
          </a:lnRef>
          <a:fillRef idx="3">
            <a:schemeClr val="accent2"/>
          </a:fillRef>
          <a:effectRef idx="3">
            <a:schemeClr val="accent2"/>
          </a:effectRef>
          <a:fontRef idx="minor">
            <a:schemeClr val="lt1"/>
          </a:fontRef>
        </dgm:style>
      </dgm:prSet>
      <dgm:spPr/>
      <dgm:t>
        <a:bodyPr/>
        <a:lstStyle/>
        <a:p>
          <a:r>
            <a:rPr lang="uk-UA" sz="2000" dirty="0"/>
            <a:t>повна назва міністерства і ЗВО, факультету, кафедри (вгорі);</a:t>
          </a:r>
        </a:p>
      </dgm:t>
    </dgm:pt>
    <dgm:pt modelId="{E1346476-244A-433C-BCBF-EF15A504A5A9}" type="parTrans" cxnId="{1449E49C-D802-4B2D-91A1-79988A5D9DAD}">
      <dgm:prSet/>
      <dgm:spPr/>
      <dgm:t>
        <a:bodyPr/>
        <a:lstStyle/>
        <a:p>
          <a:endParaRPr lang="uk-UA" sz="2000"/>
        </a:p>
      </dgm:t>
    </dgm:pt>
    <dgm:pt modelId="{A743A387-2F63-49CA-8678-374DB340BF6E}" type="sibTrans" cxnId="{1449E49C-D802-4B2D-91A1-79988A5D9DAD}">
      <dgm:prSet/>
      <dgm:spPr/>
      <dgm:t>
        <a:bodyPr/>
        <a:lstStyle/>
        <a:p>
          <a:endParaRPr lang="uk-UA" sz="2000"/>
        </a:p>
      </dgm:t>
    </dgm:pt>
    <dgm:pt modelId="{4F9E7B76-DAAD-4BF5-A528-2F655BB294C3}">
      <dgm:prSet phldrT="[Текст]" custT="1">
        <dgm:style>
          <a:lnRef idx="0">
            <a:schemeClr val="accent2"/>
          </a:lnRef>
          <a:fillRef idx="3">
            <a:schemeClr val="accent2"/>
          </a:fillRef>
          <a:effectRef idx="3">
            <a:schemeClr val="accent2"/>
          </a:effectRef>
          <a:fontRef idx="minor">
            <a:schemeClr val="lt1"/>
          </a:fontRef>
        </dgm:style>
      </dgm:prSet>
      <dgm:spPr/>
      <dgm:t>
        <a:bodyPr/>
        <a:lstStyle/>
        <a:p>
          <a:r>
            <a:rPr lang="uk-UA" sz="2000" dirty="0"/>
            <a:t>відомості про дату захисту роботи,</a:t>
          </a:r>
        </a:p>
      </dgm:t>
    </dgm:pt>
    <dgm:pt modelId="{62586141-06D4-4DD1-AB86-D2E118D7C64A}" type="parTrans" cxnId="{C77F3AE1-B1A6-4AE1-8EF2-B72ED222445E}">
      <dgm:prSet/>
      <dgm:spPr/>
      <dgm:t>
        <a:bodyPr/>
        <a:lstStyle/>
        <a:p>
          <a:endParaRPr lang="uk-UA" sz="2000"/>
        </a:p>
      </dgm:t>
    </dgm:pt>
    <dgm:pt modelId="{36619A4C-C6F9-467A-BC10-8F68EC1450F0}" type="sibTrans" cxnId="{C77F3AE1-B1A6-4AE1-8EF2-B72ED222445E}">
      <dgm:prSet/>
      <dgm:spPr/>
      <dgm:t>
        <a:bodyPr/>
        <a:lstStyle/>
        <a:p>
          <a:endParaRPr lang="uk-UA" sz="2000"/>
        </a:p>
      </dgm:t>
    </dgm:pt>
    <dgm:pt modelId="{8C6EAE94-7E26-4FFB-9822-F88DA690AAE7}">
      <dgm:prSet phldrT="[Текст]" custT="1">
        <dgm:style>
          <a:lnRef idx="0">
            <a:schemeClr val="accent2"/>
          </a:lnRef>
          <a:fillRef idx="3">
            <a:schemeClr val="accent2"/>
          </a:fillRef>
          <a:effectRef idx="3">
            <a:schemeClr val="accent2"/>
          </a:effectRef>
          <a:fontRef idx="minor">
            <a:schemeClr val="lt1"/>
          </a:fontRef>
        </dgm:style>
      </dgm:prSet>
      <dgm:spPr/>
      <dgm:t>
        <a:bodyPr/>
        <a:lstStyle/>
        <a:p>
          <a:r>
            <a:rPr lang="uk-UA" sz="2000" dirty="0"/>
            <a:t>відомості про оцінку роботи,</a:t>
          </a:r>
        </a:p>
      </dgm:t>
    </dgm:pt>
    <dgm:pt modelId="{03443BE8-C335-485C-A263-B184B38B145B}" type="parTrans" cxnId="{B8ED743D-1EC1-4A1B-AA94-7620A6E824E8}">
      <dgm:prSet/>
      <dgm:spPr/>
      <dgm:t>
        <a:bodyPr/>
        <a:lstStyle/>
        <a:p>
          <a:endParaRPr lang="uk-UA" sz="2000"/>
        </a:p>
      </dgm:t>
    </dgm:pt>
    <dgm:pt modelId="{DF5FB0AA-98DB-415F-A315-29BEAFC3CB18}" type="sibTrans" cxnId="{B8ED743D-1EC1-4A1B-AA94-7620A6E824E8}">
      <dgm:prSet/>
      <dgm:spPr/>
      <dgm:t>
        <a:bodyPr/>
        <a:lstStyle/>
        <a:p>
          <a:endParaRPr lang="uk-UA" sz="2000"/>
        </a:p>
      </dgm:t>
    </dgm:pt>
    <dgm:pt modelId="{A7826A25-FB5D-4F19-87FE-B9001EDF28B8}">
      <dgm:prSet phldrT="[Текст]" custT="1">
        <dgm:style>
          <a:lnRef idx="0">
            <a:schemeClr val="accent2"/>
          </a:lnRef>
          <a:fillRef idx="3">
            <a:schemeClr val="accent2"/>
          </a:fillRef>
          <a:effectRef idx="3">
            <a:schemeClr val="accent2"/>
          </a:effectRef>
          <a:fontRef idx="minor">
            <a:schemeClr val="lt1"/>
          </a:fontRef>
        </dgm:style>
      </dgm:prSet>
      <dgm:spPr/>
      <dgm:t>
        <a:bodyPr/>
        <a:lstStyle/>
        <a:p>
          <a:r>
            <a:rPr lang="uk-UA" sz="2000" dirty="0"/>
            <a:t>місто і навчальний рік захисту (внизу сторінки).</a:t>
          </a:r>
        </a:p>
      </dgm:t>
    </dgm:pt>
    <dgm:pt modelId="{9D126EE9-6487-4D2D-AA8D-AB2C9807C7CA}" type="parTrans" cxnId="{A3ACD3E8-DA34-4F2B-9037-46FB57B7D0A8}">
      <dgm:prSet/>
      <dgm:spPr/>
      <dgm:t>
        <a:bodyPr/>
        <a:lstStyle/>
        <a:p>
          <a:endParaRPr lang="uk-UA" sz="2000"/>
        </a:p>
      </dgm:t>
    </dgm:pt>
    <dgm:pt modelId="{FC874D20-D90B-45E3-AEF7-94D2BF3DEF44}" type="sibTrans" cxnId="{A3ACD3E8-DA34-4F2B-9037-46FB57B7D0A8}">
      <dgm:prSet/>
      <dgm:spPr/>
      <dgm:t>
        <a:bodyPr/>
        <a:lstStyle/>
        <a:p>
          <a:endParaRPr lang="uk-UA" sz="2000"/>
        </a:p>
      </dgm:t>
    </dgm:pt>
    <dgm:pt modelId="{4BC5BE8D-062A-41D5-91CB-3100606D2018}">
      <dgm:prSet custT="1">
        <dgm:style>
          <a:lnRef idx="0">
            <a:schemeClr val="accent2"/>
          </a:lnRef>
          <a:fillRef idx="3">
            <a:schemeClr val="accent2"/>
          </a:fillRef>
          <a:effectRef idx="3">
            <a:schemeClr val="accent2"/>
          </a:effectRef>
          <a:fontRef idx="minor">
            <a:schemeClr val="lt1"/>
          </a:fontRef>
        </dgm:style>
      </dgm:prSet>
      <dgm:spPr/>
      <dgm:t>
        <a:bodyPr/>
        <a:lstStyle/>
        <a:p>
          <a:pPr>
            <a:buFont typeface="Symbol" panose="05050102010706020507" pitchFamily="18" charset="2"/>
            <a:buChar char=""/>
          </a:pPr>
          <a:r>
            <a:rPr lang="uk-UA" sz="2000" dirty="0"/>
            <a:t>найменування роботи (бакалаврська чи магістерська),</a:t>
          </a:r>
          <a:endParaRPr lang="ru-RU" sz="2000" dirty="0"/>
        </a:p>
      </dgm:t>
    </dgm:pt>
    <dgm:pt modelId="{D7599FB5-85C6-43D2-9BB8-002CF000F829}" type="parTrans" cxnId="{84B7146D-6535-4B3E-8748-2836781E262F}">
      <dgm:prSet/>
      <dgm:spPr/>
      <dgm:t>
        <a:bodyPr/>
        <a:lstStyle/>
        <a:p>
          <a:endParaRPr lang="ru-RU"/>
        </a:p>
      </dgm:t>
    </dgm:pt>
    <dgm:pt modelId="{CC9B95AA-3587-42FC-8EC7-C736475FE574}" type="sibTrans" cxnId="{84B7146D-6535-4B3E-8748-2836781E262F}">
      <dgm:prSet/>
      <dgm:spPr/>
      <dgm:t>
        <a:bodyPr/>
        <a:lstStyle/>
        <a:p>
          <a:endParaRPr lang="ru-RU"/>
        </a:p>
      </dgm:t>
    </dgm:pt>
    <dgm:pt modelId="{64ADF299-B71D-49AE-AE7D-0542FF84B782}">
      <dgm:prSet custT="1">
        <dgm:style>
          <a:lnRef idx="0">
            <a:schemeClr val="accent2"/>
          </a:lnRef>
          <a:fillRef idx="3">
            <a:schemeClr val="accent2"/>
          </a:fillRef>
          <a:effectRef idx="3">
            <a:schemeClr val="accent2"/>
          </a:effectRef>
          <a:fontRef idx="minor">
            <a:schemeClr val="lt1"/>
          </a:fontRef>
        </dgm:style>
      </dgm:prSet>
      <dgm:spPr/>
      <dgm:t>
        <a:bodyPr/>
        <a:lstStyle/>
        <a:p>
          <a:pPr>
            <a:buFont typeface="Symbol" panose="05050102010706020507" pitchFamily="18" charset="2"/>
            <a:buChar char=""/>
          </a:pPr>
          <a:r>
            <a:rPr lang="uk-UA" sz="2000" dirty="0"/>
            <a:t>тема роботи (посередині);</a:t>
          </a:r>
          <a:endParaRPr lang="ru-RU" sz="2000" dirty="0"/>
        </a:p>
      </dgm:t>
    </dgm:pt>
    <dgm:pt modelId="{040CE467-0137-43ED-8B36-0D2095ECF273}" type="parTrans" cxnId="{27530BEF-8D8C-4882-A004-A29D42EC51FD}">
      <dgm:prSet/>
      <dgm:spPr/>
      <dgm:t>
        <a:bodyPr/>
        <a:lstStyle/>
        <a:p>
          <a:endParaRPr lang="ru-RU"/>
        </a:p>
      </dgm:t>
    </dgm:pt>
    <dgm:pt modelId="{3594DD79-6CD3-4052-9A3B-C71CD636BE5B}" type="sibTrans" cxnId="{27530BEF-8D8C-4882-A004-A29D42EC51FD}">
      <dgm:prSet/>
      <dgm:spPr/>
      <dgm:t>
        <a:bodyPr/>
        <a:lstStyle/>
        <a:p>
          <a:endParaRPr lang="ru-RU"/>
        </a:p>
      </dgm:t>
    </dgm:pt>
    <dgm:pt modelId="{CA26F714-53F2-4DB7-A3B9-EEBD91C08C02}">
      <dgm:prSet custT="1">
        <dgm:style>
          <a:lnRef idx="0">
            <a:schemeClr val="accent2"/>
          </a:lnRef>
          <a:fillRef idx="3">
            <a:schemeClr val="accent2"/>
          </a:fillRef>
          <a:effectRef idx="3">
            <a:schemeClr val="accent2"/>
          </a:effectRef>
          <a:fontRef idx="minor">
            <a:schemeClr val="lt1"/>
          </a:fontRef>
        </dgm:style>
      </dgm:prSet>
      <dgm:spPr/>
      <dgm:t>
        <a:bodyPr/>
        <a:lstStyle/>
        <a:p>
          <a:pPr>
            <a:buFont typeface="Symbol" panose="05050102010706020507" pitchFamily="18" charset="2"/>
            <a:buChar char=""/>
          </a:pPr>
          <a:r>
            <a:rPr lang="uk-UA" sz="2000" dirty="0"/>
            <a:t>прізвище, ім’я та по батькові наукового керівника – вчене звання, науковий ступінь та посада (у називному відмінку);</a:t>
          </a:r>
          <a:endParaRPr lang="ru-RU" sz="2000" dirty="0"/>
        </a:p>
      </dgm:t>
    </dgm:pt>
    <dgm:pt modelId="{1A768FA4-539C-4DC4-A4BD-3F2FA3CF477C}" type="parTrans" cxnId="{22755A55-4C52-41D0-8E58-D6B170670732}">
      <dgm:prSet/>
      <dgm:spPr/>
      <dgm:t>
        <a:bodyPr/>
        <a:lstStyle/>
        <a:p>
          <a:endParaRPr lang="ru-RU"/>
        </a:p>
      </dgm:t>
    </dgm:pt>
    <dgm:pt modelId="{6BD140A4-1426-41A3-A602-E9F81C5799B6}" type="sibTrans" cxnId="{22755A55-4C52-41D0-8E58-D6B170670732}">
      <dgm:prSet/>
      <dgm:spPr/>
      <dgm:t>
        <a:bodyPr/>
        <a:lstStyle/>
        <a:p>
          <a:endParaRPr lang="ru-RU"/>
        </a:p>
      </dgm:t>
    </dgm:pt>
    <dgm:pt modelId="{0A91E275-DAA5-4B04-B9E9-F037070F0208}">
      <dgm:prSet custT="1">
        <dgm:style>
          <a:lnRef idx="0">
            <a:schemeClr val="accent2"/>
          </a:lnRef>
          <a:fillRef idx="3">
            <a:schemeClr val="accent2"/>
          </a:fillRef>
          <a:effectRef idx="3">
            <a:schemeClr val="accent2"/>
          </a:effectRef>
          <a:fontRef idx="minor">
            <a:schemeClr val="lt1"/>
          </a:fontRef>
        </dgm:style>
      </dgm:prSet>
      <dgm:spPr/>
      <dgm:t>
        <a:bodyPr/>
        <a:lstStyle/>
        <a:p>
          <a:pPr>
            <a:buFont typeface="Symbol" panose="05050102010706020507" pitchFamily="18" charset="2"/>
            <a:buChar char=""/>
          </a:pPr>
          <a:r>
            <a:rPr lang="uk-UA" sz="2000" dirty="0"/>
            <a:t>шифр і найменування спеціальності та освітнього рівня,</a:t>
          </a:r>
          <a:endParaRPr lang="ru-RU" sz="2000" dirty="0"/>
        </a:p>
      </dgm:t>
    </dgm:pt>
    <dgm:pt modelId="{B4407A13-4E0D-48CB-9328-C993BDB28DB9}" type="parTrans" cxnId="{482610EE-046C-48A8-9054-D1E6635CA629}">
      <dgm:prSet/>
      <dgm:spPr/>
      <dgm:t>
        <a:bodyPr/>
        <a:lstStyle/>
        <a:p>
          <a:endParaRPr lang="ru-RU"/>
        </a:p>
      </dgm:t>
    </dgm:pt>
    <dgm:pt modelId="{8B93954D-67C6-44CE-A9DB-C042BD247113}" type="sibTrans" cxnId="{482610EE-046C-48A8-9054-D1E6635CA629}">
      <dgm:prSet/>
      <dgm:spPr/>
      <dgm:t>
        <a:bodyPr/>
        <a:lstStyle/>
        <a:p>
          <a:endParaRPr lang="ru-RU"/>
        </a:p>
      </dgm:t>
    </dgm:pt>
    <dgm:pt modelId="{6D413ADF-B05B-4111-8A74-28A1D8C85E27}">
      <dgm:prSet custT="1">
        <dgm:style>
          <a:lnRef idx="0">
            <a:schemeClr val="accent2"/>
          </a:lnRef>
          <a:fillRef idx="3">
            <a:schemeClr val="accent2"/>
          </a:fillRef>
          <a:effectRef idx="3">
            <a:schemeClr val="accent2"/>
          </a:effectRef>
          <a:fontRef idx="minor">
            <a:schemeClr val="lt1"/>
          </a:fontRef>
        </dgm:style>
      </dgm:prSet>
      <dgm:spPr/>
      <dgm:t>
        <a:bodyPr/>
        <a:lstStyle/>
        <a:p>
          <a:pPr>
            <a:buFont typeface="Symbol" panose="05050102010706020507" pitchFamily="18" charset="2"/>
            <a:buChar char=""/>
          </a:pPr>
          <a:r>
            <a:rPr lang="uk-UA" sz="2000" dirty="0"/>
            <a:t>прізвище, ім’я та по батькові студента (в родовому відмінку), номер (шифр) групи та курс, де він навчається (нижче);</a:t>
          </a:r>
          <a:endParaRPr lang="ru-RU" sz="2000" dirty="0"/>
        </a:p>
      </dgm:t>
    </dgm:pt>
    <dgm:pt modelId="{400DE620-104A-4D1B-9E4F-05094D37FA1F}" type="parTrans" cxnId="{D050E58A-16D0-4083-98B9-B190ED45EA60}">
      <dgm:prSet/>
      <dgm:spPr/>
      <dgm:t>
        <a:bodyPr/>
        <a:lstStyle/>
        <a:p>
          <a:endParaRPr lang="ru-RU"/>
        </a:p>
      </dgm:t>
    </dgm:pt>
    <dgm:pt modelId="{B77AF961-649E-4CAC-A06E-9A5000F033EF}" type="sibTrans" cxnId="{D050E58A-16D0-4083-98B9-B190ED45EA60}">
      <dgm:prSet/>
      <dgm:spPr/>
      <dgm:t>
        <a:bodyPr/>
        <a:lstStyle/>
        <a:p>
          <a:endParaRPr lang="ru-RU"/>
        </a:p>
      </dgm:t>
    </dgm:pt>
    <dgm:pt modelId="{B09A3514-EB2A-4E0F-86AE-668751B8D691}" type="pres">
      <dgm:prSet presAssocID="{831B38FC-B7CF-4A4D-AF84-253D20193E4F}" presName="linear" presStyleCnt="0">
        <dgm:presLayoutVars>
          <dgm:dir/>
          <dgm:animLvl val="lvl"/>
          <dgm:resizeHandles val="exact"/>
        </dgm:presLayoutVars>
      </dgm:prSet>
      <dgm:spPr/>
    </dgm:pt>
    <dgm:pt modelId="{1B8D3225-CD9E-4836-ACE4-C9B29010DFD1}" type="pres">
      <dgm:prSet presAssocID="{4FDF482E-143A-42C2-973B-87DD64A5268A}" presName="parentLin" presStyleCnt="0"/>
      <dgm:spPr/>
    </dgm:pt>
    <dgm:pt modelId="{5E248DBA-6CDB-438E-BCA3-3F9F49815C40}" type="pres">
      <dgm:prSet presAssocID="{4FDF482E-143A-42C2-973B-87DD64A5268A}" presName="parentLeftMargin" presStyleLbl="node1" presStyleIdx="0" presStyleCnt="9"/>
      <dgm:spPr/>
    </dgm:pt>
    <dgm:pt modelId="{3013DCA9-B8A8-46CF-B6B6-01136DA2D58F}" type="pres">
      <dgm:prSet presAssocID="{4FDF482E-143A-42C2-973B-87DD64A5268A}" presName="parentText" presStyleLbl="node1" presStyleIdx="0" presStyleCnt="9" custScaleX="142857">
        <dgm:presLayoutVars>
          <dgm:chMax val="0"/>
          <dgm:bulletEnabled val="1"/>
        </dgm:presLayoutVars>
      </dgm:prSet>
      <dgm:spPr/>
    </dgm:pt>
    <dgm:pt modelId="{1EB1D044-AD1E-47DE-9610-29C766B7B029}" type="pres">
      <dgm:prSet presAssocID="{4FDF482E-143A-42C2-973B-87DD64A5268A}" presName="negativeSpace" presStyleCnt="0"/>
      <dgm:spPr/>
    </dgm:pt>
    <dgm:pt modelId="{37450C2E-53BB-481B-A0B9-EE7A01171B07}" type="pres">
      <dgm:prSet presAssocID="{4FDF482E-143A-42C2-973B-87DD64A5268A}" presName="childText" presStyleLbl="conFgAcc1" presStyleIdx="0" presStyleCnt="9">
        <dgm:presLayoutVars>
          <dgm:bulletEnabled val="1"/>
        </dgm:presLayoutVars>
      </dgm:prSet>
      <dgm:spPr/>
    </dgm:pt>
    <dgm:pt modelId="{E4B692A3-E62F-4D52-8B9C-C9B2A6A2907E}" type="pres">
      <dgm:prSet presAssocID="{A743A387-2F63-49CA-8678-374DB340BF6E}" presName="spaceBetweenRectangles" presStyleCnt="0"/>
      <dgm:spPr/>
    </dgm:pt>
    <dgm:pt modelId="{8D606E8A-83A3-4D7C-8A2D-7854C7536101}" type="pres">
      <dgm:prSet presAssocID="{4BC5BE8D-062A-41D5-91CB-3100606D2018}" presName="parentLin" presStyleCnt="0"/>
      <dgm:spPr/>
    </dgm:pt>
    <dgm:pt modelId="{953459B6-457D-415D-8255-CB7DF5ED2FDC}" type="pres">
      <dgm:prSet presAssocID="{4BC5BE8D-062A-41D5-91CB-3100606D2018}" presName="parentLeftMargin" presStyleLbl="node1" presStyleIdx="0" presStyleCnt="9"/>
      <dgm:spPr/>
    </dgm:pt>
    <dgm:pt modelId="{8393764E-201A-4D80-B42E-C4F46B383216}" type="pres">
      <dgm:prSet presAssocID="{4BC5BE8D-062A-41D5-91CB-3100606D2018}" presName="parentText" presStyleLbl="node1" presStyleIdx="1" presStyleCnt="9" custScaleX="142857">
        <dgm:presLayoutVars>
          <dgm:chMax val="0"/>
          <dgm:bulletEnabled val="1"/>
        </dgm:presLayoutVars>
      </dgm:prSet>
      <dgm:spPr/>
    </dgm:pt>
    <dgm:pt modelId="{3CA51C2E-1B7A-4B3F-9D5C-2DDD9BE3EA8A}" type="pres">
      <dgm:prSet presAssocID="{4BC5BE8D-062A-41D5-91CB-3100606D2018}" presName="negativeSpace" presStyleCnt="0"/>
      <dgm:spPr/>
    </dgm:pt>
    <dgm:pt modelId="{6ED0C736-DF30-4DE9-9508-C17A45940131}" type="pres">
      <dgm:prSet presAssocID="{4BC5BE8D-062A-41D5-91CB-3100606D2018}" presName="childText" presStyleLbl="conFgAcc1" presStyleIdx="1" presStyleCnt="9">
        <dgm:presLayoutVars>
          <dgm:bulletEnabled val="1"/>
        </dgm:presLayoutVars>
      </dgm:prSet>
      <dgm:spPr/>
    </dgm:pt>
    <dgm:pt modelId="{18A8F08E-B463-4796-9404-3695C44EB7EC}" type="pres">
      <dgm:prSet presAssocID="{CC9B95AA-3587-42FC-8EC7-C736475FE574}" presName="spaceBetweenRectangles" presStyleCnt="0"/>
      <dgm:spPr/>
    </dgm:pt>
    <dgm:pt modelId="{F245CE57-FC11-41C2-95D0-420518B04A44}" type="pres">
      <dgm:prSet presAssocID="{0A91E275-DAA5-4B04-B9E9-F037070F0208}" presName="parentLin" presStyleCnt="0"/>
      <dgm:spPr/>
    </dgm:pt>
    <dgm:pt modelId="{B677D584-C69C-4D9F-87C9-4D0F8DDC46DC}" type="pres">
      <dgm:prSet presAssocID="{0A91E275-DAA5-4B04-B9E9-F037070F0208}" presName="parentLeftMargin" presStyleLbl="node1" presStyleIdx="1" presStyleCnt="9"/>
      <dgm:spPr/>
    </dgm:pt>
    <dgm:pt modelId="{E7924381-AC44-4690-87D3-9675B5DF9E9C}" type="pres">
      <dgm:prSet presAssocID="{0A91E275-DAA5-4B04-B9E9-F037070F0208}" presName="parentText" presStyleLbl="node1" presStyleIdx="2" presStyleCnt="9" custScaleX="142857">
        <dgm:presLayoutVars>
          <dgm:chMax val="0"/>
          <dgm:bulletEnabled val="1"/>
        </dgm:presLayoutVars>
      </dgm:prSet>
      <dgm:spPr/>
    </dgm:pt>
    <dgm:pt modelId="{1FFE35DC-2017-4367-8A77-94B9B7A0B58B}" type="pres">
      <dgm:prSet presAssocID="{0A91E275-DAA5-4B04-B9E9-F037070F0208}" presName="negativeSpace" presStyleCnt="0"/>
      <dgm:spPr/>
    </dgm:pt>
    <dgm:pt modelId="{15AA89C5-9CFB-4940-AC61-2D2BE9BDEE5F}" type="pres">
      <dgm:prSet presAssocID="{0A91E275-DAA5-4B04-B9E9-F037070F0208}" presName="childText" presStyleLbl="conFgAcc1" presStyleIdx="2" presStyleCnt="9">
        <dgm:presLayoutVars>
          <dgm:bulletEnabled val="1"/>
        </dgm:presLayoutVars>
      </dgm:prSet>
      <dgm:spPr/>
    </dgm:pt>
    <dgm:pt modelId="{A916010B-5F40-4CB1-9FF1-92D4E6FE768C}" type="pres">
      <dgm:prSet presAssocID="{8B93954D-67C6-44CE-A9DB-C042BD247113}" presName="spaceBetweenRectangles" presStyleCnt="0"/>
      <dgm:spPr/>
    </dgm:pt>
    <dgm:pt modelId="{50C6EFCF-821F-440A-9B21-68679E44C1B8}" type="pres">
      <dgm:prSet presAssocID="{64ADF299-B71D-49AE-AE7D-0542FF84B782}" presName="parentLin" presStyleCnt="0"/>
      <dgm:spPr/>
    </dgm:pt>
    <dgm:pt modelId="{E8B7450E-2834-4BE8-BEC6-C1A99BB6EEAD}" type="pres">
      <dgm:prSet presAssocID="{64ADF299-B71D-49AE-AE7D-0542FF84B782}" presName="parentLeftMargin" presStyleLbl="node1" presStyleIdx="2" presStyleCnt="9"/>
      <dgm:spPr/>
    </dgm:pt>
    <dgm:pt modelId="{DBBE3CD9-AE7D-4B3E-ADA2-E332AC356B18}" type="pres">
      <dgm:prSet presAssocID="{64ADF299-B71D-49AE-AE7D-0542FF84B782}" presName="parentText" presStyleLbl="node1" presStyleIdx="3" presStyleCnt="9" custScaleX="142857">
        <dgm:presLayoutVars>
          <dgm:chMax val="0"/>
          <dgm:bulletEnabled val="1"/>
        </dgm:presLayoutVars>
      </dgm:prSet>
      <dgm:spPr/>
    </dgm:pt>
    <dgm:pt modelId="{7A4F2EC2-42A0-4348-AF92-77BD427EF1BA}" type="pres">
      <dgm:prSet presAssocID="{64ADF299-B71D-49AE-AE7D-0542FF84B782}" presName="negativeSpace" presStyleCnt="0"/>
      <dgm:spPr/>
    </dgm:pt>
    <dgm:pt modelId="{1211168A-ECAE-40BC-BC63-F68B36B55D6C}" type="pres">
      <dgm:prSet presAssocID="{64ADF299-B71D-49AE-AE7D-0542FF84B782}" presName="childText" presStyleLbl="conFgAcc1" presStyleIdx="3" presStyleCnt="9">
        <dgm:presLayoutVars>
          <dgm:bulletEnabled val="1"/>
        </dgm:presLayoutVars>
      </dgm:prSet>
      <dgm:spPr/>
    </dgm:pt>
    <dgm:pt modelId="{1E9C5772-BF07-4B24-9053-6BCCEA452672}" type="pres">
      <dgm:prSet presAssocID="{3594DD79-6CD3-4052-9A3B-C71CD636BE5B}" presName="spaceBetweenRectangles" presStyleCnt="0"/>
      <dgm:spPr/>
    </dgm:pt>
    <dgm:pt modelId="{E02090A6-F0B0-40FB-B737-855E3B5C5A12}" type="pres">
      <dgm:prSet presAssocID="{6D413ADF-B05B-4111-8A74-28A1D8C85E27}" presName="parentLin" presStyleCnt="0"/>
      <dgm:spPr/>
    </dgm:pt>
    <dgm:pt modelId="{7F9C107F-77B0-48A2-AB67-B5F629231534}" type="pres">
      <dgm:prSet presAssocID="{6D413ADF-B05B-4111-8A74-28A1D8C85E27}" presName="parentLeftMargin" presStyleLbl="node1" presStyleIdx="3" presStyleCnt="9"/>
      <dgm:spPr/>
    </dgm:pt>
    <dgm:pt modelId="{178C6C16-90E2-4BD2-BB68-7C621DD2B5FA}" type="pres">
      <dgm:prSet presAssocID="{6D413ADF-B05B-4111-8A74-28A1D8C85E27}" presName="parentText" presStyleLbl="node1" presStyleIdx="4" presStyleCnt="9" custScaleX="142857" custScaleY="135339">
        <dgm:presLayoutVars>
          <dgm:chMax val="0"/>
          <dgm:bulletEnabled val="1"/>
        </dgm:presLayoutVars>
      </dgm:prSet>
      <dgm:spPr/>
    </dgm:pt>
    <dgm:pt modelId="{E6658BDC-A106-4DFF-A0A1-583F4C28EDCD}" type="pres">
      <dgm:prSet presAssocID="{6D413ADF-B05B-4111-8A74-28A1D8C85E27}" presName="negativeSpace" presStyleCnt="0"/>
      <dgm:spPr/>
    </dgm:pt>
    <dgm:pt modelId="{74949728-50F9-48E7-91FA-73584CB22632}" type="pres">
      <dgm:prSet presAssocID="{6D413ADF-B05B-4111-8A74-28A1D8C85E27}" presName="childText" presStyleLbl="conFgAcc1" presStyleIdx="4" presStyleCnt="9">
        <dgm:presLayoutVars>
          <dgm:bulletEnabled val="1"/>
        </dgm:presLayoutVars>
      </dgm:prSet>
      <dgm:spPr/>
    </dgm:pt>
    <dgm:pt modelId="{6B9E7651-C230-493A-9D1F-298F15FD39B0}" type="pres">
      <dgm:prSet presAssocID="{B77AF961-649E-4CAC-A06E-9A5000F033EF}" presName="spaceBetweenRectangles" presStyleCnt="0"/>
      <dgm:spPr/>
    </dgm:pt>
    <dgm:pt modelId="{4B958655-CF40-4F35-ABB0-B2DFFB5F08C9}" type="pres">
      <dgm:prSet presAssocID="{CA26F714-53F2-4DB7-A3B9-EEBD91C08C02}" presName="parentLin" presStyleCnt="0"/>
      <dgm:spPr/>
    </dgm:pt>
    <dgm:pt modelId="{7D06EAE1-A896-46B7-874F-C6EEB460BD59}" type="pres">
      <dgm:prSet presAssocID="{CA26F714-53F2-4DB7-A3B9-EEBD91C08C02}" presName="parentLeftMargin" presStyleLbl="node1" presStyleIdx="4" presStyleCnt="9"/>
      <dgm:spPr/>
    </dgm:pt>
    <dgm:pt modelId="{296BAF11-0338-4422-8C68-74C3D012DDE4}" type="pres">
      <dgm:prSet presAssocID="{CA26F714-53F2-4DB7-A3B9-EEBD91C08C02}" presName="parentText" presStyleLbl="node1" presStyleIdx="5" presStyleCnt="9" custScaleX="142857" custScaleY="153163">
        <dgm:presLayoutVars>
          <dgm:chMax val="0"/>
          <dgm:bulletEnabled val="1"/>
        </dgm:presLayoutVars>
      </dgm:prSet>
      <dgm:spPr/>
    </dgm:pt>
    <dgm:pt modelId="{BD7B7487-945B-47A9-99D6-1A0D8F7389C0}" type="pres">
      <dgm:prSet presAssocID="{CA26F714-53F2-4DB7-A3B9-EEBD91C08C02}" presName="negativeSpace" presStyleCnt="0"/>
      <dgm:spPr/>
    </dgm:pt>
    <dgm:pt modelId="{AB9F1056-65B2-4390-AFBA-F14EA669336E}" type="pres">
      <dgm:prSet presAssocID="{CA26F714-53F2-4DB7-A3B9-EEBD91C08C02}" presName="childText" presStyleLbl="conFgAcc1" presStyleIdx="5" presStyleCnt="9">
        <dgm:presLayoutVars>
          <dgm:bulletEnabled val="1"/>
        </dgm:presLayoutVars>
      </dgm:prSet>
      <dgm:spPr/>
    </dgm:pt>
    <dgm:pt modelId="{7FB9F1F8-6DE6-49CC-A460-F3570CB1DB20}" type="pres">
      <dgm:prSet presAssocID="{6BD140A4-1426-41A3-A602-E9F81C5799B6}" presName="spaceBetweenRectangles" presStyleCnt="0"/>
      <dgm:spPr/>
    </dgm:pt>
    <dgm:pt modelId="{4453538C-D7BC-4B04-B216-EB1C96EEE9D4}" type="pres">
      <dgm:prSet presAssocID="{4F9E7B76-DAAD-4BF5-A528-2F655BB294C3}" presName="parentLin" presStyleCnt="0"/>
      <dgm:spPr/>
    </dgm:pt>
    <dgm:pt modelId="{616A5F2D-BED1-434E-A7BC-74D0662EDC7D}" type="pres">
      <dgm:prSet presAssocID="{4F9E7B76-DAAD-4BF5-A528-2F655BB294C3}" presName="parentLeftMargin" presStyleLbl="node1" presStyleIdx="5" presStyleCnt="9"/>
      <dgm:spPr/>
    </dgm:pt>
    <dgm:pt modelId="{6C70C8FE-5E07-488F-8D72-33F9AE326D68}" type="pres">
      <dgm:prSet presAssocID="{4F9E7B76-DAAD-4BF5-A528-2F655BB294C3}" presName="parentText" presStyleLbl="node1" presStyleIdx="6" presStyleCnt="9" custScaleX="142857">
        <dgm:presLayoutVars>
          <dgm:chMax val="0"/>
          <dgm:bulletEnabled val="1"/>
        </dgm:presLayoutVars>
      </dgm:prSet>
      <dgm:spPr/>
    </dgm:pt>
    <dgm:pt modelId="{F67AA25C-C9A0-49E6-A29A-52AE6291E93C}" type="pres">
      <dgm:prSet presAssocID="{4F9E7B76-DAAD-4BF5-A528-2F655BB294C3}" presName="negativeSpace" presStyleCnt="0"/>
      <dgm:spPr/>
    </dgm:pt>
    <dgm:pt modelId="{F3004012-4C98-40FF-A3E9-384F34B6954A}" type="pres">
      <dgm:prSet presAssocID="{4F9E7B76-DAAD-4BF5-A528-2F655BB294C3}" presName="childText" presStyleLbl="conFgAcc1" presStyleIdx="6" presStyleCnt="9">
        <dgm:presLayoutVars>
          <dgm:bulletEnabled val="1"/>
        </dgm:presLayoutVars>
      </dgm:prSet>
      <dgm:spPr/>
    </dgm:pt>
    <dgm:pt modelId="{6493AB18-66B4-40F9-BF6D-033B57BA9AAC}" type="pres">
      <dgm:prSet presAssocID="{36619A4C-C6F9-467A-BC10-8F68EC1450F0}" presName="spaceBetweenRectangles" presStyleCnt="0"/>
      <dgm:spPr/>
    </dgm:pt>
    <dgm:pt modelId="{C2828C10-169C-4C4D-A8AD-57BB1B8D9DE3}" type="pres">
      <dgm:prSet presAssocID="{8C6EAE94-7E26-4FFB-9822-F88DA690AAE7}" presName="parentLin" presStyleCnt="0"/>
      <dgm:spPr/>
    </dgm:pt>
    <dgm:pt modelId="{206E17F0-EAE9-4D73-9DB6-CF3FF3705BA7}" type="pres">
      <dgm:prSet presAssocID="{8C6EAE94-7E26-4FFB-9822-F88DA690AAE7}" presName="parentLeftMargin" presStyleLbl="node1" presStyleIdx="6" presStyleCnt="9"/>
      <dgm:spPr/>
    </dgm:pt>
    <dgm:pt modelId="{5F373B62-7B5E-4B70-86AA-A546F3BEF944}" type="pres">
      <dgm:prSet presAssocID="{8C6EAE94-7E26-4FFB-9822-F88DA690AAE7}" presName="parentText" presStyleLbl="node1" presStyleIdx="7" presStyleCnt="9" custScaleX="142857">
        <dgm:presLayoutVars>
          <dgm:chMax val="0"/>
          <dgm:bulletEnabled val="1"/>
        </dgm:presLayoutVars>
      </dgm:prSet>
      <dgm:spPr/>
    </dgm:pt>
    <dgm:pt modelId="{22A60710-0361-41C3-92CB-702EE416EE38}" type="pres">
      <dgm:prSet presAssocID="{8C6EAE94-7E26-4FFB-9822-F88DA690AAE7}" presName="negativeSpace" presStyleCnt="0"/>
      <dgm:spPr/>
    </dgm:pt>
    <dgm:pt modelId="{46A4FEC9-AEB6-4EF4-A7C5-E8449334E783}" type="pres">
      <dgm:prSet presAssocID="{8C6EAE94-7E26-4FFB-9822-F88DA690AAE7}" presName="childText" presStyleLbl="conFgAcc1" presStyleIdx="7" presStyleCnt="9">
        <dgm:presLayoutVars>
          <dgm:bulletEnabled val="1"/>
        </dgm:presLayoutVars>
      </dgm:prSet>
      <dgm:spPr/>
    </dgm:pt>
    <dgm:pt modelId="{C37E1C7A-7196-4A86-8AAD-6F90FB18AF2A}" type="pres">
      <dgm:prSet presAssocID="{DF5FB0AA-98DB-415F-A315-29BEAFC3CB18}" presName="spaceBetweenRectangles" presStyleCnt="0"/>
      <dgm:spPr/>
    </dgm:pt>
    <dgm:pt modelId="{FAE5E048-D7DE-41D4-AE19-AF62CDFCAC18}" type="pres">
      <dgm:prSet presAssocID="{A7826A25-FB5D-4F19-87FE-B9001EDF28B8}" presName="parentLin" presStyleCnt="0"/>
      <dgm:spPr/>
    </dgm:pt>
    <dgm:pt modelId="{D92727D9-3E6C-40E6-AEDF-03761C9A501B}" type="pres">
      <dgm:prSet presAssocID="{A7826A25-FB5D-4F19-87FE-B9001EDF28B8}" presName="parentLeftMargin" presStyleLbl="node1" presStyleIdx="7" presStyleCnt="9"/>
      <dgm:spPr/>
    </dgm:pt>
    <dgm:pt modelId="{B019717F-B22E-4937-93B6-40BD07A81928}" type="pres">
      <dgm:prSet presAssocID="{A7826A25-FB5D-4F19-87FE-B9001EDF28B8}" presName="parentText" presStyleLbl="node1" presStyleIdx="8" presStyleCnt="9" custScaleX="142857">
        <dgm:presLayoutVars>
          <dgm:chMax val="0"/>
          <dgm:bulletEnabled val="1"/>
        </dgm:presLayoutVars>
      </dgm:prSet>
      <dgm:spPr/>
    </dgm:pt>
    <dgm:pt modelId="{09E83066-C761-4082-A0DC-0B0097D8C829}" type="pres">
      <dgm:prSet presAssocID="{A7826A25-FB5D-4F19-87FE-B9001EDF28B8}" presName="negativeSpace" presStyleCnt="0"/>
      <dgm:spPr/>
    </dgm:pt>
    <dgm:pt modelId="{E939D877-CB05-4562-8FDB-91508F22AFF7}" type="pres">
      <dgm:prSet presAssocID="{A7826A25-FB5D-4F19-87FE-B9001EDF28B8}" presName="childText" presStyleLbl="conFgAcc1" presStyleIdx="8" presStyleCnt="9">
        <dgm:presLayoutVars>
          <dgm:bulletEnabled val="1"/>
        </dgm:presLayoutVars>
      </dgm:prSet>
      <dgm:spPr/>
    </dgm:pt>
  </dgm:ptLst>
  <dgm:cxnLst>
    <dgm:cxn modelId="{3A3F0109-623E-413D-8A05-AA96439BA8F5}" type="presOf" srcId="{8C6EAE94-7E26-4FFB-9822-F88DA690AAE7}" destId="{5F373B62-7B5E-4B70-86AA-A546F3BEF944}" srcOrd="1" destOrd="0" presId="urn:microsoft.com/office/officeart/2005/8/layout/list1"/>
    <dgm:cxn modelId="{A4691318-6C85-4917-A996-BEEF3BC4BCAD}" type="presOf" srcId="{4FDF482E-143A-42C2-973B-87DD64A5268A}" destId="{3013DCA9-B8A8-46CF-B6B6-01136DA2D58F}" srcOrd="1" destOrd="0" presId="urn:microsoft.com/office/officeart/2005/8/layout/list1"/>
    <dgm:cxn modelId="{B8ED743D-1EC1-4A1B-AA94-7620A6E824E8}" srcId="{831B38FC-B7CF-4A4D-AF84-253D20193E4F}" destId="{8C6EAE94-7E26-4FFB-9822-F88DA690AAE7}" srcOrd="7" destOrd="0" parTransId="{03443BE8-C335-485C-A263-B184B38B145B}" sibTransId="{DF5FB0AA-98DB-415F-A315-29BEAFC3CB18}"/>
    <dgm:cxn modelId="{EC605A64-03DC-42E9-887C-E75D7FC1453B}" type="presOf" srcId="{4BC5BE8D-062A-41D5-91CB-3100606D2018}" destId="{8393764E-201A-4D80-B42E-C4F46B383216}" srcOrd="1" destOrd="0" presId="urn:microsoft.com/office/officeart/2005/8/layout/list1"/>
    <dgm:cxn modelId="{98650048-8792-46F1-8B42-420A5C97ABE7}" type="presOf" srcId="{CA26F714-53F2-4DB7-A3B9-EEBD91C08C02}" destId="{296BAF11-0338-4422-8C68-74C3D012DDE4}" srcOrd="1" destOrd="0" presId="urn:microsoft.com/office/officeart/2005/8/layout/list1"/>
    <dgm:cxn modelId="{84B7146D-6535-4B3E-8748-2836781E262F}" srcId="{831B38FC-B7CF-4A4D-AF84-253D20193E4F}" destId="{4BC5BE8D-062A-41D5-91CB-3100606D2018}" srcOrd="1" destOrd="0" parTransId="{D7599FB5-85C6-43D2-9BB8-002CF000F829}" sibTransId="{CC9B95AA-3587-42FC-8EC7-C736475FE574}"/>
    <dgm:cxn modelId="{2AD71550-090E-40DD-8CFB-E63571E9E996}" type="presOf" srcId="{4FDF482E-143A-42C2-973B-87DD64A5268A}" destId="{5E248DBA-6CDB-438E-BCA3-3F9F49815C40}" srcOrd="0" destOrd="0" presId="urn:microsoft.com/office/officeart/2005/8/layout/list1"/>
    <dgm:cxn modelId="{7F902572-FB76-41ED-9C22-4B9E79EC6BC8}" type="presOf" srcId="{64ADF299-B71D-49AE-AE7D-0542FF84B782}" destId="{E8B7450E-2834-4BE8-BEC6-C1A99BB6EEAD}" srcOrd="0" destOrd="0" presId="urn:microsoft.com/office/officeart/2005/8/layout/list1"/>
    <dgm:cxn modelId="{22755A55-4C52-41D0-8E58-D6B170670732}" srcId="{831B38FC-B7CF-4A4D-AF84-253D20193E4F}" destId="{CA26F714-53F2-4DB7-A3B9-EEBD91C08C02}" srcOrd="5" destOrd="0" parTransId="{1A768FA4-539C-4DC4-A4BD-3F2FA3CF477C}" sibTransId="{6BD140A4-1426-41A3-A602-E9F81C5799B6}"/>
    <dgm:cxn modelId="{15533378-527E-4848-83D1-D8776C6CE9BF}" type="presOf" srcId="{0A91E275-DAA5-4B04-B9E9-F037070F0208}" destId="{E7924381-AC44-4690-87D3-9675B5DF9E9C}" srcOrd="1" destOrd="0" presId="urn:microsoft.com/office/officeart/2005/8/layout/list1"/>
    <dgm:cxn modelId="{0F61E382-83B9-42DC-8516-784784E18C51}" type="presOf" srcId="{6D413ADF-B05B-4111-8A74-28A1D8C85E27}" destId="{7F9C107F-77B0-48A2-AB67-B5F629231534}" srcOrd="0" destOrd="0" presId="urn:microsoft.com/office/officeart/2005/8/layout/list1"/>
    <dgm:cxn modelId="{D050E58A-16D0-4083-98B9-B190ED45EA60}" srcId="{831B38FC-B7CF-4A4D-AF84-253D20193E4F}" destId="{6D413ADF-B05B-4111-8A74-28A1D8C85E27}" srcOrd="4" destOrd="0" parTransId="{400DE620-104A-4D1B-9E4F-05094D37FA1F}" sibTransId="{B77AF961-649E-4CAC-A06E-9A5000F033EF}"/>
    <dgm:cxn modelId="{CDB3668F-5C96-4066-97E2-F8476121844C}" type="presOf" srcId="{A7826A25-FB5D-4F19-87FE-B9001EDF28B8}" destId="{D92727D9-3E6C-40E6-AEDF-03761C9A501B}" srcOrd="0" destOrd="0" presId="urn:microsoft.com/office/officeart/2005/8/layout/list1"/>
    <dgm:cxn modelId="{1449E49C-D802-4B2D-91A1-79988A5D9DAD}" srcId="{831B38FC-B7CF-4A4D-AF84-253D20193E4F}" destId="{4FDF482E-143A-42C2-973B-87DD64A5268A}" srcOrd="0" destOrd="0" parTransId="{E1346476-244A-433C-BCBF-EF15A504A5A9}" sibTransId="{A743A387-2F63-49CA-8678-374DB340BF6E}"/>
    <dgm:cxn modelId="{C806969F-0027-4A26-B423-BAF0B8F8A43F}" type="presOf" srcId="{831B38FC-B7CF-4A4D-AF84-253D20193E4F}" destId="{B09A3514-EB2A-4E0F-86AE-668751B8D691}" srcOrd="0" destOrd="0" presId="urn:microsoft.com/office/officeart/2005/8/layout/list1"/>
    <dgm:cxn modelId="{4886D8A2-BEDE-4F1E-A90F-0F43CD8D4961}" type="presOf" srcId="{64ADF299-B71D-49AE-AE7D-0542FF84B782}" destId="{DBBE3CD9-AE7D-4B3E-ADA2-E332AC356B18}" srcOrd="1" destOrd="0" presId="urn:microsoft.com/office/officeart/2005/8/layout/list1"/>
    <dgm:cxn modelId="{9DD29EBD-BF51-412B-A0B1-DDA62536A610}" type="presOf" srcId="{8C6EAE94-7E26-4FFB-9822-F88DA690AAE7}" destId="{206E17F0-EAE9-4D73-9DB6-CF3FF3705BA7}" srcOrd="0" destOrd="0" presId="urn:microsoft.com/office/officeart/2005/8/layout/list1"/>
    <dgm:cxn modelId="{10619DC8-CF9D-4080-B68A-7C8B2D499AE1}" type="presOf" srcId="{4BC5BE8D-062A-41D5-91CB-3100606D2018}" destId="{953459B6-457D-415D-8255-CB7DF5ED2FDC}" srcOrd="0" destOrd="0" presId="urn:microsoft.com/office/officeart/2005/8/layout/list1"/>
    <dgm:cxn modelId="{07D06ECA-86B6-44B6-91A1-73515F6C824E}" type="presOf" srcId="{A7826A25-FB5D-4F19-87FE-B9001EDF28B8}" destId="{B019717F-B22E-4937-93B6-40BD07A81928}" srcOrd="1" destOrd="0" presId="urn:microsoft.com/office/officeart/2005/8/layout/list1"/>
    <dgm:cxn modelId="{308194CE-BED9-4ACC-957B-F39009290A1C}" type="presOf" srcId="{CA26F714-53F2-4DB7-A3B9-EEBD91C08C02}" destId="{7D06EAE1-A896-46B7-874F-C6EEB460BD59}" srcOrd="0" destOrd="0" presId="urn:microsoft.com/office/officeart/2005/8/layout/list1"/>
    <dgm:cxn modelId="{444F52D1-4F57-46EE-B37B-8927BB872B97}" type="presOf" srcId="{4F9E7B76-DAAD-4BF5-A528-2F655BB294C3}" destId="{6C70C8FE-5E07-488F-8D72-33F9AE326D68}" srcOrd="1" destOrd="0" presId="urn:microsoft.com/office/officeart/2005/8/layout/list1"/>
    <dgm:cxn modelId="{93DAEBD4-BE82-4EE1-96C4-3D5CD1732108}" type="presOf" srcId="{4F9E7B76-DAAD-4BF5-A528-2F655BB294C3}" destId="{616A5F2D-BED1-434E-A7BC-74D0662EDC7D}" srcOrd="0" destOrd="0" presId="urn:microsoft.com/office/officeart/2005/8/layout/list1"/>
    <dgm:cxn modelId="{C77F3AE1-B1A6-4AE1-8EF2-B72ED222445E}" srcId="{831B38FC-B7CF-4A4D-AF84-253D20193E4F}" destId="{4F9E7B76-DAAD-4BF5-A528-2F655BB294C3}" srcOrd="6" destOrd="0" parTransId="{62586141-06D4-4DD1-AB86-D2E118D7C64A}" sibTransId="{36619A4C-C6F9-467A-BC10-8F68EC1450F0}"/>
    <dgm:cxn modelId="{A3ACD3E8-DA34-4F2B-9037-46FB57B7D0A8}" srcId="{831B38FC-B7CF-4A4D-AF84-253D20193E4F}" destId="{A7826A25-FB5D-4F19-87FE-B9001EDF28B8}" srcOrd="8" destOrd="0" parTransId="{9D126EE9-6487-4D2D-AA8D-AB2C9807C7CA}" sibTransId="{FC874D20-D90B-45E3-AEF7-94D2BF3DEF44}"/>
    <dgm:cxn modelId="{482610EE-046C-48A8-9054-D1E6635CA629}" srcId="{831B38FC-B7CF-4A4D-AF84-253D20193E4F}" destId="{0A91E275-DAA5-4B04-B9E9-F037070F0208}" srcOrd="2" destOrd="0" parTransId="{B4407A13-4E0D-48CB-9328-C993BDB28DB9}" sibTransId="{8B93954D-67C6-44CE-A9DB-C042BD247113}"/>
    <dgm:cxn modelId="{27530BEF-8D8C-4882-A004-A29D42EC51FD}" srcId="{831B38FC-B7CF-4A4D-AF84-253D20193E4F}" destId="{64ADF299-B71D-49AE-AE7D-0542FF84B782}" srcOrd="3" destOrd="0" parTransId="{040CE467-0137-43ED-8B36-0D2095ECF273}" sibTransId="{3594DD79-6CD3-4052-9A3B-C71CD636BE5B}"/>
    <dgm:cxn modelId="{17016DF5-B349-4C07-A096-93582F879CC5}" type="presOf" srcId="{6D413ADF-B05B-4111-8A74-28A1D8C85E27}" destId="{178C6C16-90E2-4BD2-BB68-7C621DD2B5FA}" srcOrd="1" destOrd="0" presId="urn:microsoft.com/office/officeart/2005/8/layout/list1"/>
    <dgm:cxn modelId="{A14245FD-2494-4910-875E-9FBEC64A7AC1}" type="presOf" srcId="{0A91E275-DAA5-4B04-B9E9-F037070F0208}" destId="{B677D584-C69C-4D9F-87C9-4D0F8DDC46DC}" srcOrd="0" destOrd="0" presId="urn:microsoft.com/office/officeart/2005/8/layout/list1"/>
    <dgm:cxn modelId="{DFC4DA8A-BD0E-4E5D-BC27-7D7CB1647F8B}" type="presParOf" srcId="{B09A3514-EB2A-4E0F-86AE-668751B8D691}" destId="{1B8D3225-CD9E-4836-ACE4-C9B29010DFD1}" srcOrd="0" destOrd="0" presId="urn:microsoft.com/office/officeart/2005/8/layout/list1"/>
    <dgm:cxn modelId="{E45F1B30-03FC-49A3-BC77-6C0E7A9C2D98}" type="presParOf" srcId="{1B8D3225-CD9E-4836-ACE4-C9B29010DFD1}" destId="{5E248DBA-6CDB-438E-BCA3-3F9F49815C40}" srcOrd="0" destOrd="0" presId="urn:microsoft.com/office/officeart/2005/8/layout/list1"/>
    <dgm:cxn modelId="{1E2A4CF6-8B0C-4DD3-AE74-B50752DCBB58}" type="presParOf" srcId="{1B8D3225-CD9E-4836-ACE4-C9B29010DFD1}" destId="{3013DCA9-B8A8-46CF-B6B6-01136DA2D58F}" srcOrd="1" destOrd="0" presId="urn:microsoft.com/office/officeart/2005/8/layout/list1"/>
    <dgm:cxn modelId="{B4571AD1-B65B-4973-ACAA-ECE7A63FD8E0}" type="presParOf" srcId="{B09A3514-EB2A-4E0F-86AE-668751B8D691}" destId="{1EB1D044-AD1E-47DE-9610-29C766B7B029}" srcOrd="1" destOrd="0" presId="urn:microsoft.com/office/officeart/2005/8/layout/list1"/>
    <dgm:cxn modelId="{DE3D1047-86C8-4B54-9F82-FA96059375AC}" type="presParOf" srcId="{B09A3514-EB2A-4E0F-86AE-668751B8D691}" destId="{37450C2E-53BB-481B-A0B9-EE7A01171B07}" srcOrd="2" destOrd="0" presId="urn:microsoft.com/office/officeart/2005/8/layout/list1"/>
    <dgm:cxn modelId="{F2E8A9E5-614A-4112-AC4F-F9C64139FE6F}" type="presParOf" srcId="{B09A3514-EB2A-4E0F-86AE-668751B8D691}" destId="{E4B692A3-E62F-4D52-8B9C-C9B2A6A2907E}" srcOrd="3" destOrd="0" presId="urn:microsoft.com/office/officeart/2005/8/layout/list1"/>
    <dgm:cxn modelId="{FE9B2295-4E03-4406-9318-4B9E9C450BC6}" type="presParOf" srcId="{B09A3514-EB2A-4E0F-86AE-668751B8D691}" destId="{8D606E8A-83A3-4D7C-8A2D-7854C7536101}" srcOrd="4" destOrd="0" presId="urn:microsoft.com/office/officeart/2005/8/layout/list1"/>
    <dgm:cxn modelId="{E8ABCD25-68B7-4DA6-B804-3D82CADE7F7E}" type="presParOf" srcId="{8D606E8A-83A3-4D7C-8A2D-7854C7536101}" destId="{953459B6-457D-415D-8255-CB7DF5ED2FDC}" srcOrd="0" destOrd="0" presId="urn:microsoft.com/office/officeart/2005/8/layout/list1"/>
    <dgm:cxn modelId="{F4D8110B-8957-4F6E-A46F-1FD998BA59D2}" type="presParOf" srcId="{8D606E8A-83A3-4D7C-8A2D-7854C7536101}" destId="{8393764E-201A-4D80-B42E-C4F46B383216}" srcOrd="1" destOrd="0" presId="urn:microsoft.com/office/officeart/2005/8/layout/list1"/>
    <dgm:cxn modelId="{7B8E06DF-1B65-4083-B6D4-7062EAD12F79}" type="presParOf" srcId="{B09A3514-EB2A-4E0F-86AE-668751B8D691}" destId="{3CA51C2E-1B7A-4B3F-9D5C-2DDD9BE3EA8A}" srcOrd="5" destOrd="0" presId="urn:microsoft.com/office/officeart/2005/8/layout/list1"/>
    <dgm:cxn modelId="{62620DDE-283F-4D52-B3FC-A29981F8BA89}" type="presParOf" srcId="{B09A3514-EB2A-4E0F-86AE-668751B8D691}" destId="{6ED0C736-DF30-4DE9-9508-C17A45940131}" srcOrd="6" destOrd="0" presId="urn:microsoft.com/office/officeart/2005/8/layout/list1"/>
    <dgm:cxn modelId="{74FF124A-FDA1-487F-A820-3A04C1157063}" type="presParOf" srcId="{B09A3514-EB2A-4E0F-86AE-668751B8D691}" destId="{18A8F08E-B463-4796-9404-3695C44EB7EC}" srcOrd="7" destOrd="0" presId="urn:microsoft.com/office/officeart/2005/8/layout/list1"/>
    <dgm:cxn modelId="{ED1F2EFA-2554-4FB2-9DA4-C208D9B6C807}" type="presParOf" srcId="{B09A3514-EB2A-4E0F-86AE-668751B8D691}" destId="{F245CE57-FC11-41C2-95D0-420518B04A44}" srcOrd="8" destOrd="0" presId="urn:microsoft.com/office/officeart/2005/8/layout/list1"/>
    <dgm:cxn modelId="{FBC91FB3-3D12-4602-908A-3C181892A019}" type="presParOf" srcId="{F245CE57-FC11-41C2-95D0-420518B04A44}" destId="{B677D584-C69C-4D9F-87C9-4D0F8DDC46DC}" srcOrd="0" destOrd="0" presId="urn:microsoft.com/office/officeart/2005/8/layout/list1"/>
    <dgm:cxn modelId="{EFB5F84B-6831-4230-B513-1F200A9188DA}" type="presParOf" srcId="{F245CE57-FC11-41C2-95D0-420518B04A44}" destId="{E7924381-AC44-4690-87D3-9675B5DF9E9C}" srcOrd="1" destOrd="0" presId="urn:microsoft.com/office/officeart/2005/8/layout/list1"/>
    <dgm:cxn modelId="{8270A744-96C4-4410-B7A1-7C6C828668CD}" type="presParOf" srcId="{B09A3514-EB2A-4E0F-86AE-668751B8D691}" destId="{1FFE35DC-2017-4367-8A77-94B9B7A0B58B}" srcOrd="9" destOrd="0" presId="urn:microsoft.com/office/officeart/2005/8/layout/list1"/>
    <dgm:cxn modelId="{043C9AB0-27B7-4B20-BBEF-57B54E475C3C}" type="presParOf" srcId="{B09A3514-EB2A-4E0F-86AE-668751B8D691}" destId="{15AA89C5-9CFB-4940-AC61-2D2BE9BDEE5F}" srcOrd="10" destOrd="0" presId="urn:microsoft.com/office/officeart/2005/8/layout/list1"/>
    <dgm:cxn modelId="{DFDB2A37-370A-48AE-8B66-437F80CD0058}" type="presParOf" srcId="{B09A3514-EB2A-4E0F-86AE-668751B8D691}" destId="{A916010B-5F40-4CB1-9FF1-92D4E6FE768C}" srcOrd="11" destOrd="0" presId="urn:microsoft.com/office/officeart/2005/8/layout/list1"/>
    <dgm:cxn modelId="{C466FCF3-ECE7-46B9-9839-A5299D4C88B7}" type="presParOf" srcId="{B09A3514-EB2A-4E0F-86AE-668751B8D691}" destId="{50C6EFCF-821F-440A-9B21-68679E44C1B8}" srcOrd="12" destOrd="0" presId="urn:microsoft.com/office/officeart/2005/8/layout/list1"/>
    <dgm:cxn modelId="{4875EAA9-F4D1-46BE-8938-5D9282B3A465}" type="presParOf" srcId="{50C6EFCF-821F-440A-9B21-68679E44C1B8}" destId="{E8B7450E-2834-4BE8-BEC6-C1A99BB6EEAD}" srcOrd="0" destOrd="0" presId="urn:microsoft.com/office/officeart/2005/8/layout/list1"/>
    <dgm:cxn modelId="{81794626-41FD-44B4-B406-49489BCA8F69}" type="presParOf" srcId="{50C6EFCF-821F-440A-9B21-68679E44C1B8}" destId="{DBBE3CD9-AE7D-4B3E-ADA2-E332AC356B18}" srcOrd="1" destOrd="0" presId="urn:microsoft.com/office/officeart/2005/8/layout/list1"/>
    <dgm:cxn modelId="{54C7D9E9-8FA8-4355-97EE-90AAE331E33F}" type="presParOf" srcId="{B09A3514-EB2A-4E0F-86AE-668751B8D691}" destId="{7A4F2EC2-42A0-4348-AF92-77BD427EF1BA}" srcOrd="13" destOrd="0" presId="urn:microsoft.com/office/officeart/2005/8/layout/list1"/>
    <dgm:cxn modelId="{86E72EC8-D1F5-4948-BB23-AAEFC31CCA8E}" type="presParOf" srcId="{B09A3514-EB2A-4E0F-86AE-668751B8D691}" destId="{1211168A-ECAE-40BC-BC63-F68B36B55D6C}" srcOrd="14" destOrd="0" presId="urn:microsoft.com/office/officeart/2005/8/layout/list1"/>
    <dgm:cxn modelId="{C5F1D8E2-F57E-4D52-93D9-3681E131EDF2}" type="presParOf" srcId="{B09A3514-EB2A-4E0F-86AE-668751B8D691}" destId="{1E9C5772-BF07-4B24-9053-6BCCEA452672}" srcOrd="15" destOrd="0" presId="urn:microsoft.com/office/officeart/2005/8/layout/list1"/>
    <dgm:cxn modelId="{9CA212B5-439C-4806-A9FB-A8849EFA35AB}" type="presParOf" srcId="{B09A3514-EB2A-4E0F-86AE-668751B8D691}" destId="{E02090A6-F0B0-40FB-B737-855E3B5C5A12}" srcOrd="16" destOrd="0" presId="urn:microsoft.com/office/officeart/2005/8/layout/list1"/>
    <dgm:cxn modelId="{F065830D-AD40-4083-A10A-9625404BE650}" type="presParOf" srcId="{E02090A6-F0B0-40FB-B737-855E3B5C5A12}" destId="{7F9C107F-77B0-48A2-AB67-B5F629231534}" srcOrd="0" destOrd="0" presId="urn:microsoft.com/office/officeart/2005/8/layout/list1"/>
    <dgm:cxn modelId="{995EF11B-5AF1-4B1F-A174-C2564CECFCC0}" type="presParOf" srcId="{E02090A6-F0B0-40FB-B737-855E3B5C5A12}" destId="{178C6C16-90E2-4BD2-BB68-7C621DD2B5FA}" srcOrd="1" destOrd="0" presId="urn:microsoft.com/office/officeart/2005/8/layout/list1"/>
    <dgm:cxn modelId="{13B4F953-8F92-4EF6-8950-C1614F6ADD1D}" type="presParOf" srcId="{B09A3514-EB2A-4E0F-86AE-668751B8D691}" destId="{E6658BDC-A106-4DFF-A0A1-583F4C28EDCD}" srcOrd="17" destOrd="0" presId="urn:microsoft.com/office/officeart/2005/8/layout/list1"/>
    <dgm:cxn modelId="{6607BBA7-8D55-4E74-AE2A-9E3E57B7430A}" type="presParOf" srcId="{B09A3514-EB2A-4E0F-86AE-668751B8D691}" destId="{74949728-50F9-48E7-91FA-73584CB22632}" srcOrd="18" destOrd="0" presId="urn:microsoft.com/office/officeart/2005/8/layout/list1"/>
    <dgm:cxn modelId="{A80C631F-0837-4216-9945-A527F7302AF2}" type="presParOf" srcId="{B09A3514-EB2A-4E0F-86AE-668751B8D691}" destId="{6B9E7651-C230-493A-9D1F-298F15FD39B0}" srcOrd="19" destOrd="0" presId="urn:microsoft.com/office/officeart/2005/8/layout/list1"/>
    <dgm:cxn modelId="{8392C266-26EC-4213-96ED-BD6F1667809E}" type="presParOf" srcId="{B09A3514-EB2A-4E0F-86AE-668751B8D691}" destId="{4B958655-CF40-4F35-ABB0-B2DFFB5F08C9}" srcOrd="20" destOrd="0" presId="urn:microsoft.com/office/officeart/2005/8/layout/list1"/>
    <dgm:cxn modelId="{F6D05A5D-F6FD-424C-8633-FDB5F49B93C7}" type="presParOf" srcId="{4B958655-CF40-4F35-ABB0-B2DFFB5F08C9}" destId="{7D06EAE1-A896-46B7-874F-C6EEB460BD59}" srcOrd="0" destOrd="0" presId="urn:microsoft.com/office/officeart/2005/8/layout/list1"/>
    <dgm:cxn modelId="{9E27411E-AFEB-4331-8AFF-397785ACC3D5}" type="presParOf" srcId="{4B958655-CF40-4F35-ABB0-B2DFFB5F08C9}" destId="{296BAF11-0338-4422-8C68-74C3D012DDE4}" srcOrd="1" destOrd="0" presId="urn:microsoft.com/office/officeart/2005/8/layout/list1"/>
    <dgm:cxn modelId="{11D415B4-9C80-48C9-9BFC-A07FAD1E60CA}" type="presParOf" srcId="{B09A3514-EB2A-4E0F-86AE-668751B8D691}" destId="{BD7B7487-945B-47A9-99D6-1A0D8F7389C0}" srcOrd="21" destOrd="0" presId="urn:microsoft.com/office/officeart/2005/8/layout/list1"/>
    <dgm:cxn modelId="{CA538234-4F66-40DC-9233-1DEF59095F12}" type="presParOf" srcId="{B09A3514-EB2A-4E0F-86AE-668751B8D691}" destId="{AB9F1056-65B2-4390-AFBA-F14EA669336E}" srcOrd="22" destOrd="0" presId="urn:microsoft.com/office/officeart/2005/8/layout/list1"/>
    <dgm:cxn modelId="{CDC9E667-7A93-4DF3-9DA3-87B132AE684B}" type="presParOf" srcId="{B09A3514-EB2A-4E0F-86AE-668751B8D691}" destId="{7FB9F1F8-6DE6-49CC-A460-F3570CB1DB20}" srcOrd="23" destOrd="0" presId="urn:microsoft.com/office/officeart/2005/8/layout/list1"/>
    <dgm:cxn modelId="{2A6754D4-9EC4-49DC-9552-E92E71E87AFD}" type="presParOf" srcId="{B09A3514-EB2A-4E0F-86AE-668751B8D691}" destId="{4453538C-D7BC-4B04-B216-EB1C96EEE9D4}" srcOrd="24" destOrd="0" presId="urn:microsoft.com/office/officeart/2005/8/layout/list1"/>
    <dgm:cxn modelId="{14F72FDA-178B-459E-BE74-FC1FAEA860CB}" type="presParOf" srcId="{4453538C-D7BC-4B04-B216-EB1C96EEE9D4}" destId="{616A5F2D-BED1-434E-A7BC-74D0662EDC7D}" srcOrd="0" destOrd="0" presId="urn:microsoft.com/office/officeart/2005/8/layout/list1"/>
    <dgm:cxn modelId="{092D21E7-97BC-4B49-BCBD-59A7CF1267DE}" type="presParOf" srcId="{4453538C-D7BC-4B04-B216-EB1C96EEE9D4}" destId="{6C70C8FE-5E07-488F-8D72-33F9AE326D68}" srcOrd="1" destOrd="0" presId="urn:microsoft.com/office/officeart/2005/8/layout/list1"/>
    <dgm:cxn modelId="{59E082AD-281F-4104-8C77-CEAE87236389}" type="presParOf" srcId="{B09A3514-EB2A-4E0F-86AE-668751B8D691}" destId="{F67AA25C-C9A0-49E6-A29A-52AE6291E93C}" srcOrd="25" destOrd="0" presId="urn:microsoft.com/office/officeart/2005/8/layout/list1"/>
    <dgm:cxn modelId="{D7BDEC99-D26F-4C42-8C68-83934E397E52}" type="presParOf" srcId="{B09A3514-EB2A-4E0F-86AE-668751B8D691}" destId="{F3004012-4C98-40FF-A3E9-384F34B6954A}" srcOrd="26" destOrd="0" presId="urn:microsoft.com/office/officeart/2005/8/layout/list1"/>
    <dgm:cxn modelId="{EB03FDE9-5599-44AF-B2A2-5C0305A2E16A}" type="presParOf" srcId="{B09A3514-EB2A-4E0F-86AE-668751B8D691}" destId="{6493AB18-66B4-40F9-BF6D-033B57BA9AAC}" srcOrd="27" destOrd="0" presId="urn:microsoft.com/office/officeart/2005/8/layout/list1"/>
    <dgm:cxn modelId="{0B3A8A1A-C0ED-4F5A-979F-E7EE548027A2}" type="presParOf" srcId="{B09A3514-EB2A-4E0F-86AE-668751B8D691}" destId="{C2828C10-169C-4C4D-A8AD-57BB1B8D9DE3}" srcOrd="28" destOrd="0" presId="urn:microsoft.com/office/officeart/2005/8/layout/list1"/>
    <dgm:cxn modelId="{6531E6E2-279C-482F-B6FE-B09968D9BEE4}" type="presParOf" srcId="{C2828C10-169C-4C4D-A8AD-57BB1B8D9DE3}" destId="{206E17F0-EAE9-4D73-9DB6-CF3FF3705BA7}" srcOrd="0" destOrd="0" presId="urn:microsoft.com/office/officeart/2005/8/layout/list1"/>
    <dgm:cxn modelId="{CE37CF49-939A-46D3-AD1F-CBD390F53E00}" type="presParOf" srcId="{C2828C10-169C-4C4D-A8AD-57BB1B8D9DE3}" destId="{5F373B62-7B5E-4B70-86AA-A546F3BEF944}" srcOrd="1" destOrd="0" presId="urn:microsoft.com/office/officeart/2005/8/layout/list1"/>
    <dgm:cxn modelId="{39C02E20-16FC-4DB8-9715-9C3C277EC64C}" type="presParOf" srcId="{B09A3514-EB2A-4E0F-86AE-668751B8D691}" destId="{22A60710-0361-41C3-92CB-702EE416EE38}" srcOrd="29" destOrd="0" presId="urn:microsoft.com/office/officeart/2005/8/layout/list1"/>
    <dgm:cxn modelId="{148D2BDA-6C19-41C1-A0C0-0AF56268D715}" type="presParOf" srcId="{B09A3514-EB2A-4E0F-86AE-668751B8D691}" destId="{46A4FEC9-AEB6-4EF4-A7C5-E8449334E783}" srcOrd="30" destOrd="0" presId="urn:microsoft.com/office/officeart/2005/8/layout/list1"/>
    <dgm:cxn modelId="{330676BB-06BD-488E-9B7F-6028C285E632}" type="presParOf" srcId="{B09A3514-EB2A-4E0F-86AE-668751B8D691}" destId="{C37E1C7A-7196-4A86-8AAD-6F90FB18AF2A}" srcOrd="31" destOrd="0" presId="urn:microsoft.com/office/officeart/2005/8/layout/list1"/>
    <dgm:cxn modelId="{B5E62538-3709-4ACE-800D-DE790A3601F1}" type="presParOf" srcId="{B09A3514-EB2A-4E0F-86AE-668751B8D691}" destId="{FAE5E048-D7DE-41D4-AE19-AF62CDFCAC18}" srcOrd="32" destOrd="0" presId="urn:microsoft.com/office/officeart/2005/8/layout/list1"/>
    <dgm:cxn modelId="{93E05767-FE61-4832-8A24-F8100853A374}" type="presParOf" srcId="{FAE5E048-D7DE-41D4-AE19-AF62CDFCAC18}" destId="{D92727D9-3E6C-40E6-AEDF-03761C9A501B}" srcOrd="0" destOrd="0" presId="urn:microsoft.com/office/officeart/2005/8/layout/list1"/>
    <dgm:cxn modelId="{276E05F9-D5FD-42F9-A4F1-5E6E9D1C8251}" type="presParOf" srcId="{FAE5E048-D7DE-41D4-AE19-AF62CDFCAC18}" destId="{B019717F-B22E-4937-93B6-40BD07A81928}" srcOrd="1" destOrd="0" presId="urn:microsoft.com/office/officeart/2005/8/layout/list1"/>
    <dgm:cxn modelId="{7488DB55-3264-4E54-8E2F-A876226CE774}" type="presParOf" srcId="{B09A3514-EB2A-4E0F-86AE-668751B8D691}" destId="{09E83066-C761-4082-A0DC-0B0097D8C829}" srcOrd="33" destOrd="0" presId="urn:microsoft.com/office/officeart/2005/8/layout/list1"/>
    <dgm:cxn modelId="{FD9855E1-274B-4A86-B068-C22D0A9A7FAF}" type="presParOf" srcId="{B09A3514-EB2A-4E0F-86AE-668751B8D691}" destId="{E939D877-CB05-4562-8FDB-91508F22AFF7}" srcOrd="3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E27291-5DE0-4132-AC4F-9C2E5B0F738E}" type="doc">
      <dgm:prSet loTypeId="urn:microsoft.com/office/officeart/2005/8/layout/list1" loCatId="list" qsTypeId="urn:microsoft.com/office/officeart/2005/8/quickstyle/simple3" qsCatId="simple" csTypeId="urn:microsoft.com/office/officeart/2005/8/colors/accent6_3" csCatId="accent6" phldr="1"/>
      <dgm:spPr/>
      <dgm:t>
        <a:bodyPr/>
        <a:lstStyle/>
        <a:p>
          <a:endParaRPr lang="uk-UA"/>
        </a:p>
      </dgm:t>
    </dgm:pt>
    <dgm:pt modelId="{E9EA4D93-1933-4418-AAD9-1165554FDBF5}">
      <dgm:prSet phldrT="[Текст]" custT="1"/>
      <dgm:spPr/>
      <dgm:t>
        <a:bodyPr/>
        <a:lstStyle/>
        <a:p>
          <a:r>
            <a:rPr lang="uk-UA" sz="2000" b="1" dirty="0"/>
            <a:t>Актуальність теми дослідження</a:t>
          </a:r>
          <a:endParaRPr lang="uk-UA" sz="2000" b="0" i="0" noProof="0" dirty="0"/>
        </a:p>
      </dgm:t>
    </dgm:pt>
    <dgm:pt modelId="{2C57B4EA-4C4C-4E34-BCFE-8465F4AE557C}" type="parTrans" cxnId="{75787A1B-6F7C-4F05-BB5D-AD65FCB7014F}">
      <dgm:prSet/>
      <dgm:spPr/>
      <dgm:t>
        <a:bodyPr/>
        <a:lstStyle/>
        <a:p>
          <a:endParaRPr lang="uk-UA" sz="2000" b="0"/>
        </a:p>
      </dgm:t>
    </dgm:pt>
    <dgm:pt modelId="{DE13044A-9DC8-4CE9-B176-EC0C6E069975}" type="sibTrans" cxnId="{75787A1B-6F7C-4F05-BB5D-AD65FCB7014F}">
      <dgm:prSet custT="1"/>
      <dgm:spPr/>
      <dgm:t>
        <a:bodyPr/>
        <a:lstStyle/>
        <a:p>
          <a:endParaRPr lang="uk-UA" sz="2000" b="0"/>
        </a:p>
      </dgm:t>
    </dgm:pt>
    <dgm:pt modelId="{96E37174-0E98-4742-A6A1-7A2D5B2FFD16}">
      <dgm:prSet phldrT="[Текст]" custT="1"/>
      <dgm:spPr/>
      <dgm:t>
        <a:bodyPr/>
        <a:lstStyle/>
        <a:p>
          <a:r>
            <a:rPr lang="uk-UA" sz="2000" b="1" dirty="0"/>
            <a:t>Об’єкт, предмет дослідження</a:t>
          </a:r>
          <a:endParaRPr lang="uk-UA" sz="2000" b="0" i="0" noProof="0" dirty="0"/>
        </a:p>
      </dgm:t>
    </dgm:pt>
    <dgm:pt modelId="{9A517848-3B8D-47B4-A78D-F6617FCC6AC7}" type="parTrans" cxnId="{06DC433F-6819-4D9A-8C3C-6DF8BDC7EEEE}">
      <dgm:prSet/>
      <dgm:spPr/>
      <dgm:t>
        <a:bodyPr/>
        <a:lstStyle/>
        <a:p>
          <a:endParaRPr lang="uk-UA" sz="2000" b="0"/>
        </a:p>
      </dgm:t>
    </dgm:pt>
    <dgm:pt modelId="{74CD0C76-98A0-4D5D-9A92-F72EA74FBDC0}" type="sibTrans" cxnId="{06DC433F-6819-4D9A-8C3C-6DF8BDC7EEEE}">
      <dgm:prSet custT="1"/>
      <dgm:spPr/>
      <dgm:t>
        <a:bodyPr/>
        <a:lstStyle/>
        <a:p>
          <a:endParaRPr lang="uk-UA" sz="2000" b="0"/>
        </a:p>
      </dgm:t>
    </dgm:pt>
    <dgm:pt modelId="{B06635DF-8E5B-4E2A-B6A9-73F28A5265E7}">
      <dgm:prSet phldrT="[Текст]" custT="1"/>
      <dgm:spPr/>
      <dgm:t>
        <a:bodyPr/>
        <a:lstStyle/>
        <a:p>
          <a:r>
            <a:rPr lang="uk-UA" sz="2000" b="1" dirty="0"/>
            <a:t>Методи дослідження</a:t>
          </a:r>
          <a:endParaRPr lang="uk-UA" sz="2000" b="0" i="0" dirty="0"/>
        </a:p>
      </dgm:t>
    </dgm:pt>
    <dgm:pt modelId="{B1FFD599-3A2F-49EC-9AAF-959C63489F03}" type="parTrans" cxnId="{44408758-99EC-427C-B38E-73C2E0D664FA}">
      <dgm:prSet/>
      <dgm:spPr/>
      <dgm:t>
        <a:bodyPr/>
        <a:lstStyle/>
        <a:p>
          <a:endParaRPr lang="uk-UA" sz="2000" b="0"/>
        </a:p>
      </dgm:t>
    </dgm:pt>
    <dgm:pt modelId="{6C5AFA39-0AC6-49A7-A1FA-B9CDBB6FDFF3}" type="sibTrans" cxnId="{44408758-99EC-427C-B38E-73C2E0D664FA}">
      <dgm:prSet custT="1"/>
      <dgm:spPr/>
      <dgm:t>
        <a:bodyPr/>
        <a:lstStyle/>
        <a:p>
          <a:endParaRPr lang="uk-UA" sz="2000" b="0"/>
        </a:p>
      </dgm:t>
    </dgm:pt>
    <dgm:pt modelId="{4C11E509-1E3C-405F-9004-71A8A9A744AD}">
      <dgm:prSet phldrT="[Текст]" custT="1"/>
      <dgm:spPr/>
      <dgm:t>
        <a:bodyPr/>
        <a:lstStyle/>
        <a:p>
          <a:r>
            <a:rPr lang="uk-UA" sz="2000" b="1" dirty="0"/>
            <a:t>Мета і завдання дослідження</a:t>
          </a:r>
          <a:endParaRPr lang="uk-UA" sz="2000" b="0" i="0" noProof="0" dirty="0"/>
        </a:p>
      </dgm:t>
    </dgm:pt>
    <dgm:pt modelId="{4E5020BA-E01A-4298-818D-D97677BF8439}" type="parTrans" cxnId="{A55AF49E-6126-4B79-A7DD-54C4E93918A6}">
      <dgm:prSet/>
      <dgm:spPr/>
      <dgm:t>
        <a:bodyPr/>
        <a:lstStyle/>
        <a:p>
          <a:endParaRPr lang="uk-UA" sz="2000" b="0"/>
        </a:p>
      </dgm:t>
    </dgm:pt>
    <dgm:pt modelId="{53650E1B-1A6C-4F34-97C0-ABB90FA867CE}" type="sibTrans" cxnId="{A55AF49E-6126-4B79-A7DD-54C4E93918A6}">
      <dgm:prSet custT="1"/>
      <dgm:spPr/>
      <dgm:t>
        <a:bodyPr/>
        <a:lstStyle/>
        <a:p>
          <a:endParaRPr lang="uk-UA" sz="2000" b="0"/>
        </a:p>
      </dgm:t>
    </dgm:pt>
    <dgm:pt modelId="{11940026-7AA1-4C68-96DC-B04AF3A1C14B}">
      <dgm:prSet custT="1"/>
      <dgm:spPr/>
      <dgm:t>
        <a:bodyPr/>
        <a:lstStyle/>
        <a:p>
          <a:r>
            <a:rPr lang="uk-UA" sz="2000" b="1" dirty="0"/>
            <a:t>Теоретичне та практичне значення роботи </a:t>
          </a:r>
          <a:endParaRPr lang="ru-RU" sz="2000" dirty="0"/>
        </a:p>
      </dgm:t>
    </dgm:pt>
    <dgm:pt modelId="{F8C3BAE0-3C5D-4888-BCC8-384215B80323}" type="parTrans" cxnId="{6BB9FE07-367E-43B1-9230-D0C2D1285A63}">
      <dgm:prSet/>
      <dgm:spPr/>
      <dgm:t>
        <a:bodyPr/>
        <a:lstStyle/>
        <a:p>
          <a:endParaRPr lang="ru-RU"/>
        </a:p>
      </dgm:t>
    </dgm:pt>
    <dgm:pt modelId="{AA47A868-51B2-4D1B-814F-A1006549436D}" type="sibTrans" cxnId="{6BB9FE07-367E-43B1-9230-D0C2D1285A63}">
      <dgm:prSet/>
      <dgm:spPr/>
      <dgm:t>
        <a:bodyPr/>
        <a:lstStyle/>
        <a:p>
          <a:endParaRPr lang="ru-RU"/>
        </a:p>
      </dgm:t>
    </dgm:pt>
    <dgm:pt modelId="{D15425A2-A9B9-4C10-A11E-951F3DA093C7}">
      <dgm:prSet custT="1"/>
      <dgm:spPr/>
      <dgm:t>
        <a:bodyPr/>
        <a:lstStyle/>
        <a:p>
          <a:r>
            <a:rPr lang="uk-UA" sz="2000" b="1" dirty="0"/>
            <a:t>Апробація результатів дослідження</a:t>
          </a:r>
          <a:endParaRPr lang="ru-RU" sz="2000" b="1" dirty="0"/>
        </a:p>
      </dgm:t>
    </dgm:pt>
    <dgm:pt modelId="{659F7F06-B1E5-4208-8208-57D85D632349}" type="parTrans" cxnId="{6EEEA6D4-C772-4D7A-9B05-1D51083AA809}">
      <dgm:prSet/>
      <dgm:spPr/>
      <dgm:t>
        <a:bodyPr/>
        <a:lstStyle/>
        <a:p>
          <a:endParaRPr lang="ru-RU"/>
        </a:p>
      </dgm:t>
    </dgm:pt>
    <dgm:pt modelId="{4932D4AC-6756-4605-AEB7-A703E067F51B}" type="sibTrans" cxnId="{6EEEA6D4-C772-4D7A-9B05-1D51083AA809}">
      <dgm:prSet/>
      <dgm:spPr/>
      <dgm:t>
        <a:bodyPr/>
        <a:lstStyle/>
        <a:p>
          <a:endParaRPr lang="ru-RU"/>
        </a:p>
      </dgm:t>
    </dgm:pt>
    <dgm:pt modelId="{2E838804-8985-4DB2-9945-79D44E02EB06}">
      <dgm:prSet custT="1"/>
      <dgm:spPr/>
      <dgm:t>
        <a:bodyPr/>
        <a:lstStyle/>
        <a:p>
          <a:r>
            <a:rPr lang="uk-UA" sz="2000" b="1" dirty="0"/>
            <a:t>Структура роботи</a:t>
          </a:r>
          <a:endParaRPr lang="ru-RU" sz="2000" b="1" dirty="0"/>
        </a:p>
      </dgm:t>
    </dgm:pt>
    <dgm:pt modelId="{E1F99882-6449-4D5B-ACB1-4DC8B56D8989}" type="parTrans" cxnId="{9A2E6D9D-37EA-4A23-A366-04BCFABFA977}">
      <dgm:prSet/>
      <dgm:spPr/>
    </dgm:pt>
    <dgm:pt modelId="{BBC8517D-08FC-499A-98B6-A572DE7C9432}" type="sibTrans" cxnId="{9A2E6D9D-37EA-4A23-A366-04BCFABFA977}">
      <dgm:prSet/>
      <dgm:spPr/>
    </dgm:pt>
    <dgm:pt modelId="{6603D865-F2CA-43B9-B35E-04677CAF4ABD}">
      <dgm:prSet custT="1"/>
      <dgm:spPr/>
      <dgm:t>
        <a:bodyPr/>
        <a:lstStyle/>
        <a:p>
          <a:r>
            <a:rPr lang="uk-UA" sz="2000" b="1" dirty="0"/>
            <a:t>Ключові терміни</a:t>
          </a:r>
          <a:endParaRPr lang="ru-RU" sz="2000" b="1" dirty="0"/>
        </a:p>
      </dgm:t>
    </dgm:pt>
    <dgm:pt modelId="{0A2006C0-AEB2-44D7-8205-EE11EDAA3662}" type="parTrans" cxnId="{C8EE35C2-331D-4D30-8A77-8EFF4FEA3EEC}">
      <dgm:prSet/>
      <dgm:spPr/>
    </dgm:pt>
    <dgm:pt modelId="{8A785A26-2656-422D-AE4B-E91F293DA6BE}" type="sibTrans" cxnId="{C8EE35C2-331D-4D30-8A77-8EFF4FEA3EEC}">
      <dgm:prSet/>
      <dgm:spPr/>
    </dgm:pt>
    <dgm:pt modelId="{7EAA64C9-C732-4D1D-AFD1-9E8DEB829BE3}" type="pres">
      <dgm:prSet presAssocID="{B3E27291-5DE0-4132-AC4F-9C2E5B0F738E}" presName="linear" presStyleCnt="0">
        <dgm:presLayoutVars>
          <dgm:dir/>
          <dgm:animLvl val="lvl"/>
          <dgm:resizeHandles val="exact"/>
        </dgm:presLayoutVars>
      </dgm:prSet>
      <dgm:spPr/>
    </dgm:pt>
    <dgm:pt modelId="{75870B6F-BB9D-4D74-A9E5-51EA35ACE93A}" type="pres">
      <dgm:prSet presAssocID="{E9EA4D93-1933-4418-AAD9-1165554FDBF5}" presName="parentLin" presStyleCnt="0"/>
      <dgm:spPr/>
    </dgm:pt>
    <dgm:pt modelId="{75B95706-7B5A-4D46-B9A2-7E558FC5D949}" type="pres">
      <dgm:prSet presAssocID="{E9EA4D93-1933-4418-AAD9-1165554FDBF5}" presName="parentLeftMargin" presStyleLbl="node1" presStyleIdx="0" presStyleCnt="8"/>
      <dgm:spPr/>
    </dgm:pt>
    <dgm:pt modelId="{BFF69017-A285-4DDC-9727-6631C2ED99E1}" type="pres">
      <dgm:prSet presAssocID="{E9EA4D93-1933-4418-AAD9-1165554FDBF5}" presName="parentText" presStyleLbl="node1" presStyleIdx="0" presStyleCnt="8">
        <dgm:presLayoutVars>
          <dgm:chMax val="0"/>
          <dgm:bulletEnabled val="1"/>
        </dgm:presLayoutVars>
      </dgm:prSet>
      <dgm:spPr/>
    </dgm:pt>
    <dgm:pt modelId="{78781A97-A0C9-4E7E-8E5A-3BEF1BA0CE22}" type="pres">
      <dgm:prSet presAssocID="{E9EA4D93-1933-4418-AAD9-1165554FDBF5}" presName="negativeSpace" presStyleCnt="0"/>
      <dgm:spPr/>
    </dgm:pt>
    <dgm:pt modelId="{132FB460-EBFF-4C72-976C-FC3A94E6B505}" type="pres">
      <dgm:prSet presAssocID="{E9EA4D93-1933-4418-AAD9-1165554FDBF5}" presName="childText" presStyleLbl="conFgAcc1" presStyleIdx="0" presStyleCnt="8">
        <dgm:presLayoutVars>
          <dgm:bulletEnabled val="1"/>
        </dgm:presLayoutVars>
      </dgm:prSet>
      <dgm:spPr/>
    </dgm:pt>
    <dgm:pt modelId="{7F92686A-F465-4BC5-8DFA-47E092123EBB}" type="pres">
      <dgm:prSet presAssocID="{DE13044A-9DC8-4CE9-B176-EC0C6E069975}" presName="spaceBetweenRectangles" presStyleCnt="0"/>
      <dgm:spPr/>
    </dgm:pt>
    <dgm:pt modelId="{4A726861-B3E3-4D21-9332-676B175DDB15}" type="pres">
      <dgm:prSet presAssocID="{4C11E509-1E3C-405F-9004-71A8A9A744AD}" presName="parentLin" presStyleCnt="0"/>
      <dgm:spPr/>
    </dgm:pt>
    <dgm:pt modelId="{A53E8DB4-B687-4DFA-92D0-F125133BDC9F}" type="pres">
      <dgm:prSet presAssocID="{4C11E509-1E3C-405F-9004-71A8A9A744AD}" presName="parentLeftMargin" presStyleLbl="node1" presStyleIdx="0" presStyleCnt="8"/>
      <dgm:spPr/>
    </dgm:pt>
    <dgm:pt modelId="{7F566BE4-F1A4-461B-AC3C-919989023A0A}" type="pres">
      <dgm:prSet presAssocID="{4C11E509-1E3C-405F-9004-71A8A9A744AD}" presName="parentText" presStyleLbl="node1" presStyleIdx="1" presStyleCnt="8">
        <dgm:presLayoutVars>
          <dgm:chMax val="0"/>
          <dgm:bulletEnabled val="1"/>
        </dgm:presLayoutVars>
      </dgm:prSet>
      <dgm:spPr/>
    </dgm:pt>
    <dgm:pt modelId="{6C92898F-2E88-4210-83C5-D0C92C01A393}" type="pres">
      <dgm:prSet presAssocID="{4C11E509-1E3C-405F-9004-71A8A9A744AD}" presName="negativeSpace" presStyleCnt="0"/>
      <dgm:spPr/>
    </dgm:pt>
    <dgm:pt modelId="{F697D52B-40AD-4C4B-847E-2D948D9EC4C2}" type="pres">
      <dgm:prSet presAssocID="{4C11E509-1E3C-405F-9004-71A8A9A744AD}" presName="childText" presStyleLbl="conFgAcc1" presStyleIdx="1" presStyleCnt="8">
        <dgm:presLayoutVars>
          <dgm:bulletEnabled val="1"/>
        </dgm:presLayoutVars>
      </dgm:prSet>
      <dgm:spPr/>
    </dgm:pt>
    <dgm:pt modelId="{962704C0-4693-4965-A633-7C834A11C33C}" type="pres">
      <dgm:prSet presAssocID="{53650E1B-1A6C-4F34-97C0-ABB90FA867CE}" presName="spaceBetweenRectangles" presStyleCnt="0"/>
      <dgm:spPr/>
    </dgm:pt>
    <dgm:pt modelId="{3A915AB0-41E2-41E4-8649-88D3B2DB571B}" type="pres">
      <dgm:prSet presAssocID="{96E37174-0E98-4742-A6A1-7A2D5B2FFD16}" presName="parentLin" presStyleCnt="0"/>
      <dgm:spPr/>
    </dgm:pt>
    <dgm:pt modelId="{969CE758-3132-4DC1-A174-E43AC5317260}" type="pres">
      <dgm:prSet presAssocID="{96E37174-0E98-4742-A6A1-7A2D5B2FFD16}" presName="parentLeftMargin" presStyleLbl="node1" presStyleIdx="1" presStyleCnt="8"/>
      <dgm:spPr/>
    </dgm:pt>
    <dgm:pt modelId="{AC31FC49-CAF2-4256-BB57-93CDD0496D03}" type="pres">
      <dgm:prSet presAssocID="{96E37174-0E98-4742-A6A1-7A2D5B2FFD16}" presName="parentText" presStyleLbl="node1" presStyleIdx="2" presStyleCnt="8">
        <dgm:presLayoutVars>
          <dgm:chMax val="0"/>
          <dgm:bulletEnabled val="1"/>
        </dgm:presLayoutVars>
      </dgm:prSet>
      <dgm:spPr/>
    </dgm:pt>
    <dgm:pt modelId="{A6525651-6C86-4161-8776-62E66C2537D1}" type="pres">
      <dgm:prSet presAssocID="{96E37174-0E98-4742-A6A1-7A2D5B2FFD16}" presName="negativeSpace" presStyleCnt="0"/>
      <dgm:spPr/>
    </dgm:pt>
    <dgm:pt modelId="{1B2765B0-E65A-4750-AD39-692D74D7E2C7}" type="pres">
      <dgm:prSet presAssocID="{96E37174-0E98-4742-A6A1-7A2D5B2FFD16}" presName="childText" presStyleLbl="conFgAcc1" presStyleIdx="2" presStyleCnt="8">
        <dgm:presLayoutVars>
          <dgm:bulletEnabled val="1"/>
        </dgm:presLayoutVars>
      </dgm:prSet>
      <dgm:spPr/>
    </dgm:pt>
    <dgm:pt modelId="{124F089E-1AD2-44B9-889B-52FB388C61E8}" type="pres">
      <dgm:prSet presAssocID="{74CD0C76-98A0-4D5D-9A92-F72EA74FBDC0}" presName="spaceBetweenRectangles" presStyleCnt="0"/>
      <dgm:spPr/>
    </dgm:pt>
    <dgm:pt modelId="{05377FD5-8F6B-457D-85CF-284A0AD32E76}" type="pres">
      <dgm:prSet presAssocID="{B06635DF-8E5B-4E2A-B6A9-73F28A5265E7}" presName="parentLin" presStyleCnt="0"/>
      <dgm:spPr/>
    </dgm:pt>
    <dgm:pt modelId="{B8B1194B-F3CE-42E7-8670-61C81017A78C}" type="pres">
      <dgm:prSet presAssocID="{B06635DF-8E5B-4E2A-B6A9-73F28A5265E7}" presName="parentLeftMargin" presStyleLbl="node1" presStyleIdx="2" presStyleCnt="8"/>
      <dgm:spPr/>
    </dgm:pt>
    <dgm:pt modelId="{E9CD3413-CD9B-4D49-B362-94B7FBFB169C}" type="pres">
      <dgm:prSet presAssocID="{B06635DF-8E5B-4E2A-B6A9-73F28A5265E7}" presName="parentText" presStyleLbl="node1" presStyleIdx="3" presStyleCnt="8">
        <dgm:presLayoutVars>
          <dgm:chMax val="0"/>
          <dgm:bulletEnabled val="1"/>
        </dgm:presLayoutVars>
      </dgm:prSet>
      <dgm:spPr/>
    </dgm:pt>
    <dgm:pt modelId="{09394973-1364-4599-BEFF-CCBC555F9316}" type="pres">
      <dgm:prSet presAssocID="{B06635DF-8E5B-4E2A-B6A9-73F28A5265E7}" presName="negativeSpace" presStyleCnt="0"/>
      <dgm:spPr/>
    </dgm:pt>
    <dgm:pt modelId="{DD5403DE-97EB-4EDE-93EA-15CC7CB86608}" type="pres">
      <dgm:prSet presAssocID="{B06635DF-8E5B-4E2A-B6A9-73F28A5265E7}" presName="childText" presStyleLbl="conFgAcc1" presStyleIdx="3" presStyleCnt="8">
        <dgm:presLayoutVars>
          <dgm:bulletEnabled val="1"/>
        </dgm:presLayoutVars>
      </dgm:prSet>
      <dgm:spPr/>
    </dgm:pt>
    <dgm:pt modelId="{D94AF570-6F4F-4EE9-A361-ADB20A5A3C42}" type="pres">
      <dgm:prSet presAssocID="{6C5AFA39-0AC6-49A7-A1FA-B9CDBB6FDFF3}" presName="spaceBetweenRectangles" presStyleCnt="0"/>
      <dgm:spPr/>
    </dgm:pt>
    <dgm:pt modelId="{0D393829-F89D-4762-9E10-6022862B956B}" type="pres">
      <dgm:prSet presAssocID="{11940026-7AA1-4C68-96DC-B04AF3A1C14B}" presName="parentLin" presStyleCnt="0"/>
      <dgm:spPr/>
    </dgm:pt>
    <dgm:pt modelId="{4DCEAE36-2D98-4D8F-B6CB-CCD854569592}" type="pres">
      <dgm:prSet presAssocID="{11940026-7AA1-4C68-96DC-B04AF3A1C14B}" presName="parentLeftMargin" presStyleLbl="node1" presStyleIdx="3" presStyleCnt="8"/>
      <dgm:spPr/>
    </dgm:pt>
    <dgm:pt modelId="{67C42DA6-3B80-4C25-8258-A9E15573BAC3}" type="pres">
      <dgm:prSet presAssocID="{11940026-7AA1-4C68-96DC-B04AF3A1C14B}" presName="parentText" presStyleLbl="node1" presStyleIdx="4" presStyleCnt="8">
        <dgm:presLayoutVars>
          <dgm:chMax val="0"/>
          <dgm:bulletEnabled val="1"/>
        </dgm:presLayoutVars>
      </dgm:prSet>
      <dgm:spPr/>
    </dgm:pt>
    <dgm:pt modelId="{353454C7-91AC-44C8-A1AC-A418C9DBA9F4}" type="pres">
      <dgm:prSet presAssocID="{11940026-7AA1-4C68-96DC-B04AF3A1C14B}" presName="negativeSpace" presStyleCnt="0"/>
      <dgm:spPr/>
    </dgm:pt>
    <dgm:pt modelId="{6C74A9F5-D0F1-4D69-8745-82F1BCF1447B}" type="pres">
      <dgm:prSet presAssocID="{11940026-7AA1-4C68-96DC-B04AF3A1C14B}" presName="childText" presStyleLbl="conFgAcc1" presStyleIdx="4" presStyleCnt="8">
        <dgm:presLayoutVars>
          <dgm:bulletEnabled val="1"/>
        </dgm:presLayoutVars>
      </dgm:prSet>
      <dgm:spPr/>
    </dgm:pt>
    <dgm:pt modelId="{C40A7652-B60B-44D9-87B4-4A93987719B6}" type="pres">
      <dgm:prSet presAssocID="{AA47A868-51B2-4D1B-814F-A1006549436D}" presName="spaceBetweenRectangles" presStyleCnt="0"/>
      <dgm:spPr/>
    </dgm:pt>
    <dgm:pt modelId="{39B3446A-0197-4D67-B3AD-3E38E996DAE7}" type="pres">
      <dgm:prSet presAssocID="{D15425A2-A9B9-4C10-A11E-951F3DA093C7}" presName="parentLin" presStyleCnt="0"/>
      <dgm:spPr/>
    </dgm:pt>
    <dgm:pt modelId="{29980592-7C9F-4885-8E48-6805415CA2F0}" type="pres">
      <dgm:prSet presAssocID="{D15425A2-A9B9-4C10-A11E-951F3DA093C7}" presName="parentLeftMargin" presStyleLbl="node1" presStyleIdx="4" presStyleCnt="8"/>
      <dgm:spPr/>
    </dgm:pt>
    <dgm:pt modelId="{84F81C50-D15E-4E90-8D60-4B00CB9132DF}" type="pres">
      <dgm:prSet presAssocID="{D15425A2-A9B9-4C10-A11E-951F3DA093C7}" presName="parentText" presStyleLbl="node1" presStyleIdx="5" presStyleCnt="8">
        <dgm:presLayoutVars>
          <dgm:chMax val="0"/>
          <dgm:bulletEnabled val="1"/>
        </dgm:presLayoutVars>
      </dgm:prSet>
      <dgm:spPr/>
    </dgm:pt>
    <dgm:pt modelId="{D35DE140-2BEE-458B-A752-B792D3FF38E9}" type="pres">
      <dgm:prSet presAssocID="{D15425A2-A9B9-4C10-A11E-951F3DA093C7}" presName="negativeSpace" presStyleCnt="0"/>
      <dgm:spPr/>
    </dgm:pt>
    <dgm:pt modelId="{B34E7EFD-2CA0-4FB2-B799-F0F1E1F1C862}" type="pres">
      <dgm:prSet presAssocID="{D15425A2-A9B9-4C10-A11E-951F3DA093C7}" presName="childText" presStyleLbl="conFgAcc1" presStyleIdx="5" presStyleCnt="8">
        <dgm:presLayoutVars>
          <dgm:bulletEnabled val="1"/>
        </dgm:presLayoutVars>
      </dgm:prSet>
      <dgm:spPr/>
    </dgm:pt>
    <dgm:pt modelId="{032EC616-571A-4E55-AD47-2957CEE0DF49}" type="pres">
      <dgm:prSet presAssocID="{4932D4AC-6756-4605-AEB7-A703E067F51B}" presName="spaceBetweenRectangles" presStyleCnt="0"/>
      <dgm:spPr/>
    </dgm:pt>
    <dgm:pt modelId="{169F6E91-09AE-475D-AD02-E6DFB2286C18}" type="pres">
      <dgm:prSet presAssocID="{2E838804-8985-4DB2-9945-79D44E02EB06}" presName="parentLin" presStyleCnt="0"/>
      <dgm:spPr/>
    </dgm:pt>
    <dgm:pt modelId="{8697EDD6-970D-4455-9C96-DE7CBE26B15C}" type="pres">
      <dgm:prSet presAssocID="{2E838804-8985-4DB2-9945-79D44E02EB06}" presName="parentLeftMargin" presStyleLbl="node1" presStyleIdx="5" presStyleCnt="8"/>
      <dgm:spPr/>
    </dgm:pt>
    <dgm:pt modelId="{8C9A3B09-1362-45FE-8805-AD89EDBFE606}" type="pres">
      <dgm:prSet presAssocID="{2E838804-8985-4DB2-9945-79D44E02EB06}" presName="parentText" presStyleLbl="node1" presStyleIdx="6" presStyleCnt="8">
        <dgm:presLayoutVars>
          <dgm:chMax val="0"/>
          <dgm:bulletEnabled val="1"/>
        </dgm:presLayoutVars>
      </dgm:prSet>
      <dgm:spPr/>
    </dgm:pt>
    <dgm:pt modelId="{58BA11A5-98D4-4F0E-A530-E3FD9F517049}" type="pres">
      <dgm:prSet presAssocID="{2E838804-8985-4DB2-9945-79D44E02EB06}" presName="negativeSpace" presStyleCnt="0"/>
      <dgm:spPr/>
    </dgm:pt>
    <dgm:pt modelId="{81E1D194-AA54-47A3-90A7-EA4BF66150EC}" type="pres">
      <dgm:prSet presAssocID="{2E838804-8985-4DB2-9945-79D44E02EB06}" presName="childText" presStyleLbl="conFgAcc1" presStyleIdx="6" presStyleCnt="8">
        <dgm:presLayoutVars>
          <dgm:bulletEnabled val="1"/>
        </dgm:presLayoutVars>
      </dgm:prSet>
      <dgm:spPr/>
    </dgm:pt>
    <dgm:pt modelId="{0DF50B8C-39E4-4329-92B6-B2B5C1A18F14}" type="pres">
      <dgm:prSet presAssocID="{BBC8517D-08FC-499A-98B6-A572DE7C9432}" presName="spaceBetweenRectangles" presStyleCnt="0"/>
      <dgm:spPr/>
    </dgm:pt>
    <dgm:pt modelId="{D3324EE8-8004-4F30-A9A1-F1FFB04BC903}" type="pres">
      <dgm:prSet presAssocID="{6603D865-F2CA-43B9-B35E-04677CAF4ABD}" presName="parentLin" presStyleCnt="0"/>
      <dgm:spPr/>
    </dgm:pt>
    <dgm:pt modelId="{BD0546E9-BAD4-491D-9582-93DBB95D8CBB}" type="pres">
      <dgm:prSet presAssocID="{6603D865-F2CA-43B9-B35E-04677CAF4ABD}" presName="parentLeftMargin" presStyleLbl="node1" presStyleIdx="6" presStyleCnt="8"/>
      <dgm:spPr/>
    </dgm:pt>
    <dgm:pt modelId="{973819B1-3AA5-4E7B-9E44-DED782A0B248}" type="pres">
      <dgm:prSet presAssocID="{6603D865-F2CA-43B9-B35E-04677CAF4ABD}" presName="parentText" presStyleLbl="node1" presStyleIdx="7" presStyleCnt="8">
        <dgm:presLayoutVars>
          <dgm:chMax val="0"/>
          <dgm:bulletEnabled val="1"/>
        </dgm:presLayoutVars>
      </dgm:prSet>
      <dgm:spPr/>
    </dgm:pt>
    <dgm:pt modelId="{8DD34AE9-563A-46E2-8FDC-0C9ECB0107F6}" type="pres">
      <dgm:prSet presAssocID="{6603D865-F2CA-43B9-B35E-04677CAF4ABD}" presName="negativeSpace" presStyleCnt="0"/>
      <dgm:spPr/>
    </dgm:pt>
    <dgm:pt modelId="{28ECBAF1-07E4-43DC-99A1-047CC05B8088}" type="pres">
      <dgm:prSet presAssocID="{6603D865-F2CA-43B9-B35E-04677CAF4ABD}" presName="childText" presStyleLbl="conFgAcc1" presStyleIdx="7" presStyleCnt="8">
        <dgm:presLayoutVars>
          <dgm:bulletEnabled val="1"/>
        </dgm:presLayoutVars>
      </dgm:prSet>
      <dgm:spPr/>
    </dgm:pt>
  </dgm:ptLst>
  <dgm:cxnLst>
    <dgm:cxn modelId="{6BB9FE07-367E-43B1-9230-D0C2D1285A63}" srcId="{B3E27291-5DE0-4132-AC4F-9C2E5B0F738E}" destId="{11940026-7AA1-4C68-96DC-B04AF3A1C14B}" srcOrd="4" destOrd="0" parTransId="{F8C3BAE0-3C5D-4888-BCC8-384215B80323}" sibTransId="{AA47A868-51B2-4D1B-814F-A1006549436D}"/>
    <dgm:cxn modelId="{35568C0B-4B6D-4ECF-A003-DA8DAF0AACED}" type="presOf" srcId="{B06635DF-8E5B-4E2A-B6A9-73F28A5265E7}" destId="{E9CD3413-CD9B-4D49-B362-94B7FBFB169C}" srcOrd="1" destOrd="0" presId="urn:microsoft.com/office/officeart/2005/8/layout/list1"/>
    <dgm:cxn modelId="{E9ABD212-58AE-4BCD-9E49-8D4A4C17D8CE}" type="presOf" srcId="{2E838804-8985-4DB2-9945-79D44E02EB06}" destId="{8697EDD6-970D-4455-9C96-DE7CBE26B15C}" srcOrd="0" destOrd="0" presId="urn:microsoft.com/office/officeart/2005/8/layout/list1"/>
    <dgm:cxn modelId="{75787A1B-6F7C-4F05-BB5D-AD65FCB7014F}" srcId="{B3E27291-5DE0-4132-AC4F-9C2E5B0F738E}" destId="{E9EA4D93-1933-4418-AAD9-1165554FDBF5}" srcOrd="0" destOrd="0" parTransId="{2C57B4EA-4C4C-4E34-BCFE-8465F4AE557C}" sibTransId="{DE13044A-9DC8-4CE9-B176-EC0C6E069975}"/>
    <dgm:cxn modelId="{97F3181C-FFA4-41A4-9386-4FC7DE76E592}" type="presOf" srcId="{D15425A2-A9B9-4C10-A11E-951F3DA093C7}" destId="{29980592-7C9F-4885-8E48-6805415CA2F0}" srcOrd="0" destOrd="0" presId="urn:microsoft.com/office/officeart/2005/8/layout/list1"/>
    <dgm:cxn modelId="{9B247F21-88E7-4832-9756-336341B4CF03}" type="presOf" srcId="{E9EA4D93-1933-4418-AAD9-1165554FDBF5}" destId="{75B95706-7B5A-4D46-B9A2-7E558FC5D949}" srcOrd="0" destOrd="0" presId="urn:microsoft.com/office/officeart/2005/8/layout/list1"/>
    <dgm:cxn modelId="{5989C538-328A-44E5-BB2E-1DE88F0082CD}" type="presOf" srcId="{E9EA4D93-1933-4418-AAD9-1165554FDBF5}" destId="{BFF69017-A285-4DDC-9727-6631C2ED99E1}" srcOrd="1" destOrd="0" presId="urn:microsoft.com/office/officeart/2005/8/layout/list1"/>
    <dgm:cxn modelId="{06DC433F-6819-4D9A-8C3C-6DF8BDC7EEEE}" srcId="{B3E27291-5DE0-4132-AC4F-9C2E5B0F738E}" destId="{96E37174-0E98-4742-A6A1-7A2D5B2FFD16}" srcOrd="2" destOrd="0" parTransId="{9A517848-3B8D-47B4-A78D-F6617FCC6AC7}" sibTransId="{74CD0C76-98A0-4D5D-9A92-F72EA74FBDC0}"/>
    <dgm:cxn modelId="{01D70540-7A1D-4211-A1DF-B8652FC0A7DF}" type="presOf" srcId="{11940026-7AA1-4C68-96DC-B04AF3A1C14B}" destId="{4DCEAE36-2D98-4D8F-B6CB-CCD854569592}" srcOrd="0" destOrd="0" presId="urn:microsoft.com/office/officeart/2005/8/layout/list1"/>
    <dgm:cxn modelId="{C20CDA40-9EC7-42B2-A76C-A30E66B76DBA}" type="presOf" srcId="{4C11E509-1E3C-405F-9004-71A8A9A744AD}" destId="{A53E8DB4-B687-4DFA-92D0-F125133BDC9F}" srcOrd="0" destOrd="0" presId="urn:microsoft.com/office/officeart/2005/8/layout/list1"/>
    <dgm:cxn modelId="{A936BA6E-3DC7-454F-A75E-3981810C3845}" type="presOf" srcId="{96E37174-0E98-4742-A6A1-7A2D5B2FFD16}" destId="{AC31FC49-CAF2-4256-BB57-93CDD0496D03}" srcOrd="1" destOrd="0" presId="urn:microsoft.com/office/officeart/2005/8/layout/list1"/>
    <dgm:cxn modelId="{35B52C71-1A45-45E3-8893-71661FDF60D5}" type="presOf" srcId="{2E838804-8985-4DB2-9945-79D44E02EB06}" destId="{8C9A3B09-1362-45FE-8805-AD89EDBFE606}" srcOrd="1" destOrd="0" presId="urn:microsoft.com/office/officeart/2005/8/layout/list1"/>
    <dgm:cxn modelId="{44408758-99EC-427C-B38E-73C2E0D664FA}" srcId="{B3E27291-5DE0-4132-AC4F-9C2E5B0F738E}" destId="{B06635DF-8E5B-4E2A-B6A9-73F28A5265E7}" srcOrd="3" destOrd="0" parTransId="{B1FFD599-3A2F-49EC-9AAF-959C63489F03}" sibTransId="{6C5AFA39-0AC6-49A7-A1FA-B9CDBB6FDFF3}"/>
    <dgm:cxn modelId="{37AF067A-D79D-4766-87B7-6C3B0B20395F}" type="presOf" srcId="{96E37174-0E98-4742-A6A1-7A2D5B2FFD16}" destId="{969CE758-3132-4DC1-A174-E43AC5317260}" srcOrd="0" destOrd="0" presId="urn:microsoft.com/office/officeart/2005/8/layout/list1"/>
    <dgm:cxn modelId="{3BE6B386-D245-4BD1-AFBF-4A131DB9B6AF}" type="presOf" srcId="{6603D865-F2CA-43B9-B35E-04677CAF4ABD}" destId="{973819B1-3AA5-4E7B-9E44-DED782A0B248}" srcOrd="1" destOrd="0" presId="urn:microsoft.com/office/officeart/2005/8/layout/list1"/>
    <dgm:cxn modelId="{9A2E6D9D-37EA-4A23-A366-04BCFABFA977}" srcId="{B3E27291-5DE0-4132-AC4F-9C2E5B0F738E}" destId="{2E838804-8985-4DB2-9945-79D44E02EB06}" srcOrd="6" destOrd="0" parTransId="{E1F99882-6449-4D5B-ACB1-4DC8B56D8989}" sibTransId="{BBC8517D-08FC-499A-98B6-A572DE7C9432}"/>
    <dgm:cxn modelId="{A55AF49E-6126-4B79-A7DD-54C4E93918A6}" srcId="{B3E27291-5DE0-4132-AC4F-9C2E5B0F738E}" destId="{4C11E509-1E3C-405F-9004-71A8A9A744AD}" srcOrd="1" destOrd="0" parTransId="{4E5020BA-E01A-4298-818D-D97677BF8439}" sibTransId="{53650E1B-1A6C-4F34-97C0-ABB90FA867CE}"/>
    <dgm:cxn modelId="{2FE875AF-0073-449E-A417-52F6F18DB083}" type="presOf" srcId="{4C11E509-1E3C-405F-9004-71A8A9A744AD}" destId="{7F566BE4-F1A4-461B-AC3C-919989023A0A}" srcOrd="1" destOrd="0" presId="urn:microsoft.com/office/officeart/2005/8/layout/list1"/>
    <dgm:cxn modelId="{0E6456B0-B2F1-4352-9F59-5AAB61B0D8D0}" type="presOf" srcId="{B3E27291-5DE0-4132-AC4F-9C2E5B0F738E}" destId="{7EAA64C9-C732-4D1D-AFD1-9E8DEB829BE3}" srcOrd="0" destOrd="0" presId="urn:microsoft.com/office/officeart/2005/8/layout/list1"/>
    <dgm:cxn modelId="{C8EE35C2-331D-4D30-8A77-8EFF4FEA3EEC}" srcId="{B3E27291-5DE0-4132-AC4F-9C2E5B0F738E}" destId="{6603D865-F2CA-43B9-B35E-04677CAF4ABD}" srcOrd="7" destOrd="0" parTransId="{0A2006C0-AEB2-44D7-8205-EE11EDAA3662}" sibTransId="{8A785A26-2656-422D-AE4B-E91F293DA6BE}"/>
    <dgm:cxn modelId="{1B83C0C8-7343-4A64-8804-1A2B92A4FCCC}" type="presOf" srcId="{D15425A2-A9B9-4C10-A11E-951F3DA093C7}" destId="{84F81C50-D15E-4E90-8D60-4B00CB9132DF}" srcOrd="1" destOrd="0" presId="urn:microsoft.com/office/officeart/2005/8/layout/list1"/>
    <dgm:cxn modelId="{64DD1DD3-035F-4D58-8B89-2E668D17B94A}" type="presOf" srcId="{6603D865-F2CA-43B9-B35E-04677CAF4ABD}" destId="{BD0546E9-BAD4-491D-9582-93DBB95D8CBB}" srcOrd="0" destOrd="0" presId="urn:microsoft.com/office/officeart/2005/8/layout/list1"/>
    <dgm:cxn modelId="{6EEEA6D4-C772-4D7A-9B05-1D51083AA809}" srcId="{B3E27291-5DE0-4132-AC4F-9C2E5B0F738E}" destId="{D15425A2-A9B9-4C10-A11E-951F3DA093C7}" srcOrd="5" destOrd="0" parTransId="{659F7F06-B1E5-4208-8208-57D85D632349}" sibTransId="{4932D4AC-6756-4605-AEB7-A703E067F51B}"/>
    <dgm:cxn modelId="{5C091DE2-6A48-4518-888A-FB87C244313B}" type="presOf" srcId="{11940026-7AA1-4C68-96DC-B04AF3A1C14B}" destId="{67C42DA6-3B80-4C25-8258-A9E15573BAC3}" srcOrd="1" destOrd="0" presId="urn:microsoft.com/office/officeart/2005/8/layout/list1"/>
    <dgm:cxn modelId="{1E0E4DF6-5F5F-4E85-B348-AB6BE6ECDB34}" type="presOf" srcId="{B06635DF-8E5B-4E2A-B6A9-73F28A5265E7}" destId="{B8B1194B-F3CE-42E7-8670-61C81017A78C}" srcOrd="0" destOrd="0" presId="urn:microsoft.com/office/officeart/2005/8/layout/list1"/>
    <dgm:cxn modelId="{2DE1D064-0E92-45CB-9D22-58DBD221D978}" type="presParOf" srcId="{7EAA64C9-C732-4D1D-AFD1-9E8DEB829BE3}" destId="{75870B6F-BB9D-4D74-A9E5-51EA35ACE93A}" srcOrd="0" destOrd="0" presId="urn:microsoft.com/office/officeart/2005/8/layout/list1"/>
    <dgm:cxn modelId="{EF62AE7F-99F7-4649-91E7-491605829782}" type="presParOf" srcId="{75870B6F-BB9D-4D74-A9E5-51EA35ACE93A}" destId="{75B95706-7B5A-4D46-B9A2-7E558FC5D949}" srcOrd="0" destOrd="0" presId="urn:microsoft.com/office/officeart/2005/8/layout/list1"/>
    <dgm:cxn modelId="{577115E0-F60F-4CB7-84D6-0648A4D2D97E}" type="presParOf" srcId="{75870B6F-BB9D-4D74-A9E5-51EA35ACE93A}" destId="{BFF69017-A285-4DDC-9727-6631C2ED99E1}" srcOrd="1" destOrd="0" presId="urn:microsoft.com/office/officeart/2005/8/layout/list1"/>
    <dgm:cxn modelId="{079A3456-A785-439E-8436-E4668B16D498}" type="presParOf" srcId="{7EAA64C9-C732-4D1D-AFD1-9E8DEB829BE3}" destId="{78781A97-A0C9-4E7E-8E5A-3BEF1BA0CE22}" srcOrd="1" destOrd="0" presId="urn:microsoft.com/office/officeart/2005/8/layout/list1"/>
    <dgm:cxn modelId="{2AA1C2C6-2AC8-4DC3-A97B-FDC34CF89312}" type="presParOf" srcId="{7EAA64C9-C732-4D1D-AFD1-9E8DEB829BE3}" destId="{132FB460-EBFF-4C72-976C-FC3A94E6B505}" srcOrd="2" destOrd="0" presId="urn:microsoft.com/office/officeart/2005/8/layout/list1"/>
    <dgm:cxn modelId="{FC304C9D-B0E8-4C8A-8B8C-F1F8D02FA2EF}" type="presParOf" srcId="{7EAA64C9-C732-4D1D-AFD1-9E8DEB829BE3}" destId="{7F92686A-F465-4BC5-8DFA-47E092123EBB}" srcOrd="3" destOrd="0" presId="urn:microsoft.com/office/officeart/2005/8/layout/list1"/>
    <dgm:cxn modelId="{0938A0BB-48F2-4432-A410-FAD8A9F902C2}" type="presParOf" srcId="{7EAA64C9-C732-4D1D-AFD1-9E8DEB829BE3}" destId="{4A726861-B3E3-4D21-9332-676B175DDB15}" srcOrd="4" destOrd="0" presId="urn:microsoft.com/office/officeart/2005/8/layout/list1"/>
    <dgm:cxn modelId="{9ED020DB-CB26-4DF2-8BDA-CC8677A058F1}" type="presParOf" srcId="{4A726861-B3E3-4D21-9332-676B175DDB15}" destId="{A53E8DB4-B687-4DFA-92D0-F125133BDC9F}" srcOrd="0" destOrd="0" presId="urn:microsoft.com/office/officeart/2005/8/layout/list1"/>
    <dgm:cxn modelId="{D11C6FDC-3E39-4108-B8C1-8E973B9A4B57}" type="presParOf" srcId="{4A726861-B3E3-4D21-9332-676B175DDB15}" destId="{7F566BE4-F1A4-461B-AC3C-919989023A0A}" srcOrd="1" destOrd="0" presId="urn:microsoft.com/office/officeart/2005/8/layout/list1"/>
    <dgm:cxn modelId="{2941890D-3D46-4825-B4E0-F5EF06BAF96F}" type="presParOf" srcId="{7EAA64C9-C732-4D1D-AFD1-9E8DEB829BE3}" destId="{6C92898F-2E88-4210-83C5-D0C92C01A393}" srcOrd="5" destOrd="0" presId="urn:microsoft.com/office/officeart/2005/8/layout/list1"/>
    <dgm:cxn modelId="{13CBE1B2-7CBE-40DD-A313-D3DB36DD0C7D}" type="presParOf" srcId="{7EAA64C9-C732-4D1D-AFD1-9E8DEB829BE3}" destId="{F697D52B-40AD-4C4B-847E-2D948D9EC4C2}" srcOrd="6" destOrd="0" presId="urn:microsoft.com/office/officeart/2005/8/layout/list1"/>
    <dgm:cxn modelId="{49B43E12-E443-492F-8CF4-AE9DD89372CD}" type="presParOf" srcId="{7EAA64C9-C732-4D1D-AFD1-9E8DEB829BE3}" destId="{962704C0-4693-4965-A633-7C834A11C33C}" srcOrd="7" destOrd="0" presId="urn:microsoft.com/office/officeart/2005/8/layout/list1"/>
    <dgm:cxn modelId="{502CBA4B-AF5A-4EA7-B6A1-CDCEE40F4F26}" type="presParOf" srcId="{7EAA64C9-C732-4D1D-AFD1-9E8DEB829BE3}" destId="{3A915AB0-41E2-41E4-8649-88D3B2DB571B}" srcOrd="8" destOrd="0" presId="urn:microsoft.com/office/officeart/2005/8/layout/list1"/>
    <dgm:cxn modelId="{D36F4EC6-3B8E-4B8B-A7CA-FB90A8008C41}" type="presParOf" srcId="{3A915AB0-41E2-41E4-8649-88D3B2DB571B}" destId="{969CE758-3132-4DC1-A174-E43AC5317260}" srcOrd="0" destOrd="0" presId="urn:microsoft.com/office/officeart/2005/8/layout/list1"/>
    <dgm:cxn modelId="{8366E4C4-79A3-44D8-9D74-9160CA74E38D}" type="presParOf" srcId="{3A915AB0-41E2-41E4-8649-88D3B2DB571B}" destId="{AC31FC49-CAF2-4256-BB57-93CDD0496D03}" srcOrd="1" destOrd="0" presId="urn:microsoft.com/office/officeart/2005/8/layout/list1"/>
    <dgm:cxn modelId="{03F72FC5-4DAB-434B-AFDD-854661FEB932}" type="presParOf" srcId="{7EAA64C9-C732-4D1D-AFD1-9E8DEB829BE3}" destId="{A6525651-6C86-4161-8776-62E66C2537D1}" srcOrd="9" destOrd="0" presId="urn:microsoft.com/office/officeart/2005/8/layout/list1"/>
    <dgm:cxn modelId="{15C438E3-FF92-46A9-AEBE-57AB6D8DFD93}" type="presParOf" srcId="{7EAA64C9-C732-4D1D-AFD1-9E8DEB829BE3}" destId="{1B2765B0-E65A-4750-AD39-692D74D7E2C7}" srcOrd="10" destOrd="0" presId="urn:microsoft.com/office/officeart/2005/8/layout/list1"/>
    <dgm:cxn modelId="{BE88DAF2-D83E-4ECB-B682-D0D53C4C6049}" type="presParOf" srcId="{7EAA64C9-C732-4D1D-AFD1-9E8DEB829BE3}" destId="{124F089E-1AD2-44B9-889B-52FB388C61E8}" srcOrd="11" destOrd="0" presId="urn:microsoft.com/office/officeart/2005/8/layout/list1"/>
    <dgm:cxn modelId="{FCB2D5D1-D189-4A48-9DA0-F0D557169FFC}" type="presParOf" srcId="{7EAA64C9-C732-4D1D-AFD1-9E8DEB829BE3}" destId="{05377FD5-8F6B-457D-85CF-284A0AD32E76}" srcOrd="12" destOrd="0" presId="urn:microsoft.com/office/officeart/2005/8/layout/list1"/>
    <dgm:cxn modelId="{194B210E-672A-4A8D-BF9E-598775D6DCAC}" type="presParOf" srcId="{05377FD5-8F6B-457D-85CF-284A0AD32E76}" destId="{B8B1194B-F3CE-42E7-8670-61C81017A78C}" srcOrd="0" destOrd="0" presId="urn:microsoft.com/office/officeart/2005/8/layout/list1"/>
    <dgm:cxn modelId="{6D065808-C35C-4DEA-8834-1D9F979C32E6}" type="presParOf" srcId="{05377FD5-8F6B-457D-85CF-284A0AD32E76}" destId="{E9CD3413-CD9B-4D49-B362-94B7FBFB169C}" srcOrd="1" destOrd="0" presId="urn:microsoft.com/office/officeart/2005/8/layout/list1"/>
    <dgm:cxn modelId="{92316CD0-BBDE-48FB-B21B-C261C4F82053}" type="presParOf" srcId="{7EAA64C9-C732-4D1D-AFD1-9E8DEB829BE3}" destId="{09394973-1364-4599-BEFF-CCBC555F9316}" srcOrd="13" destOrd="0" presId="urn:microsoft.com/office/officeart/2005/8/layout/list1"/>
    <dgm:cxn modelId="{8F6E68F6-0C5D-49DA-9168-43CA2D9E58D7}" type="presParOf" srcId="{7EAA64C9-C732-4D1D-AFD1-9E8DEB829BE3}" destId="{DD5403DE-97EB-4EDE-93EA-15CC7CB86608}" srcOrd="14" destOrd="0" presId="urn:microsoft.com/office/officeart/2005/8/layout/list1"/>
    <dgm:cxn modelId="{C9D91097-450F-423D-A836-F85C323D9FE5}" type="presParOf" srcId="{7EAA64C9-C732-4D1D-AFD1-9E8DEB829BE3}" destId="{D94AF570-6F4F-4EE9-A361-ADB20A5A3C42}" srcOrd="15" destOrd="0" presId="urn:microsoft.com/office/officeart/2005/8/layout/list1"/>
    <dgm:cxn modelId="{0A3D6946-73C1-4873-A3A4-1FA05AAD97C9}" type="presParOf" srcId="{7EAA64C9-C732-4D1D-AFD1-9E8DEB829BE3}" destId="{0D393829-F89D-4762-9E10-6022862B956B}" srcOrd="16" destOrd="0" presId="urn:microsoft.com/office/officeart/2005/8/layout/list1"/>
    <dgm:cxn modelId="{31771E8D-2434-441E-9A5C-7312CEBE6B23}" type="presParOf" srcId="{0D393829-F89D-4762-9E10-6022862B956B}" destId="{4DCEAE36-2D98-4D8F-B6CB-CCD854569592}" srcOrd="0" destOrd="0" presId="urn:microsoft.com/office/officeart/2005/8/layout/list1"/>
    <dgm:cxn modelId="{D53AEF40-EECC-413E-A16E-08E8FA4E26D2}" type="presParOf" srcId="{0D393829-F89D-4762-9E10-6022862B956B}" destId="{67C42DA6-3B80-4C25-8258-A9E15573BAC3}" srcOrd="1" destOrd="0" presId="urn:microsoft.com/office/officeart/2005/8/layout/list1"/>
    <dgm:cxn modelId="{566C5772-03A5-4564-952C-9B1D1B57A124}" type="presParOf" srcId="{7EAA64C9-C732-4D1D-AFD1-9E8DEB829BE3}" destId="{353454C7-91AC-44C8-A1AC-A418C9DBA9F4}" srcOrd="17" destOrd="0" presId="urn:microsoft.com/office/officeart/2005/8/layout/list1"/>
    <dgm:cxn modelId="{774EC491-7D4F-46C6-B220-6E7EF14E2633}" type="presParOf" srcId="{7EAA64C9-C732-4D1D-AFD1-9E8DEB829BE3}" destId="{6C74A9F5-D0F1-4D69-8745-82F1BCF1447B}" srcOrd="18" destOrd="0" presId="urn:microsoft.com/office/officeart/2005/8/layout/list1"/>
    <dgm:cxn modelId="{B6D813C0-0F80-443B-B43E-DF974DBB95E1}" type="presParOf" srcId="{7EAA64C9-C732-4D1D-AFD1-9E8DEB829BE3}" destId="{C40A7652-B60B-44D9-87B4-4A93987719B6}" srcOrd="19" destOrd="0" presId="urn:microsoft.com/office/officeart/2005/8/layout/list1"/>
    <dgm:cxn modelId="{CB5B76E9-4341-491F-9440-D837B31EE623}" type="presParOf" srcId="{7EAA64C9-C732-4D1D-AFD1-9E8DEB829BE3}" destId="{39B3446A-0197-4D67-B3AD-3E38E996DAE7}" srcOrd="20" destOrd="0" presId="urn:microsoft.com/office/officeart/2005/8/layout/list1"/>
    <dgm:cxn modelId="{40EFCF14-21F1-49A7-B810-B4C535521DD0}" type="presParOf" srcId="{39B3446A-0197-4D67-B3AD-3E38E996DAE7}" destId="{29980592-7C9F-4885-8E48-6805415CA2F0}" srcOrd="0" destOrd="0" presId="urn:microsoft.com/office/officeart/2005/8/layout/list1"/>
    <dgm:cxn modelId="{10A9B196-E997-4F2B-B998-68C8A25E3A4C}" type="presParOf" srcId="{39B3446A-0197-4D67-B3AD-3E38E996DAE7}" destId="{84F81C50-D15E-4E90-8D60-4B00CB9132DF}" srcOrd="1" destOrd="0" presId="urn:microsoft.com/office/officeart/2005/8/layout/list1"/>
    <dgm:cxn modelId="{3043D495-509D-42EB-AD0A-BA4F49E17974}" type="presParOf" srcId="{7EAA64C9-C732-4D1D-AFD1-9E8DEB829BE3}" destId="{D35DE140-2BEE-458B-A752-B792D3FF38E9}" srcOrd="21" destOrd="0" presId="urn:microsoft.com/office/officeart/2005/8/layout/list1"/>
    <dgm:cxn modelId="{A55BED82-F31F-4812-B7A9-530FB2389B64}" type="presParOf" srcId="{7EAA64C9-C732-4D1D-AFD1-9E8DEB829BE3}" destId="{B34E7EFD-2CA0-4FB2-B799-F0F1E1F1C862}" srcOrd="22" destOrd="0" presId="urn:microsoft.com/office/officeart/2005/8/layout/list1"/>
    <dgm:cxn modelId="{74B66546-3FB8-4197-96B4-3EFD1633CAB1}" type="presParOf" srcId="{7EAA64C9-C732-4D1D-AFD1-9E8DEB829BE3}" destId="{032EC616-571A-4E55-AD47-2957CEE0DF49}" srcOrd="23" destOrd="0" presId="urn:microsoft.com/office/officeart/2005/8/layout/list1"/>
    <dgm:cxn modelId="{0375113B-8BCE-4781-B5AC-278D7E0036EB}" type="presParOf" srcId="{7EAA64C9-C732-4D1D-AFD1-9E8DEB829BE3}" destId="{169F6E91-09AE-475D-AD02-E6DFB2286C18}" srcOrd="24" destOrd="0" presId="urn:microsoft.com/office/officeart/2005/8/layout/list1"/>
    <dgm:cxn modelId="{7D4EC78A-8C84-4206-8583-FC9F3AC667E5}" type="presParOf" srcId="{169F6E91-09AE-475D-AD02-E6DFB2286C18}" destId="{8697EDD6-970D-4455-9C96-DE7CBE26B15C}" srcOrd="0" destOrd="0" presId="urn:microsoft.com/office/officeart/2005/8/layout/list1"/>
    <dgm:cxn modelId="{06CFF8C6-0378-4178-946D-E3640579A469}" type="presParOf" srcId="{169F6E91-09AE-475D-AD02-E6DFB2286C18}" destId="{8C9A3B09-1362-45FE-8805-AD89EDBFE606}" srcOrd="1" destOrd="0" presId="urn:microsoft.com/office/officeart/2005/8/layout/list1"/>
    <dgm:cxn modelId="{78DF801A-56FC-4943-AD1A-E94C40794C12}" type="presParOf" srcId="{7EAA64C9-C732-4D1D-AFD1-9E8DEB829BE3}" destId="{58BA11A5-98D4-4F0E-A530-E3FD9F517049}" srcOrd="25" destOrd="0" presId="urn:microsoft.com/office/officeart/2005/8/layout/list1"/>
    <dgm:cxn modelId="{3B658521-8A9F-4380-A6B3-7F65DCB24138}" type="presParOf" srcId="{7EAA64C9-C732-4D1D-AFD1-9E8DEB829BE3}" destId="{81E1D194-AA54-47A3-90A7-EA4BF66150EC}" srcOrd="26" destOrd="0" presId="urn:microsoft.com/office/officeart/2005/8/layout/list1"/>
    <dgm:cxn modelId="{7920B600-E823-4586-AA88-3769567E1155}" type="presParOf" srcId="{7EAA64C9-C732-4D1D-AFD1-9E8DEB829BE3}" destId="{0DF50B8C-39E4-4329-92B6-B2B5C1A18F14}" srcOrd="27" destOrd="0" presId="urn:microsoft.com/office/officeart/2005/8/layout/list1"/>
    <dgm:cxn modelId="{7E5C10ED-DC54-44DE-8010-6D17E11EF3DB}" type="presParOf" srcId="{7EAA64C9-C732-4D1D-AFD1-9E8DEB829BE3}" destId="{D3324EE8-8004-4F30-A9A1-F1FFB04BC903}" srcOrd="28" destOrd="0" presId="urn:microsoft.com/office/officeart/2005/8/layout/list1"/>
    <dgm:cxn modelId="{B15B4200-A633-4353-B601-EC7FC70AC7E6}" type="presParOf" srcId="{D3324EE8-8004-4F30-A9A1-F1FFB04BC903}" destId="{BD0546E9-BAD4-491D-9582-93DBB95D8CBB}" srcOrd="0" destOrd="0" presId="urn:microsoft.com/office/officeart/2005/8/layout/list1"/>
    <dgm:cxn modelId="{909947CC-E35C-4ECC-A3DC-DD0583F96659}" type="presParOf" srcId="{D3324EE8-8004-4F30-A9A1-F1FFB04BC903}" destId="{973819B1-3AA5-4E7B-9E44-DED782A0B248}" srcOrd="1" destOrd="0" presId="urn:microsoft.com/office/officeart/2005/8/layout/list1"/>
    <dgm:cxn modelId="{AE5BA8FC-6FBF-47CE-BDCC-B0532C8CD53D}" type="presParOf" srcId="{7EAA64C9-C732-4D1D-AFD1-9E8DEB829BE3}" destId="{8DD34AE9-563A-46E2-8FDC-0C9ECB0107F6}" srcOrd="29" destOrd="0" presId="urn:microsoft.com/office/officeart/2005/8/layout/list1"/>
    <dgm:cxn modelId="{8937ED0D-2894-4174-8251-10BA5C18C0FB}" type="presParOf" srcId="{7EAA64C9-C732-4D1D-AFD1-9E8DEB829BE3}" destId="{28ECBAF1-07E4-43DC-99A1-047CC05B8088}" srcOrd="3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E20847-35AC-4F1C-849F-41BD47650D57}" type="doc">
      <dgm:prSet loTypeId="urn:microsoft.com/office/officeart/2008/layout/HorizontalMultiLevelHierarchy" loCatId="hierarchy" qsTypeId="urn:microsoft.com/office/officeart/2005/8/quickstyle/3d2" qsCatId="3D" csTypeId="urn:microsoft.com/office/officeart/2005/8/colors/accent2_5" csCatId="accent2" phldr="1"/>
      <dgm:spPr/>
      <dgm:t>
        <a:bodyPr/>
        <a:lstStyle/>
        <a:p>
          <a:endParaRPr lang="ru-RU"/>
        </a:p>
      </dgm:t>
    </dgm:pt>
    <dgm:pt modelId="{535A48D6-3847-4EBA-9A7E-9FDBF12465B6}">
      <dgm:prSet phldrT="[Текст]" custT="1"/>
      <dgm:spPr/>
      <dgm:t>
        <a:bodyPr/>
        <a:lstStyle/>
        <a:p>
          <a:r>
            <a:rPr lang="uk-UA" sz="2400" b="1" dirty="0">
              <a:latin typeface="Times New Roman" panose="02020603050405020304" pitchFamily="18" charset="0"/>
              <a:ea typeface="Times New Roman" panose="02020603050405020304" pitchFamily="18" charset="0"/>
            </a:rPr>
            <a:t>ВИМОГИ ДО СТРУКТУРИ АВТОРЕФЕРАТУ:</a:t>
          </a:r>
          <a:endParaRPr lang="ru-RU" sz="2400" dirty="0"/>
        </a:p>
      </dgm:t>
    </dgm:pt>
    <dgm:pt modelId="{8EA9A3BD-2150-4A97-AB64-7C064F3CAFF7}" type="parTrans" cxnId="{1D78A346-70C5-4BB3-91B4-805D74F4D39B}">
      <dgm:prSet/>
      <dgm:spPr/>
      <dgm:t>
        <a:bodyPr/>
        <a:lstStyle/>
        <a:p>
          <a:endParaRPr lang="ru-RU"/>
        </a:p>
      </dgm:t>
    </dgm:pt>
    <dgm:pt modelId="{6E096EE7-F04D-4487-9730-E482F44A5802}" type="sibTrans" cxnId="{1D78A346-70C5-4BB3-91B4-805D74F4D39B}">
      <dgm:prSet/>
      <dgm:spPr/>
      <dgm:t>
        <a:bodyPr/>
        <a:lstStyle/>
        <a:p>
          <a:endParaRPr lang="ru-RU"/>
        </a:p>
      </dgm:t>
    </dgm:pt>
    <dgm:pt modelId="{9D70A9A1-234A-4AAD-833A-A1308B05C65A}">
      <dgm:prSet phldrT="[Текст]"/>
      <dgm:spPr/>
      <dgm:t>
        <a:bodyPr/>
        <a:lstStyle/>
        <a:p>
          <a:r>
            <a:rPr lang="uk-UA" dirty="0"/>
            <a:t>титульний лист</a:t>
          </a:r>
          <a:endParaRPr lang="ru-RU" dirty="0"/>
        </a:p>
      </dgm:t>
    </dgm:pt>
    <dgm:pt modelId="{F39E693F-F2B8-4733-BD57-6AF8E851093A}" type="parTrans" cxnId="{28326707-8082-4213-94E3-9FEC490AD9C4}">
      <dgm:prSet/>
      <dgm:spPr/>
      <dgm:t>
        <a:bodyPr/>
        <a:lstStyle/>
        <a:p>
          <a:endParaRPr lang="ru-RU"/>
        </a:p>
      </dgm:t>
    </dgm:pt>
    <dgm:pt modelId="{93DBE073-C0B7-4AB0-BC5A-3092F70695B3}" type="sibTrans" cxnId="{28326707-8082-4213-94E3-9FEC490AD9C4}">
      <dgm:prSet/>
      <dgm:spPr/>
      <dgm:t>
        <a:bodyPr/>
        <a:lstStyle/>
        <a:p>
          <a:endParaRPr lang="ru-RU"/>
        </a:p>
      </dgm:t>
    </dgm:pt>
    <dgm:pt modelId="{A11A2113-AF0D-4DE5-8ADF-CD09A00CE3B6}">
      <dgm:prSet phldrT="[Текст]"/>
      <dgm:spPr/>
      <dgm:t>
        <a:bodyPr/>
        <a:lstStyle/>
        <a:p>
          <a:r>
            <a:rPr lang="uk-UA" dirty="0"/>
            <a:t>Загальна характеристика роботи</a:t>
          </a:r>
          <a:endParaRPr lang="ru-RU" dirty="0"/>
        </a:p>
      </dgm:t>
    </dgm:pt>
    <dgm:pt modelId="{95D32E6B-452B-4A56-AAAB-903D5CE053B0}" type="parTrans" cxnId="{387F94BC-528E-4190-9C21-294D799DA732}">
      <dgm:prSet/>
      <dgm:spPr/>
      <dgm:t>
        <a:bodyPr/>
        <a:lstStyle/>
        <a:p>
          <a:endParaRPr lang="ru-RU"/>
        </a:p>
      </dgm:t>
    </dgm:pt>
    <dgm:pt modelId="{D39F032E-897D-4C3E-886E-C84702E7C98D}" type="sibTrans" cxnId="{387F94BC-528E-4190-9C21-294D799DA732}">
      <dgm:prSet/>
      <dgm:spPr/>
      <dgm:t>
        <a:bodyPr/>
        <a:lstStyle/>
        <a:p>
          <a:endParaRPr lang="ru-RU"/>
        </a:p>
      </dgm:t>
    </dgm:pt>
    <dgm:pt modelId="{0D4EF04A-E3F6-4D71-AED0-591F67B3E476}">
      <dgm:prSet/>
      <dgm:spPr/>
      <dgm:t>
        <a:bodyPr/>
        <a:lstStyle/>
        <a:p>
          <a:r>
            <a:rPr lang="uk-UA" dirty="0"/>
            <a:t>основна частина</a:t>
          </a:r>
          <a:endParaRPr lang="ru-RU" dirty="0"/>
        </a:p>
      </dgm:t>
    </dgm:pt>
    <dgm:pt modelId="{E329A4E0-B1C7-4851-AEC1-93EFDBE8B283}" type="parTrans" cxnId="{1AB3497C-E153-4BFC-8C8A-3B4D06DD7113}">
      <dgm:prSet/>
      <dgm:spPr/>
      <dgm:t>
        <a:bodyPr/>
        <a:lstStyle/>
        <a:p>
          <a:endParaRPr lang="ru-RU"/>
        </a:p>
      </dgm:t>
    </dgm:pt>
    <dgm:pt modelId="{67B41437-2D75-4BA8-9C6A-27BAE7393FC7}" type="sibTrans" cxnId="{1AB3497C-E153-4BFC-8C8A-3B4D06DD7113}">
      <dgm:prSet/>
      <dgm:spPr/>
      <dgm:t>
        <a:bodyPr/>
        <a:lstStyle/>
        <a:p>
          <a:endParaRPr lang="ru-RU"/>
        </a:p>
      </dgm:t>
    </dgm:pt>
    <dgm:pt modelId="{A3E129FA-C5AD-46E8-8391-75FC91489220}">
      <dgm:prSet/>
      <dgm:spPr/>
      <dgm:t>
        <a:bodyPr/>
        <a:lstStyle/>
        <a:p>
          <a:r>
            <a:rPr lang="uk-UA" dirty="0"/>
            <a:t>висновки</a:t>
          </a:r>
          <a:endParaRPr lang="ru-RU" dirty="0"/>
        </a:p>
      </dgm:t>
    </dgm:pt>
    <dgm:pt modelId="{A60430F6-0AF6-4702-8182-20E4ACBE8489}" type="parTrans" cxnId="{E67E35EF-8B43-413B-BC2F-B64855FCEA09}">
      <dgm:prSet/>
      <dgm:spPr/>
      <dgm:t>
        <a:bodyPr/>
        <a:lstStyle/>
        <a:p>
          <a:endParaRPr lang="ru-RU"/>
        </a:p>
      </dgm:t>
    </dgm:pt>
    <dgm:pt modelId="{93CCE3A8-6532-4805-90B8-311C7CC2E1BB}" type="sibTrans" cxnId="{E67E35EF-8B43-413B-BC2F-B64855FCEA09}">
      <dgm:prSet/>
      <dgm:spPr/>
      <dgm:t>
        <a:bodyPr/>
        <a:lstStyle/>
        <a:p>
          <a:endParaRPr lang="ru-RU"/>
        </a:p>
      </dgm:t>
    </dgm:pt>
    <dgm:pt modelId="{F2C9F2C4-08E9-41A6-92D7-E31F45F20714}">
      <dgm:prSet/>
      <dgm:spPr/>
      <dgm:t>
        <a:bodyPr/>
        <a:lstStyle/>
        <a:p>
          <a:r>
            <a:rPr lang="uk-UA" dirty="0"/>
            <a:t>анотації</a:t>
          </a:r>
          <a:endParaRPr lang="ru-RU" dirty="0"/>
        </a:p>
      </dgm:t>
    </dgm:pt>
    <dgm:pt modelId="{9A464E06-68E0-4592-A0B2-0626FD054C2C}" type="parTrans" cxnId="{16C65E3C-564E-4091-A3A7-2331A8ECEDD3}">
      <dgm:prSet/>
      <dgm:spPr/>
      <dgm:t>
        <a:bodyPr/>
        <a:lstStyle/>
        <a:p>
          <a:endParaRPr lang="ru-RU"/>
        </a:p>
      </dgm:t>
    </dgm:pt>
    <dgm:pt modelId="{8A6EC929-31E1-4DEC-82D7-D01708EB9DDD}" type="sibTrans" cxnId="{16C65E3C-564E-4091-A3A7-2331A8ECEDD3}">
      <dgm:prSet/>
      <dgm:spPr/>
      <dgm:t>
        <a:bodyPr/>
        <a:lstStyle/>
        <a:p>
          <a:endParaRPr lang="ru-RU"/>
        </a:p>
      </dgm:t>
    </dgm:pt>
    <dgm:pt modelId="{1456B178-ED32-4ADF-B8E9-19A6D449A372}" type="pres">
      <dgm:prSet presAssocID="{6FE20847-35AC-4F1C-849F-41BD47650D57}" presName="Name0" presStyleCnt="0">
        <dgm:presLayoutVars>
          <dgm:chPref val="1"/>
          <dgm:dir/>
          <dgm:animOne val="branch"/>
          <dgm:animLvl val="lvl"/>
          <dgm:resizeHandles val="exact"/>
        </dgm:presLayoutVars>
      </dgm:prSet>
      <dgm:spPr/>
    </dgm:pt>
    <dgm:pt modelId="{70E002B7-4D7E-4A79-86D6-AB7E3782C553}" type="pres">
      <dgm:prSet presAssocID="{535A48D6-3847-4EBA-9A7E-9FDBF12465B6}" presName="root1" presStyleCnt="0"/>
      <dgm:spPr/>
    </dgm:pt>
    <dgm:pt modelId="{AF134907-5B4E-49D1-9CDD-CD96A2F2CEE3}" type="pres">
      <dgm:prSet presAssocID="{535A48D6-3847-4EBA-9A7E-9FDBF12465B6}" presName="LevelOneTextNode" presStyleLbl="node0" presStyleIdx="0" presStyleCnt="1" custScaleX="155631" custScaleY="133568">
        <dgm:presLayoutVars>
          <dgm:chPref val="3"/>
        </dgm:presLayoutVars>
      </dgm:prSet>
      <dgm:spPr/>
    </dgm:pt>
    <dgm:pt modelId="{D327597C-F54A-45CC-B21C-4EB023662D6D}" type="pres">
      <dgm:prSet presAssocID="{535A48D6-3847-4EBA-9A7E-9FDBF12465B6}" presName="level2hierChild" presStyleCnt="0"/>
      <dgm:spPr/>
    </dgm:pt>
    <dgm:pt modelId="{413F46BF-E2E2-4BBD-90C1-F16A4FBB6103}" type="pres">
      <dgm:prSet presAssocID="{F39E693F-F2B8-4733-BD57-6AF8E851093A}" presName="conn2-1" presStyleLbl="parChTrans1D2" presStyleIdx="0" presStyleCnt="5"/>
      <dgm:spPr/>
    </dgm:pt>
    <dgm:pt modelId="{9B2BA3FA-02DF-4FE1-9EDA-0E224D910D19}" type="pres">
      <dgm:prSet presAssocID="{F39E693F-F2B8-4733-BD57-6AF8E851093A}" presName="connTx" presStyleLbl="parChTrans1D2" presStyleIdx="0" presStyleCnt="5"/>
      <dgm:spPr/>
    </dgm:pt>
    <dgm:pt modelId="{BD9FDCB4-9B7F-49F8-B65F-5DC2EF1BB230}" type="pres">
      <dgm:prSet presAssocID="{9D70A9A1-234A-4AAD-833A-A1308B05C65A}" presName="root2" presStyleCnt="0"/>
      <dgm:spPr/>
    </dgm:pt>
    <dgm:pt modelId="{DA09D8C9-2569-46F5-B240-452441CEB4FD}" type="pres">
      <dgm:prSet presAssocID="{9D70A9A1-234A-4AAD-833A-A1308B05C65A}" presName="LevelTwoTextNode" presStyleLbl="node2" presStyleIdx="0" presStyleCnt="5" custScaleX="137629">
        <dgm:presLayoutVars>
          <dgm:chPref val="3"/>
        </dgm:presLayoutVars>
      </dgm:prSet>
      <dgm:spPr/>
    </dgm:pt>
    <dgm:pt modelId="{0B4D4BF5-9817-4448-AC3F-FCD452EF158D}" type="pres">
      <dgm:prSet presAssocID="{9D70A9A1-234A-4AAD-833A-A1308B05C65A}" presName="level3hierChild" presStyleCnt="0"/>
      <dgm:spPr/>
    </dgm:pt>
    <dgm:pt modelId="{A1AEDB27-CD47-44CA-AC36-4D5C2DD33F6C}" type="pres">
      <dgm:prSet presAssocID="{95D32E6B-452B-4A56-AAAB-903D5CE053B0}" presName="conn2-1" presStyleLbl="parChTrans1D2" presStyleIdx="1" presStyleCnt="5"/>
      <dgm:spPr/>
    </dgm:pt>
    <dgm:pt modelId="{6D313C40-780A-425B-A19E-DC7CC52977A8}" type="pres">
      <dgm:prSet presAssocID="{95D32E6B-452B-4A56-AAAB-903D5CE053B0}" presName="connTx" presStyleLbl="parChTrans1D2" presStyleIdx="1" presStyleCnt="5"/>
      <dgm:spPr/>
    </dgm:pt>
    <dgm:pt modelId="{7270579E-5BE3-4DCA-9CFE-231F34CB2C73}" type="pres">
      <dgm:prSet presAssocID="{A11A2113-AF0D-4DE5-8ADF-CD09A00CE3B6}" presName="root2" presStyleCnt="0"/>
      <dgm:spPr/>
    </dgm:pt>
    <dgm:pt modelId="{31E9E030-50B6-456A-8CC1-AAAA579D0A5E}" type="pres">
      <dgm:prSet presAssocID="{A11A2113-AF0D-4DE5-8ADF-CD09A00CE3B6}" presName="LevelTwoTextNode" presStyleLbl="node2" presStyleIdx="1" presStyleCnt="5" custScaleX="138450">
        <dgm:presLayoutVars>
          <dgm:chPref val="3"/>
        </dgm:presLayoutVars>
      </dgm:prSet>
      <dgm:spPr/>
    </dgm:pt>
    <dgm:pt modelId="{465E14D3-2D55-4B6E-8B00-F578928D3686}" type="pres">
      <dgm:prSet presAssocID="{A11A2113-AF0D-4DE5-8ADF-CD09A00CE3B6}" presName="level3hierChild" presStyleCnt="0"/>
      <dgm:spPr/>
    </dgm:pt>
    <dgm:pt modelId="{24E66DE2-71AE-4AF3-9E5F-175528B20FF7}" type="pres">
      <dgm:prSet presAssocID="{E329A4E0-B1C7-4851-AEC1-93EFDBE8B283}" presName="conn2-1" presStyleLbl="parChTrans1D2" presStyleIdx="2" presStyleCnt="5"/>
      <dgm:spPr/>
    </dgm:pt>
    <dgm:pt modelId="{C4866D99-9BD3-4FF7-9C64-C5B3F1DAEF17}" type="pres">
      <dgm:prSet presAssocID="{E329A4E0-B1C7-4851-AEC1-93EFDBE8B283}" presName="connTx" presStyleLbl="parChTrans1D2" presStyleIdx="2" presStyleCnt="5"/>
      <dgm:spPr/>
    </dgm:pt>
    <dgm:pt modelId="{B1A4A4F7-81CE-4FF6-A834-96BACA00FEF4}" type="pres">
      <dgm:prSet presAssocID="{0D4EF04A-E3F6-4D71-AED0-591F67B3E476}" presName="root2" presStyleCnt="0"/>
      <dgm:spPr/>
    </dgm:pt>
    <dgm:pt modelId="{B2FD536C-AB5E-4AE5-A2DF-F7CD9C426615}" type="pres">
      <dgm:prSet presAssocID="{0D4EF04A-E3F6-4D71-AED0-591F67B3E476}" presName="LevelTwoTextNode" presStyleLbl="node2" presStyleIdx="2" presStyleCnt="5" custScaleX="140897">
        <dgm:presLayoutVars>
          <dgm:chPref val="3"/>
        </dgm:presLayoutVars>
      </dgm:prSet>
      <dgm:spPr/>
    </dgm:pt>
    <dgm:pt modelId="{EB6CDA76-05C6-4748-ACA3-879ECFC88ED7}" type="pres">
      <dgm:prSet presAssocID="{0D4EF04A-E3F6-4D71-AED0-591F67B3E476}" presName="level3hierChild" presStyleCnt="0"/>
      <dgm:spPr/>
    </dgm:pt>
    <dgm:pt modelId="{30C55F52-1292-4385-915B-A8555C357DC7}" type="pres">
      <dgm:prSet presAssocID="{A60430F6-0AF6-4702-8182-20E4ACBE8489}" presName="conn2-1" presStyleLbl="parChTrans1D2" presStyleIdx="3" presStyleCnt="5"/>
      <dgm:spPr/>
    </dgm:pt>
    <dgm:pt modelId="{4E19E419-8F32-47B7-BC6E-A7FB7ABAB597}" type="pres">
      <dgm:prSet presAssocID="{A60430F6-0AF6-4702-8182-20E4ACBE8489}" presName="connTx" presStyleLbl="parChTrans1D2" presStyleIdx="3" presStyleCnt="5"/>
      <dgm:spPr/>
    </dgm:pt>
    <dgm:pt modelId="{F71836A6-839F-4C8B-B73D-19DF8C3028B7}" type="pres">
      <dgm:prSet presAssocID="{A3E129FA-C5AD-46E8-8391-75FC91489220}" presName="root2" presStyleCnt="0"/>
      <dgm:spPr/>
    </dgm:pt>
    <dgm:pt modelId="{B28A1C24-AE60-48E8-8FA1-186D97D8A7D1}" type="pres">
      <dgm:prSet presAssocID="{A3E129FA-C5AD-46E8-8391-75FC91489220}" presName="LevelTwoTextNode" presStyleLbl="node2" presStyleIdx="3" presStyleCnt="5" custScaleX="141719">
        <dgm:presLayoutVars>
          <dgm:chPref val="3"/>
        </dgm:presLayoutVars>
      </dgm:prSet>
      <dgm:spPr/>
    </dgm:pt>
    <dgm:pt modelId="{186DB9D3-3DED-42DD-8F9C-469F4515CDB7}" type="pres">
      <dgm:prSet presAssocID="{A3E129FA-C5AD-46E8-8391-75FC91489220}" presName="level3hierChild" presStyleCnt="0"/>
      <dgm:spPr/>
    </dgm:pt>
    <dgm:pt modelId="{724CF726-3F50-40EB-85CC-934390AB4C97}" type="pres">
      <dgm:prSet presAssocID="{9A464E06-68E0-4592-A0B2-0626FD054C2C}" presName="conn2-1" presStyleLbl="parChTrans1D2" presStyleIdx="4" presStyleCnt="5"/>
      <dgm:spPr/>
    </dgm:pt>
    <dgm:pt modelId="{867573E5-CC3B-445C-BE8A-BE39125E64CB}" type="pres">
      <dgm:prSet presAssocID="{9A464E06-68E0-4592-A0B2-0626FD054C2C}" presName="connTx" presStyleLbl="parChTrans1D2" presStyleIdx="4" presStyleCnt="5"/>
      <dgm:spPr/>
    </dgm:pt>
    <dgm:pt modelId="{D23B9530-991E-4980-979C-5957D94245E7}" type="pres">
      <dgm:prSet presAssocID="{F2C9F2C4-08E9-41A6-92D7-E31F45F20714}" presName="root2" presStyleCnt="0"/>
      <dgm:spPr/>
    </dgm:pt>
    <dgm:pt modelId="{B36A96E0-51B9-42D2-AD36-4E9429E7C455}" type="pres">
      <dgm:prSet presAssocID="{F2C9F2C4-08E9-41A6-92D7-E31F45F20714}" presName="LevelTwoTextNode" presStyleLbl="node2" presStyleIdx="4" presStyleCnt="5" custScaleX="144658">
        <dgm:presLayoutVars>
          <dgm:chPref val="3"/>
        </dgm:presLayoutVars>
      </dgm:prSet>
      <dgm:spPr/>
    </dgm:pt>
    <dgm:pt modelId="{50197713-D5F4-45FD-813F-92D6F9528424}" type="pres">
      <dgm:prSet presAssocID="{F2C9F2C4-08E9-41A6-92D7-E31F45F20714}" presName="level3hierChild" presStyleCnt="0"/>
      <dgm:spPr/>
    </dgm:pt>
  </dgm:ptLst>
  <dgm:cxnLst>
    <dgm:cxn modelId="{28326707-8082-4213-94E3-9FEC490AD9C4}" srcId="{535A48D6-3847-4EBA-9A7E-9FDBF12465B6}" destId="{9D70A9A1-234A-4AAD-833A-A1308B05C65A}" srcOrd="0" destOrd="0" parTransId="{F39E693F-F2B8-4733-BD57-6AF8E851093A}" sibTransId="{93DBE073-C0B7-4AB0-BC5A-3092F70695B3}"/>
    <dgm:cxn modelId="{21408909-8C5F-4361-AC96-3370B83EC3D2}" type="presOf" srcId="{A3E129FA-C5AD-46E8-8391-75FC91489220}" destId="{B28A1C24-AE60-48E8-8FA1-186D97D8A7D1}" srcOrd="0" destOrd="0" presId="urn:microsoft.com/office/officeart/2008/layout/HorizontalMultiLevelHierarchy"/>
    <dgm:cxn modelId="{0522B90E-CC95-46DF-8A66-D2CC50E3314F}" type="presOf" srcId="{E329A4E0-B1C7-4851-AEC1-93EFDBE8B283}" destId="{C4866D99-9BD3-4FF7-9C64-C5B3F1DAEF17}" srcOrd="1" destOrd="0" presId="urn:microsoft.com/office/officeart/2008/layout/HorizontalMultiLevelHierarchy"/>
    <dgm:cxn modelId="{724DC62E-9912-46D6-9D76-425F645E0605}" type="presOf" srcId="{F2C9F2C4-08E9-41A6-92D7-E31F45F20714}" destId="{B36A96E0-51B9-42D2-AD36-4E9429E7C455}" srcOrd="0" destOrd="0" presId="urn:microsoft.com/office/officeart/2008/layout/HorizontalMultiLevelHierarchy"/>
    <dgm:cxn modelId="{B3F1032F-AA23-4240-8948-2A4B8F303ABF}" type="presOf" srcId="{A60430F6-0AF6-4702-8182-20E4ACBE8489}" destId="{4E19E419-8F32-47B7-BC6E-A7FB7ABAB597}" srcOrd="1" destOrd="0" presId="urn:microsoft.com/office/officeart/2008/layout/HorizontalMultiLevelHierarchy"/>
    <dgm:cxn modelId="{16C65E3C-564E-4091-A3A7-2331A8ECEDD3}" srcId="{535A48D6-3847-4EBA-9A7E-9FDBF12465B6}" destId="{F2C9F2C4-08E9-41A6-92D7-E31F45F20714}" srcOrd="4" destOrd="0" parTransId="{9A464E06-68E0-4592-A0B2-0626FD054C2C}" sibTransId="{8A6EC929-31E1-4DEC-82D7-D01708EB9DDD}"/>
    <dgm:cxn modelId="{3275F060-7184-4498-B714-E1D503416862}" type="presOf" srcId="{F39E693F-F2B8-4733-BD57-6AF8E851093A}" destId="{9B2BA3FA-02DF-4FE1-9EDA-0E224D910D19}" srcOrd="1" destOrd="0" presId="urn:microsoft.com/office/officeart/2008/layout/HorizontalMultiLevelHierarchy"/>
    <dgm:cxn modelId="{4B141C42-CEC4-4892-9818-C2B746591E58}" type="presOf" srcId="{9D70A9A1-234A-4AAD-833A-A1308B05C65A}" destId="{DA09D8C9-2569-46F5-B240-452441CEB4FD}" srcOrd="0" destOrd="0" presId="urn:microsoft.com/office/officeart/2008/layout/HorizontalMultiLevelHierarchy"/>
    <dgm:cxn modelId="{17363F65-8E05-4E54-8858-B9A4940F098A}" type="presOf" srcId="{9A464E06-68E0-4592-A0B2-0626FD054C2C}" destId="{867573E5-CC3B-445C-BE8A-BE39125E64CB}" srcOrd="1" destOrd="0" presId="urn:microsoft.com/office/officeart/2008/layout/HorizontalMultiLevelHierarchy"/>
    <dgm:cxn modelId="{1D78A346-70C5-4BB3-91B4-805D74F4D39B}" srcId="{6FE20847-35AC-4F1C-849F-41BD47650D57}" destId="{535A48D6-3847-4EBA-9A7E-9FDBF12465B6}" srcOrd="0" destOrd="0" parTransId="{8EA9A3BD-2150-4A97-AB64-7C064F3CAFF7}" sibTransId="{6E096EE7-F04D-4487-9730-E482F44A5802}"/>
    <dgm:cxn modelId="{6A14E366-1DC5-4B0B-B275-1880B15B0E30}" type="presOf" srcId="{535A48D6-3847-4EBA-9A7E-9FDBF12465B6}" destId="{AF134907-5B4E-49D1-9CDD-CD96A2F2CEE3}" srcOrd="0" destOrd="0" presId="urn:microsoft.com/office/officeart/2008/layout/HorizontalMultiLevelHierarchy"/>
    <dgm:cxn modelId="{96871551-E5DA-4068-89A5-78EC9ED1D94D}" type="presOf" srcId="{9A464E06-68E0-4592-A0B2-0626FD054C2C}" destId="{724CF726-3F50-40EB-85CC-934390AB4C97}" srcOrd="0" destOrd="0" presId="urn:microsoft.com/office/officeart/2008/layout/HorizontalMultiLevelHierarchy"/>
    <dgm:cxn modelId="{1AB3497C-E153-4BFC-8C8A-3B4D06DD7113}" srcId="{535A48D6-3847-4EBA-9A7E-9FDBF12465B6}" destId="{0D4EF04A-E3F6-4D71-AED0-591F67B3E476}" srcOrd="2" destOrd="0" parTransId="{E329A4E0-B1C7-4851-AEC1-93EFDBE8B283}" sibTransId="{67B41437-2D75-4BA8-9C6A-27BAE7393FC7}"/>
    <dgm:cxn modelId="{AAF84C7E-822D-4044-B680-A995F3FE2BFA}" type="presOf" srcId="{E329A4E0-B1C7-4851-AEC1-93EFDBE8B283}" destId="{24E66DE2-71AE-4AF3-9E5F-175528B20FF7}" srcOrd="0" destOrd="0" presId="urn:microsoft.com/office/officeart/2008/layout/HorizontalMultiLevelHierarchy"/>
    <dgm:cxn modelId="{9F867583-895E-479B-892E-E7B66E7FDE67}" type="presOf" srcId="{0D4EF04A-E3F6-4D71-AED0-591F67B3E476}" destId="{B2FD536C-AB5E-4AE5-A2DF-F7CD9C426615}" srcOrd="0" destOrd="0" presId="urn:microsoft.com/office/officeart/2008/layout/HorizontalMultiLevelHierarchy"/>
    <dgm:cxn modelId="{C7553893-DA14-4B33-9B61-EC5BAA83CB65}" type="presOf" srcId="{A60430F6-0AF6-4702-8182-20E4ACBE8489}" destId="{30C55F52-1292-4385-915B-A8555C357DC7}" srcOrd="0" destOrd="0" presId="urn:microsoft.com/office/officeart/2008/layout/HorizontalMultiLevelHierarchy"/>
    <dgm:cxn modelId="{8C32F194-CC91-4FB1-81C8-251DEBD57A43}" type="presOf" srcId="{95D32E6B-452B-4A56-AAAB-903D5CE053B0}" destId="{A1AEDB27-CD47-44CA-AC36-4D5C2DD33F6C}" srcOrd="0" destOrd="0" presId="urn:microsoft.com/office/officeart/2008/layout/HorizontalMultiLevelHierarchy"/>
    <dgm:cxn modelId="{387F94BC-528E-4190-9C21-294D799DA732}" srcId="{535A48D6-3847-4EBA-9A7E-9FDBF12465B6}" destId="{A11A2113-AF0D-4DE5-8ADF-CD09A00CE3B6}" srcOrd="1" destOrd="0" parTransId="{95D32E6B-452B-4A56-AAAB-903D5CE053B0}" sibTransId="{D39F032E-897D-4C3E-886E-C84702E7C98D}"/>
    <dgm:cxn modelId="{C8557BC7-1642-4BBF-9637-4D30A6FEF748}" type="presOf" srcId="{6FE20847-35AC-4F1C-849F-41BD47650D57}" destId="{1456B178-ED32-4ADF-B8E9-19A6D449A372}" srcOrd="0" destOrd="0" presId="urn:microsoft.com/office/officeart/2008/layout/HorizontalMultiLevelHierarchy"/>
    <dgm:cxn modelId="{57789FD2-3A28-43EC-B580-BEC4D9276C8F}" type="presOf" srcId="{95D32E6B-452B-4A56-AAAB-903D5CE053B0}" destId="{6D313C40-780A-425B-A19E-DC7CC52977A8}" srcOrd="1" destOrd="0" presId="urn:microsoft.com/office/officeart/2008/layout/HorizontalMultiLevelHierarchy"/>
    <dgm:cxn modelId="{055F78DE-E5AD-4BEE-B23B-FD1A88707F52}" type="presOf" srcId="{F39E693F-F2B8-4733-BD57-6AF8E851093A}" destId="{413F46BF-E2E2-4BBD-90C1-F16A4FBB6103}" srcOrd="0" destOrd="0" presId="urn:microsoft.com/office/officeart/2008/layout/HorizontalMultiLevelHierarchy"/>
    <dgm:cxn modelId="{2241DBE6-9488-4BBB-A142-47E296685A77}" type="presOf" srcId="{A11A2113-AF0D-4DE5-8ADF-CD09A00CE3B6}" destId="{31E9E030-50B6-456A-8CC1-AAAA579D0A5E}" srcOrd="0" destOrd="0" presId="urn:microsoft.com/office/officeart/2008/layout/HorizontalMultiLevelHierarchy"/>
    <dgm:cxn modelId="{E67E35EF-8B43-413B-BC2F-B64855FCEA09}" srcId="{535A48D6-3847-4EBA-9A7E-9FDBF12465B6}" destId="{A3E129FA-C5AD-46E8-8391-75FC91489220}" srcOrd="3" destOrd="0" parTransId="{A60430F6-0AF6-4702-8182-20E4ACBE8489}" sibTransId="{93CCE3A8-6532-4805-90B8-311C7CC2E1BB}"/>
    <dgm:cxn modelId="{F2960CB6-AEA9-40AD-8459-49EC2383FD5D}" type="presParOf" srcId="{1456B178-ED32-4ADF-B8E9-19A6D449A372}" destId="{70E002B7-4D7E-4A79-86D6-AB7E3782C553}" srcOrd="0" destOrd="0" presId="urn:microsoft.com/office/officeart/2008/layout/HorizontalMultiLevelHierarchy"/>
    <dgm:cxn modelId="{6F84FE3B-E15B-46E8-ADA0-893E5DCD97E8}" type="presParOf" srcId="{70E002B7-4D7E-4A79-86D6-AB7E3782C553}" destId="{AF134907-5B4E-49D1-9CDD-CD96A2F2CEE3}" srcOrd="0" destOrd="0" presId="urn:microsoft.com/office/officeart/2008/layout/HorizontalMultiLevelHierarchy"/>
    <dgm:cxn modelId="{03F7F34C-052A-41D8-9729-8C995454E7F8}" type="presParOf" srcId="{70E002B7-4D7E-4A79-86D6-AB7E3782C553}" destId="{D327597C-F54A-45CC-B21C-4EB023662D6D}" srcOrd="1" destOrd="0" presId="urn:microsoft.com/office/officeart/2008/layout/HorizontalMultiLevelHierarchy"/>
    <dgm:cxn modelId="{3CEBB5BF-5923-443D-A9E8-BC185B849FF8}" type="presParOf" srcId="{D327597C-F54A-45CC-B21C-4EB023662D6D}" destId="{413F46BF-E2E2-4BBD-90C1-F16A4FBB6103}" srcOrd="0" destOrd="0" presId="urn:microsoft.com/office/officeart/2008/layout/HorizontalMultiLevelHierarchy"/>
    <dgm:cxn modelId="{2ADB02A1-D28F-4752-8074-0E03E377C8C0}" type="presParOf" srcId="{413F46BF-E2E2-4BBD-90C1-F16A4FBB6103}" destId="{9B2BA3FA-02DF-4FE1-9EDA-0E224D910D19}" srcOrd="0" destOrd="0" presId="urn:microsoft.com/office/officeart/2008/layout/HorizontalMultiLevelHierarchy"/>
    <dgm:cxn modelId="{5097FE67-4F4E-489A-9D4D-458B3483D354}" type="presParOf" srcId="{D327597C-F54A-45CC-B21C-4EB023662D6D}" destId="{BD9FDCB4-9B7F-49F8-B65F-5DC2EF1BB230}" srcOrd="1" destOrd="0" presId="urn:microsoft.com/office/officeart/2008/layout/HorizontalMultiLevelHierarchy"/>
    <dgm:cxn modelId="{79EFE27A-C25F-48D9-A0FD-BDDF2E0C4574}" type="presParOf" srcId="{BD9FDCB4-9B7F-49F8-B65F-5DC2EF1BB230}" destId="{DA09D8C9-2569-46F5-B240-452441CEB4FD}" srcOrd="0" destOrd="0" presId="urn:microsoft.com/office/officeart/2008/layout/HorizontalMultiLevelHierarchy"/>
    <dgm:cxn modelId="{AC8CDC39-7019-401D-B765-BC3A40A27A4A}" type="presParOf" srcId="{BD9FDCB4-9B7F-49F8-B65F-5DC2EF1BB230}" destId="{0B4D4BF5-9817-4448-AC3F-FCD452EF158D}" srcOrd="1" destOrd="0" presId="urn:microsoft.com/office/officeart/2008/layout/HorizontalMultiLevelHierarchy"/>
    <dgm:cxn modelId="{7EC4C708-4270-41E6-80BE-AF5339496A57}" type="presParOf" srcId="{D327597C-F54A-45CC-B21C-4EB023662D6D}" destId="{A1AEDB27-CD47-44CA-AC36-4D5C2DD33F6C}" srcOrd="2" destOrd="0" presId="urn:microsoft.com/office/officeart/2008/layout/HorizontalMultiLevelHierarchy"/>
    <dgm:cxn modelId="{9CF8F659-34E2-4871-AF80-9BA750781E0E}" type="presParOf" srcId="{A1AEDB27-CD47-44CA-AC36-4D5C2DD33F6C}" destId="{6D313C40-780A-425B-A19E-DC7CC52977A8}" srcOrd="0" destOrd="0" presId="urn:microsoft.com/office/officeart/2008/layout/HorizontalMultiLevelHierarchy"/>
    <dgm:cxn modelId="{61051FC7-0F62-4AA5-86BF-6C949E487E80}" type="presParOf" srcId="{D327597C-F54A-45CC-B21C-4EB023662D6D}" destId="{7270579E-5BE3-4DCA-9CFE-231F34CB2C73}" srcOrd="3" destOrd="0" presId="urn:microsoft.com/office/officeart/2008/layout/HorizontalMultiLevelHierarchy"/>
    <dgm:cxn modelId="{2846F9A6-F5BF-471E-ABE7-C8EEEB06EE3C}" type="presParOf" srcId="{7270579E-5BE3-4DCA-9CFE-231F34CB2C73}" destId="{31E9E030-50B6-456A-8CC1-AAAA579D0A5E}" srcOrd="0" destOrd="0" presId="urn:microsoft.com/office/officeart/2008/layout/HorizontalMultiLevelHierarchy"/>
    <dgm:cxn modelId="{99BCAC7B-26BE-43CE-A787-4970FCF15BE1}" type="presParOf" srcId="{7270579E-5BE3-4DCA-9CFE-231F34CB2C73}" destId="{465E14D3-2D55-4B6E-8B00-F578928D3686}" srcOrd="1" destOrd="0" presId="urn:microsoft.com/office/officeart/2008/layout/HorizontalMultiLevelHierarchy"/>
    <dgm:cxn modelId="{5A083370-13A7-49E5-B484-6362C60C5951}" type="presParOf" srcId="{D327597C-F54A-45CC-B21C-4EB023662D6D}" destId="{24E66DE2-71AE-4AF3-9E5F-175528B20FF7}" srcOrd="4" destOrd="0" presId="urn:microsoft.com/office/officeart/2008/layout/HorizontalMultiLevelHierarchy"/>
    <dgm:cxn modelId="{8DEB1D5F-FB5C-4DAE-A4F8-E55AAE1FC788}" type="presParOf" srcId="{24E66DE2-71AE-4AF3-9E5F-175528B20FF7}" destId="{C4866D99-9BD3-4FF7-9C64-C5B3F1DAEF17}" srcOrd="0" destOrd="0" presId="urn:microsoft.com/office/officeart/2008/layout/HorizontalMultiLevelHierarchy"/>
    <dgm:cxn modelId="{39233CB4-A257-464B-8F7D-5CC89B6B1585}" type="presParOf" srcId="{D327597C-F54A-45CC-B21C-4EB023662D6D}" destId="{B1A4A4F7-81CE-4FF6-A834-96BACA00FEF4}" srcOrd="5" destOrd="0" presId="urn:microsoft.com/office/officeart/2008/layout/HorizontalMultiLevelHierarchy"/>
    <dgm:cxn modelId="{EB5D22E5-B2F0-4945-914D-B098A45BD5DF}" type="presParOf" srcId="{B1A4A4F7-81CE-4FF6-A834-96BACA00FEF4}" destId="{B2FD536C-AB5E-4AE5-A2DF-F7CD9C426615}" srcOrd="0" destOrd="0" presId="urn:microsoft.com/office/officeart/2008/layout/HorizontalMultiLevelHierarchy"/>
    <dgm:cxn modelId="{BF1702B1-96FC-4947-9E09-2D40FCD49E99}" type="presParOf" srcId="{B1A4A4F7-81CE-4FF6-A834-96BACA00FEF4}" destId="{EB6CDA76-05C6-4748-ACA3-879ECFC88ED7}" srcOrd="1" destOrd="0" presId="urn:microsoft.com/office/officeart/2008/layout/HorizontalMultiLevelHierarchy"/>
    <dgm:cxn modelId="{BDACB9A2-8041-4A2E-9C75-D5585D86F0A4}" type="presParOf" srcId="{D327597C-F54A-45CC-B21C-4EB023662D6D}" destId="{30C55F52-1292-4385-915B-A8555C357DC7}" srcOrd="6" destOrd="0" presId="urn:microsoft.com/office/officeart/2008/layout/HorizontalMultiLevelHierarchy"/>
    <dgm:cxn modelId="{B4D8BD33-490B-4BC6-97E5-86FF764BFC3D}" type="presParOf" srcId="{30C55F52-1292-4385-915B-A8555C357DC7}" destId="{4E19E419-8F32-47B7-BC6E-A7FB7ABAB597}" srcOrd="0" destOrd="0" presId="urn:microsoft.com/office/officeart/2008/layout/HorizontalMultiLevelHierarchy"/>
    <dgm:cxn modelId="{5CE794E5-9B64-499D-AA2B-5EB6E499AF1F}" type="presParOf" srcId="{D327597C-F54A-45CC-B21C-4EB023662D6D}" destId="{F71836A6-839F-4C8B-B73D-19DF8C3028B7}" srcOrd="7" destOrd="0" presId="urn:microsoft.com/office/officeart/2008/layout/HorizontalMultiLevelHierarchy"/>
    <dgm:cxn modelId="{5C57F7A2-9179-44B2-88FC-BB2751854C43}" type="presParOf" srcId="{F71836A6-839F-4C8B-B73D-19DF8C3028B7}" destId="{B28A1C24-AE60-48E8-8FA1-186D97D8A7D1}" srcOrd="0" destOrd="0" presId="urn:microsoft.com/office/officeart/2008/layout/HorizontalMultiLevelHierarchy"/>
    <dgm:cxn modelId="{C8C80C00-6D49-41EF-BBE7-34F8724309F9}" type="presParOf" srcId="{F71836A6-839F-4C8B-B73D-19DF8C3028B7}" destId="{186DB9D3-3DED-42DD-8F9C-469F4515CDB7}" srcOrd="1" destOrd="0" presId="urn:microsoft.com/office/officeart/2008/layout/HorizontalMultiLevelHierarchy"/>
    <dgm:cxn modelId="{BF05D83D-3CAF-46DB-8CD8-8682B02ACC1E}" type="presParOf" srcId="{D327597C-F54A-45CC-B21C-4EB023662D6D}" destId="{724CF726-3F50-40EB-85CC-934390AB4C97}" srcOrd="8" destOrd="0" presId="urn:microsoft.com/office/officeart/2008/layout/HorizontalMultiLevelHierarchy"/>
    <dgm:cxn modelId="{7F57EF99-36B8-469A-BF78-039E098B333A}" type="presParOf" srcId="{724CF726-3F50-40EB-85CC-934390AB4C97}" destId="{867573E5-CC3B-445C-BE8A-BE39125E64CB}" srcOrd="0" destOrd="0" presId="urn:microsoft.com/office/officeart/2008/layout/HorizontalMultiLevelHierarchy"/>
    <dgm:cxn modelId="{D16BD19D-6C8C-469E-954F-F4533294F3D9}" type="presParOf" srcId="{D327597C-F54A-45CC-B21C-4EB023662D6D}" destId="{D23B9530-991E-4980-979C-5957D94245E7}" srcOrd="9" destOrd="0" presId="urn:microsoft.com/office/officeart/2008/layout/HorizontalMultiLevelHierarchy"/>
    <dgm:cxn modelId="{B359F679-BA64-48B9-B81B-1C1D2D4402D9}" type="presParOf" srcId="{D23B9530-991E-4980-979C-5957D94245E7}" destId="{B36A96E0-51B9-42D2-AD36-4E9429E7C455}" srcOrd="0" destOrd="0" presId="urn:microsoft.com/office/officeart/2008/layout/HorizontalMultiLevelHierarchy"/>
    <dgm:cxn modelId="{2E9A557D-E7E9-47ED-801E-3AA8EA62A0CB}" type="presParOf" srcId="{D23B9530-991E-4980-979C-5957D94245E7}" destId="{50197713-D5F4-45FD-813F-92D6F9528424}"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450C2E-53BB-481B-A0B9-EE7A01171B07}">
      <dsp:nvSpPr>
        <dsp:cNvPr id="0" name=""/>
        <dsp:cNvSpPr/>
      </dsp:nvSpPr>
      <dsp:spPr>
        <a:xfrm>
          <a:off x="0" y="235527"/>
          <a:ext cx="11676761"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13DCA9-B8A8-46CF-B6B6-01136DA2D58F}">
      <dsp:nvSpPr>
        <dsp:cNvPr id="0" name=""/>
        <dsp:cNvSpPr/>
      </dsp:nvSpPr>
      <dsp:spPr>
        <a:xfrm>
          <a:off x="555900" y="43647"/>
          <a:ext cx="11117998" cy="383760"/>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08948" tIns="0" rIns="308948" bIns="0" numCol="1" spcCol="1270" anchor="ctr" anchorCtr="0">
          <a:noAutofit/>
        </a:bodyPr>
        <a:lstStyle/>
        <a:p>
          <a:pPr marL="0" lvl="0" indent="0" algn="l" defTabSz="889000">
            <a:lnSpc>
              <a:spcPct val="90000"/>
            </a:lnSpc>
            <a:spcBef>
              <a:spcPct val="0"/>
            </a:spcBef>
            <a:spcAft>
              <a:spcPct val="35000"/>
            </a:spcAft>
            <a:buNone/>
          </a:pPr>
          <a:r>
            <a:rPr lang="uk-UA" sz="2000" kern="1200" dirty="0"/>
            <a:t>повна назва міністерства і ЗВО, факультету, кафедри (вгорі);</a:t>
          </a:r>
        </a:p>
      </dsp:txBody>
      <dsp:txXfrm>
        <a:off x="574634" y="62381"/>
        <a:ext cx="11080530" cy="346292"/>
      </dsp:txXfrm>
    </dsp:sp>
    <dsp:sp modelId="{6ED0C736-DF30-4DE9-9508-C17A45940131}">
      <dsp:nvSpPr>
        <dsp:cNvPr id="0" name=""/>
        <dsp:cNvSpPr/>
      </dsp:nvSpPr>
      <dsp:spPr>
        <a:xfrm>
          <a:off x="0" y="825207"/>
          <a:ext cx="11676761"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93764E-201A-4D80-B42E-C4F46B383216}">
      <dsp:nvSpPr>
        <dsp:cNvPr id="0" name=""/>
        <dsp:cNvSpPr/>
      </dsp:nvSpPr>
      <dsp:spPr>
        <a:xfrm>
          <a:off x="555900" y="633327"/>
          <a:ext cx="11117998" cy="383760"/>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08948" tIns="0" rIns="308948" bIns="0" numCol="1" spcCol="1270" anchor="ctr" anchorCtr="0">
          <a:noAutofit/>
        </a:bodyPr>
        <a:lstStyle/>
        <a:p>
          <a:pPr marL="0" lvl="0" indent="0" algn="l" defTabSz="889000">
            <a:lnSpc>
              <a:spcPct val="90000"/>
            </a:lnSpc>
            <a:spcBef>
              <a:spcPct val="0"/>
            </a:spcBef>
            <a:spcAft>
              <a:spcPct val="35000"/>
            </a:spcAft>
            <a:buFont typeface="Symbol" panose="05050102010706020507" pitchFamily="18" charset="2"/>
            <a:buNone/>
          </a:pPr>
          <a:r>
            <a:rPr lang="uk-UA" sz="2000" kern="1200" dirty="0"/>
            <a:t>найменування роботи (бакалаврська чи магістерська),</a:t>
          </a:r>
          <a:endParaRPr lang="ru-RU" sz="2000" kern="1200" dirty="0"/>
        </a:p>
      </dsp:txBody>
      <dsp:txXfrm>
        <a:off x="574634" y="652061"/>
        <a:ext cx="11080530" cy="346292"/>
      </dsp:txXfrm>
    </dsp:sp>
    <dsp:sp modelId="{15AA89C5-9CFB-4940-AC61-2D2BE9BDEE5F}">
      <dsp:nvSpPr>
        <dsp:cNvPr id="0" name=""/>
        <dsp:cNvSpPr/>
      </dsp:nvSpPr>
      <dsp:spPr>
        <a:xfrm>
          <a:off x="0" y="1414887"/>
          <a:ext cx="11676761"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924381-AC44-4690-87D3-9675B5DF9E9C}">
      <dsp:nvSpPr>
        <dsp:cNvPr id="0" name=""/>
        <dsp:cNvSpPr/>
      </dsp:nvSpPr>
      <dsp:spPr>
        <a:xfrm>
          <a:off x="555900" y="1223007"/>
          <a:ext cx="11117998" cy="383760"/>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08948" tIns="0" rIns="308948" bIns="0" numCol="1" spcCol="1270" anchor="ctr" anchorCtr="0">
          <a:noAutofit/>
        </a:bodyPr>
        <a:lstStyle/>
        <a:p>
          <a:pPr marL="0" lvl="0" indent="0" algn="l" defTabSz="889000">
            <a:lnSpc>
              <a:spcPct val="90000"/>
            </a:lnSpc>
            <a:spcBef>
              <a:spcPct val="0"/>
            </a:spcBef>
            <a:spcAft>
              <a:spcPct val="35000"/>
            </a:spcAft>
            <a:buFont typeface="Symbol" panose="05050102010706020507" pitchFamily="18" charset="2"/>
            <a:buNone/>
          </a:pPr>
          <a:r>
            <a:rPr lang="uk-UA" sz="2000" kern="1200" dirty="0"/>
            <a:t>шифр і найменування спеціальності та освітнього рівня,</a:t>
          </a:r>
          <a:endParaRPr lang="ru-RU" sz="2000" kern="1200" dirty="0"/>
        </a:p>
      </dsp:txBody>
      <dsp:txXfrm>
        <a:off x="574634" y="1241741"/>
        <a:ext cx="11080530" cy="346292"/>
      </dsp:txXfrm>
    </dsp:sp>
    <dsp:sp modelId="{1211168A-ECAE-40BC-BC63-F68B36B55D6C}">
      <dsp:nvSpPr>
        <dsp:cNvPr id="0" name=""/>
        <dsp:cNvSpPr/>
      </dsp:nvSpPr>
      <dsp:spPr>
        <a:xfrm>
          <a:off x="0" y="2004567"/>
          <a:ext cx="11676761"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BE3CD9-AE7D-4B3E-ADA2-E332AC356B18}">
      <dsp:nvSpPr>
        <dsp:cNvPr id="0" name=""/>
        <dsp:cNvSpPr/>
      </dsp:nvSpPr>
      <dsp:spPr>
        <a:xfrm>
          <a:off x="555900" y="1812687"/>
          <a:ext cx="11117998" cy="383760"/>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08948" tIns="0" rIns="308948" bIns="0" numCol="1" spcCol="1270" anchor="ctr" anchorCtr="0">
          <a:noAutofit/>
        </a:bodyPr>
        <a:lstStyle/>
        <a:p>
          <a:pPr marL="0" lvl="0" indent="0" algn="l" defTabSz="889000">
            <a:lnSpc>
              <a:spcPct val="90000"/>
            </a:lnSpc>
            <a:spcBef>
              <a:spcPct val="0"/>
            </a:spcBef>
            <a:spcAft>
              <a:spcPct val="35000"/>
            </a:spcAft>
            <a:buFont typeface="Symbol" panose="05050102010706020507" pitchFamily="18" charset="2"/>
            <a:buNone/>
          </a:pPr>
          <a:r>
            <a:rPr lang="uk-UA" sz="2000" kern="1200" dirty="0"/>
            <a:t>тема роботи (посередині);</a:t>
          </a:r>
          <a:endParaRPr lang="ru-RU" sz="2000" kern="1200" dirty="0"/>
        </a:p>
      </dsp:txBody>
      <dsp:txXfrm>
        <a:off x="574634" y="1831421"/>
        <a:ext cx="11080530" cy="346292"/>
      </dsp:txXfrm>
    </dsp:sp>
    <dsp:sp modelId="{74949728-50F9-48E7-91FA-73584CB22632}">
      <dsp:nvSpPr>
        <dsp:cNvPr id="0" name=""/>
        <dsp:cNvSpPr/>
      </dsp:nvSpPr>
      <dsp:spPr>
        <a:xfrm>
          <a:off x="0" y="2729864"/>
          <a:ext cx="11676761"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8C6C16-90E2-4BD2-BB68-7C621DD2B5FA}">
      <dsp:nvSpPr>
        <dsp:cNvPr id="0" name=""/>
        <dsp:cNvSpPr/>
      </dsp:nvSpPr>
      <dsp:spPr>
        <a:xfrm>
          <a:off x="555900" y="2402367"/>
          <a:ext cx="11117998" cy="519376"/>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08948" tIns="0" rIns="308948" bIns="0" numCol="1" spcCol="1270" anchor="ctr" anchorCtr="0">
          <a:noAutofit/>
        </a:bodyPr>
        <a:lstStyle/>
        <a:p>
          <a:pPr marL="0" lvl="0" indent="0" algn="l" defTabSz="889000">
            <a:lnSpc>
              <a:spcPct val="90000"/>
            </a:lnSpc>
            <a:spcBef>
              <a:spcPct val="0"/>
            </a:spcBef>
            <a:spcAft>
              <a:spcPct val="35000"/>
            </a:spcAft>
            <a:buFont typeface="Symbol" panose="05050102010706020507" pitchFamily="18" charset="2"/>
            <a:buNone/>
          </a:pPr>
          <a:r>
            <a:rPr lang="uk-UA" sz="2000" kern="1200" dirty="0"/>
            <a:t>прізвище, ім’я та по батькові студента (в родовому відмінку), номер (шифр) групи та курс, де він навчається (нижче);</a:t>
          </a:r>
          <a:endParaRPr lang="ru-RU" sz="2000" kern="1200" dirty="0"/>
        </a:p>
      </dsp:txBody>
      <dsp:txXfrm>
        <a:off x="581254" y="2427721"/>
        <a:ext cx="11067290" cy="468668"/>
      </dsp:txXfrm>
    </dsp:sp>
    <dsp:sp modelId="{AB9F1056-65B2-4390-AFBA-F14EA669336E}">
      <dsp:nvSpPr>
        <dsp:cNvPr id="0" name=""/>
        <dsp:cNvSpPr/>
      </dsp:nvSpPr>
      <dsp:spPr>
        <a:xfrm>
          <a:off x="0" y="3523563"/>
          <a:ext cx="11676761"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6BAF11-0338-4422-8C68-74C3D012DDE4}">
      <dsp:nvSpPr>
        <dsp:cNvPr id="0" name=""/>
        <dsp:cNvSpPr/>
      </dsp:nvSpPr>
      <dsp:spPr>
        <a:xfrm>
          <a:off x="555900" y="3127664"/>
          <a:ext cx="11117998" cy="587778"/>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08948" tIns="0" rIns="308948" bIns="0" numCol="1" spcCol="1270" anchor="ctr" anchorCtr="0">
          <a:noAutofit/>
        </a:bodyPr>
        <a:lstStyle/>
        <a:p>
          <a:pPr marL="0" lvl="0" indent="0" algn="l" defTabSz="889000">
            <a:lnSpc>
              <a:spcPct val="90000"/>
            </a:lnSpc>
            <a:spcBef>
              <a:spcPct val="0"/>
            </a:spcBef>
            <a:spcAft>
              <a:spcPct val="35000"/>
            </a:spcAft>
            <a:buFont typeface="Symbol" panose="05050102010706020507" pitchFamily="18" charset="2"/>
            <a:buNone/>
          </a:pPr>
          <a:r>
            <a:rPr lang="uk-UA" sz="2000" kern="1200" dirty="0"/>
            <a:t>прізвище, ім’я та по батькові наукового керівника – вчене звання, науковий ступінь та посада (у називному відмінку);</a:t>
          </a:r>
          <a:endParaRPr lang="ru-RU" sz="2000" kern="1200" dirty="0"/>
        </a:p>
      </dsp:txBody>
      <dsp:txXfrm>
        <a:off x="584593" y="3156357"/>
        <a:ext cx="11060612" cy="530392"/>
      </dsp:txXfrm>
    </dsp:sp>
    <dsp:sp modelId="{F3004012-4C98-40FF-A3E9-384F34B6954A}">
      <dsp:nvSpPr>
        <dsp:cNvPr id="0" name=""/>
        <dsp:cNvSpPr/>
      </dsp:nvSpPr>
      <dsp:spPr>
        <a:xfrm>
          <a:off x="0" y="4113243"/>
          <a:ext cx="11676761"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70C8FE-5E07-488F-8D72-33F9AE326D68}">
      <dsp:nvSpPr>
        <dsp:cNvPr id="0" name=""/>
        <dsp:cNvSpPr/>
      </dsp:nvSpPr>
      <dsp:spPr>
        <a:xfrm>
          <a:off x="555900" y="3921363"/>
          <a:ext cx="11117998" cy="383760"/>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08948" tIns="0" rIns="308948" bIns="0" numCol="1" spcCol="1270" anchor="ctr" anchorCtr="0">
          <a:noAutofit/>
        </a:bodyPr>
        <a:lstStyle/>
        <a:p>
          <a:pPr marL="0" lvl="0" indent="0" algn="l" defTabSz="889000">
            <a:lnSpc>
              <a:spcPct val="90000"/>
            </a:lnSpc>
            <a:spcBef>
              <a:spcPct val="0"/>
            </a:spcBef>
            <a:spcAft>
              <a:spcPct val="35000"/>
            </a:spcAft>
            <a:buNone/>
          </a:pPr>
          <a:r>
            <a:rPr lang="uk-UA" sz="2000" kern="1200" dirty="0"/>
            <a:t>відомості про дату захисту роботи,</a:t>
          </a:r>
        </a:p>
      </dsp:txBody>
      <dsp:txXfrm>
        <a:off x="574634" y="3940097"/>
        <a:ext cx="11080530" cy="346292"/>
      </dsp:txXfrm>
    </dsp:sp>
    <dsp:sp modelId="{46A4FEC9-AEB6-4EF4-A7C5-E8449334E783}">
      <dsp:nvSpPr>
        <dsp:cNvPr id="0" name=""/>
        <dsp:cNvSpPr/>
      </dsp:nvSpPr>
      <dsp:spPr>
        <a:xfrm>
          <a:off x="0" y="4702923"/>
          <a:ext cx="11676761"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373B62-7B5E-4B70-86AA-A546F3BEF944}">
      <dsp:nvSpPr>
        <dsp:cNvPr id="0" name=""/>
        <dsp:cNvSpPr/>
      </dsp:nvSpPr>
      <dsp:spPr>
        <a:xfrm>
          <a:off x="555900" y="4511043"/>
          <a:ext cx="11117998" cy="383760"/>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08948" tIns="0" rIns="308948" bIns="0" numCol="1" spcCol="1270" anchor="ctr" anchorCtr="0">
          <a:noAutofit/>
        </a:bodyPr>
        <a:lstStyle/>
        <a:p>
          <a:pPr marL="0" lvl="0" indent="0" algn="l" defTabSz="889000">
            <a:lnSpc>
              <a:spcPct val="90000"/>
            </a:lnSpc>
            <a:spcBef>
              <a:spcPct val="0"/>
            </a:spcBef>
            <a:spcAft>
              <a:spcPct val="35000"/>
            </a:spcAft>
            <a:buNone/>
          </a:pPr>
          <a:r>
            <a:rPr lang="uk-UA" sz="2000" kern="1200" dirty="0"/>
            <a:t>відомості про оцінку роботи,</a:t>
          </a:r>
        </a:p>
      </dsp:txBody>
      <dsp:txXfrm>
        <a:off x="574634" y="4529777"/>
        <a:ext cx="11080530" cy="346292"/>
      </dsp:txXfrm>
    </dsp:sp>
    <dsp:sp modelId="{E939D877-CB05-4562-8FDB-91508F22AFF7}">
      <dsp:nvSpPr>
        <dsp:cNvPr id="0" name=""/>
        <dsp:cNvSpPr/>
      </dsp:nvSpPr>
      <dsp:spPr>
        <a:xfrm>
          <a:off x="0" y="5292603"/>
          <a:ext cx="11676761"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019717F-B22E-4937-93B6-40BD07A81928}">
      <dsp:nvSpPr>
        <dsp:cNvPr id="0" name=""/>
        <dsp:cNvSpPr/>
      </dsp:nvSpPr>
      <dsp:spPr>
        <a:xfrm>
          <a:off x="555900" y="5100723"/>
          <a:ext cx="11117998" cy="383760"/>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08948" tIns="0" rIns="308948" bIns="0" numCol="1" spcCol="1270" anchor="ctr" anchorCtr="0">
          <a:noAutofit/>
        </a:bodyPr>
        <a:lstStyle/>
        <a:p>
          <a:pPr marL="0" lvl="0" indent="0" algn="l" defTabSz="889000">
            <a:lnSpc>
              <a:spcPct val="90000"/>
            </a:lnSpc>
            <a:spcBef>
              <a:spcPct val="0"/>
            </a:spcBef>
            <a:spcAft>
              <a:spcPct val="35000"/>
            </a:spcAft>
            <a:buNone/>
          </a:pPr>
          <a:r>
            <a:rPr lang="uk-UA" sz="2000" kern="1200" dirty="0"/>
            <a:t>місто і навчальний рік захисту (внизу сторінки).</a:t>
          </a:r>
        </a:p>
      </dsp:txBody>
      <dsp:txXfrm>
        <a:off x="574634" y="5119457"/>
        <a:ext cx="11080530" cy="3462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2FB460-EBFF-4C72-976C-FC3A94E6B505}">
      <dsp:nvSpPr>
        <dsp:cNvPr id="0" name=""/>
        <dsp:cNvSpPr/>
      </dsp:nvSpPr>
      <dsp:spPr>
        <a:xfrm>
          <a:off x="0" y="245218"/>
          <a:ext cx="9941940" cy="352800"/>
        </a:xfrm>
        <a:prstGeom prst="rect">
          <a:avLst/>
        </a:prstGeom>
        <a:solidFill>
          <a:schemeClr val="lt1">
            <a:alpha val="90000"/>
            <a:hueOff val="0"/>
            <a:satOff val="0"/>
            <a:lumOff val="0"/>
            <a:alphaOff val="0"/>
          </a:schemeClr>
        </a:solidFill>
        <a:ln w="9525" cap="flat" cmpd="sng" algn="ctr">
          <a:solidFill>
            <a:schemeClr val="accent6">
              <a:shade val="8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FF69017-A285-4DDC-9727-6631C2ED99E1}">
      <dsp:nvSpPr>
        <dsp:cNvPr id="0" name=""/>
        <dsp:cNvSpPr/>
      </dsp:nvSpPr>
      <dsp:spPr>
        <a:xfrm>
          <a:off x="497097" y="38577"/>
          <a:ext cx="6959358" cy="413280"/>
        </a:xfrm>
        <a:prstGeom prst="roundRect">
          <a:avLst/>
        </a:prstGeom>
        <a:gradFill rotWithShape="0">
          <a:gsLst>
            <a:gs pos="0">
              <a:schemeClr val="accent6">
                <a:shade val="80000"/>
                <a:hueOff val="0"/>
                <a:satOff val="0"/>
                <a:lumOff val="0"/>
                <a:alphaOff val="0"/>
                <a:tint val="50000"/>
                <a:satMod val="300000"/>
              </a:schemeClr>
            </a:gs>
            <a:gs pos="35000">
              <a:schemeClr val="accent6">
                <a:shade val="80000"/>
                <a:hueOff val="0"/>
                <a:satOff val="0"/>
                <a:lumOff val="0"/>
                <a:alphaOff val="0"/>
                <a:tint val="37000"/>
                <a:satMod val="300000"/>
              </a:schemeClr>
            </a:gs>
            <a:gs pos="100000">
              <a:schemeClr val="accent6">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3047" tIns="0" rIns="263047" bIns="0" numCol="1" spcCol="1270" anchor="ctr" anchorCtr="0">
          <a:noAutofit/>
        </a:bodyPr>
        <a:lstStyle/>
        <a:p>
          <a:pPr marL="0" lvl="0" indent="0" algn="l" defTabSz="889000">
            <a:lnSpc>
              <a:spcPct val="90000"/>
            </a:lnSpc>
            <a:spcBef>
              <a:spcPct val="0"/>
            </a:spcBef>
            <a:spcAft>
              <a:spcPct val="35000"/>
            </a:spcAft>
            <a:buNone/>
          </a:pPr>
          <a:r>
            <a:rPr lang="uk-UA" sz="2000" b="1" kern="1200" dirty="0"/>
            <a:t>Актуальність теми дослідження</a:t>
          </a:r>
          <a:endParaRPr lang="uk-UA" sz="2000" b="0" i="0" kern="1200" noProof="0" dirty="0"/>
        </a:p>
      </dsp:txBody>
      <dsp:txXfrm>
        <a:off x="517272" y="58752"/>
        <a:ext cx="6919008" cy="372930"/>
      </dsp:txXfrm>
    </dsp:sp>
    <dsp:sp modelId="{F697D52B-40AD-4C4B-847E-2D948D9EC4C2}">
      <dsp:nvSpPr>
        <dsp:cNvPr id="0" name=""/>
        <dsp:cNvSpPr/>
      </dsp:nvSpPr>
      <dsp:spPr>
        <a:xfrm>
          <a:off x="0" y="880258"/>
          <a:ext cx="9941940" cy="352800"/>
        </a:xfrm>
        <a:prstGeom prst="rect">
          <a:avLst/>
        </a:prstGeom>
        <a:solidFill>
          <a:schemeClr val="lt1">
            <a:alpha val="90000"/>
            <a:hueOff val="0"/>
            <a:satOff val="0"/>
            <a:lumOff val="0"/>
            <a:alphaOff val="0"/>
          </a:schemeClr>
        </a:solidFill>
        <a:ln w="9525" cap="flat" cmpd="sng" algn="ctr">
          <a:solidFill>
            <a:schemeClr val="accent6">
              <a:shade val="80000"/>
              <a:hueOff val="0"/>
              <a:satOff val="-4832"/>
              <a:lumOff val="4831"/>
              <a:alphaOff val="0"/>
            </a:schemeClr>
          </a:solidFill>
          <a:prstDash val="solid"/>
        </a:ln>
        <a:effectLst/>
      </dsp:spPr>
      <dsp:style>
        <a:lnRef idx="1">
          <a:scrgbClr r="0" g="0" b="0"/>
        </a:lnRef>
        <a:fillRef idx="1">
          <a:scrgbClr r="0" g="0" b="0"/>
        </a:fillRef>
        <a:effectRef idx="0">
          <a:scrgbClr r="0" g="0" b="0"/>
        </a:effectRef>
        <a:fontRef idx="minor"/>
      </dsp:style>
    </dsp:sp>
    <dsp:sp modelId="{7F566BE4-F1A4-461B-AC3C-919989023A0A}">
      <dsp:nvSpPr>
        <dsp:cNvPr id="0" name=""/>
        <dsp:cNvSpPr/>
      </dsp:nvSpPr>
      <dsp:spPr>
        <a:xfrm>
          <a:off x="497097" y="673618"/>
          <a:ext cx="6959358" cy="413280"/>
        </a:xfrm>
        <a:prstGeom prst="roundRect">
          <a:avLst/>
        </a:prstGeom>
        <a:gradFill rotWithShape="0">
          <a:gsLst>
            <a:gs pos="0">
              <a:schemeClr val="accent6">
                <a:shade val="80000"/>
                <a:hueOff val="0"/>
                <a:satOff val="-4832"/>
                <a:lumOff val="4831"/>
                <a:alphaOff val="0"/>
                <a:tint val="50000"/>
                <a:satMod val="300000"/>
              </a:schemeClr>
            </a:gs>
            <a:gs pos="35000">
              <a:schemeClr val="accent6">
                <a:shade val="80000"/>
                <a:hueOff val="0"/>
                <a:satOff val="-4832"/>
                <a:lumOff val="4831"/>
                <a:alphaOff val="0"/>
                <a:tint val="37000"/>
                <a:satMod val="300000"/>
              </a:schemeClr>
            </a:gs>
            <a:gs pos="100000">
              <a:schemeClr val="accent6">
                <a:shade val="80000"/>
                <a:hueOff val="0"/>
                <a:satOff val="-4832"/>
                <a:lumOff val="483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3047" tIns="0" rIns="263047" bIns="0" numCol="1" spcCol="1270" anchor="ctr" anchorCtr="0">
          <a:noAutofit/>
        </a:bodyPr>
        <a:lstStyle/>
        <a:p>
          <a:pPr marL="0" lvl="0" indent="0" algn="l" defTabSz="889000">
            <a:lnSpc>
              <a:spcPct val="90000"/>
            </a:lnSpc>
            <a:spcBef>
              <a:spcPct val="0"/>
            </a:spcBef>
            <a:spcAft>
              <a:spcPct val="35000"/>
            </a:spcAft>
            <a:buNone/>
          </a:pPr>
          <a:r>
            <a:rPr lang="uk-UA" sz="2000" b="1" kern="1200" dirty="0"/>
            <a:t>Мета і завдання дослідження</a:t>
          </a:r>
          <a:endParaRPr lang="uk-UA" sz="2000" b="0" i="0" kern="1200" noProof="0" dirty="0"/>
        </a:p>
      </dsp:txBody>
      <dsp:txXfrm>
        <a:off x="517272" y="693793"/>
        <a:ext cx="6919008" cy="372930"/>
      </dsp:txXfrm>
    </dsp:sp>
    <dsp:sp modelId="{1B2765B0-E65A-4750-AD39-692D74D7E2C7}">
      <dsp:nvSpPr>
        <dsp:cNvPr id="0" name=""/>
        <dsp:cNvSpPr/>
      </dsp:nvSpPr>
      <dsp:spPr>
        <a:xfrm>
          <a:off x="0" y="1515298"/>
          <a:ext cx="9941940" cy="352800"/>
        </a:xfrm>
        <a:prstGeom prst="rect">
          <a:avLst/>
        </a:prstGeom>
        <a:solidFill>
          <a:schemeClr val="lt1">
            <a:alpha val="90000"/>
            <a:hueOff val="0"/>
            <a:satOff val="0"/>
            <a:lumOff val="0"/>
            <a:alphaOff val="0"/>
          </a:schemeClr>
        </a:solidFill>
        <a:ln w="9525" cap="flat" cmpd="sng" algn="ctr">
          <a:solidFill>
            <a:schemeClr val="accent6">
              <a:shade val="80000"/>
              <a:hueOff val="0"/>
              <a:satOff val="-9663"/>
              <a:lumOff val="9661"/>
              <a:alphaOff val="0"/>
            </a:schemeClr>
          </a:solidFill>
          <a:prstDash val="solid"/>
        </a:ln>
        <a:effectLst/>
      </dsp:spPr>
      <dsp:style>
        <a:lnRef idx="1">
          <a:scrgbClr r="0" g="0" b="0"/>
        </a:lnRef>
        <a:fillRef idx="1">
          <a:scrgbClr r="0" g="0" b="0"/>
        </a:fillRef>
        <a:effectRef idx="0">
          <a:scrgbClr r="0" g="0" b="0"/>
        </a:effectRef>
        <a:fontRef idx="minor"/>
      </dsp:style>
    </dsp:sp>
    <dsp:sp modelId="{AC31FC49-CAF2-4256-BB57-93CDD0496D03}">
      <dsp:nvSpPr>
        <dsp:cNvPr id="0" name=""/>
        <dsp:cNvSpPr/>
      </dsp:nvSpPr>
      <dsp:spPr>
        <a:xfrm>
          <a:off x="497097" y="1308658"/>
          <a:ext cx="6959358" cy="413280"/>
        </a:xfrm>
        <a:prstGeom prst="roundRect">
          <a:avLst/>
        </a:prstGeom>
        <a:gradFill rotWithShape="0">
          <a:gsLst>
            <a:gs pos="0">
              <a:schemeClr val="accent6">
                <a:shade val="80000"/>
                <a:hueOff val="0"/>
                <a:satOff val="-9663"/>
                <a:lumOff val="9661"/>
                <a:alphaOff val="0"/>
                <a:tint val="50000"/>
                <a:satMod val="300000"/>
              </a:schemeClr>
            </a:gs>
            <a:gs pos="35000">
              <a:schemeClr val="accent6">
                <a:shade val="80000"/>
                <a:hueOff val="0"/>
                <a:satOff val="-9663"/>
                <a:lumOff val="9661"/>
                <a:alphaOff val="0"/>
                <a:tint val="37000"/>
                <a:satMod val="300000"/>
              </a:schemeClr>
            </a:gs>
            <a:gs pos="100000">
              <a:schemeClr val="accent6">
                <a:shade val="80000"/>
                <a:hueOff val="0"/>
                <a:satOff val="-9663"/>
                <a:lumOff val="966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3047" tIns="0" rIns="263047" bIns="0" numCol="1" spcCol="1270" anchor="ctr" anchorCtr="0">
          <a:noAutofit/>
        </a:bodyPr>
        <a:lstStyle/>
        <a:p>
          <a:pPr marL="0" lvl="0" indent="0" algn="l" defTabSz="889000">
            <a:lnSpc>
              <a:spcPct val="90000"/>
            </a:lnSpc>
            <a:spcBef>
              <a:spcPct val="0"/>
            </a:spcBef>
            <a:spcAft>
              <a:spcPct val="35000"/>
            </a:spcAft>
            <a:buNone/>
          </a:pPr>
          <a:r>
            <a:rPr lang="uk-UA" sz="2000" b="1" kern="1200" dirty="0"/>
            <a:t>Об’єкт, предмет дослідження</a:t>
          </a:r>
          <a:endParaRPr lang="uk-UA" sz="2000" b="0" i="0" kern="1200" noProof="0" dirty="0"/>
        </a:p>
      </dsp:txBody>
      <dsp:txXfrm>
        <a:off x="517272" y="1328833"/>
        <a:ext cx="6919008" cy="372930"/>
      </dsp:txXfrm>
    </dsp:sp>
    <dsp:sp modelId="{DD5403DE-97EB-4EDE-93EA-15CC7CB86608}">
      <dsp:nvSpPr>
        <dsp:cNvPr id="0" name=""/>
        <dsp:cNvSpPr/>
      </dsp:nvSpPr>
      <dsp:spPr>
        <a:xfrm>
          <a:off x="0" y="2150338"/>
          <a:ext cx="9941940" cy="352800"/>
        </a:xfrm>
        <a:prstGeom prst="rect">
          <a:avLst/>
        </a:prstGeom>
        <a:solidFill>
          <a:schemeClr val="lt1">
            <a:alpha val="90000"/>
            <a:hueOff val="0"/>
            <a:satOff val="0"/>
            <a:lumOff val="0"/>
            <a:alphaOff val="0"/>
          </a:schemeClr>
        </a:solidFill>
        <a:ln w="9525" cap="flat" cmpd="sng" algn="ctr">
          <a:solidFill>
            <a:schemeClr val="accent6">
              <a:shade val="80000"/>
              <a:hueOff val="0"/>
              <a:satOff val="-14495"/>
              <a:lumOff val="14492"/>
              <a:alphaOff val="0"/>
            </a:schemeClr>
          </a:solidFill>
          <a:prstDash val="solid"/>
        </a:ln>
        <a:effectLst/>
      </dsp:spPr>
      <dsp:style>
        <a:lnRef idx="1">
          <a:scrgbClr r="0" g="0" b="0"/>
        </a:lnRef>
        <a:fillRef idx="1">
          <a:scrgbClr r="0" g="0" b="0"/>
        </a:fillRef>
        <a:effectRef idx="0">
          <a:scrgbClr r="0" g="0" b="0"/>
        </a:effectRef>
        <a:fontRef idx="minor"/>
      </dsp:style>
    </dsp:sp>
    <dsp:sp modelId="{E9CD3413-CD9B-4D49-B362-94B7FBFB169C}">
      <dsp:nvSpPr>
        <dsp:cNvPr id="0" name=""/>
        <dsp:cNvSpPr/>
      </dsp:nvSpPr>
      <dsp:spPr>
        <a:xfrm>
          <a:off x="497097" y="1943698"/>
          <a:ext cx="6959358" cy="413280"/>
        </a:xfrm>
        <a:prstGeom prst="roundRect">
          <a:avLst/>
        </a:prstGeom>
        <a:gradFill rotWithShape="0">
          <a:gsLst>
            <a:gs pos="0">
              <a:schemeClr val="accent6">
                <a:shade val="80000"/>
                <a:hueOff val="0"/>
                <a:satOff val="-14495"/>
                <a:lumOff val="14492"/>
                <a:alphaOff val="0"/>
                <a:tint val="50000"/>
                <a:satMod val="300000"/>
              </a:schemeClr>
            </a:gs>
            <a:gs pos="35000">
              <a:schemeClr val="accent6">
                <a:shade val="80000"/>
                <a:hueOff val="0"/>
                <a:satOff val="-14495"/>
                <a:lumOff val="14492"/>
                <a:alphaOff val="0"/>
                <a:tint val="37000"/>
                <a:satMod val="300000"/>
              </a:schemeClr>
            </a:gs>
            <a:gs pos="100000">
              <a:schemeClr val="accent6">
                <a:shade val="80000"/>
                <a:hueOff val="0"/>
                <a:satOff val="-14495"/>
                <a:lumOff val="1449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3047" tIns="0" rIns="263047" bIns="0" numCol="1" spcCol="1270" anchor="ctr" anchorCtr="0">
          <a:noAutofit/>
        </a:bodyPr>
        <a:lstStyle/>
        <a:p>
          <a:pPr marL="0" lvl="0" indent="0" algn="l" defTabSz="889000">
            <a:lnSpc>
              <a:spcPct val="90000"/>
            </a:lnSpc>
            <a:spcBef>
              <a:spcPct val="0"/>
            </a:spcBef>
            <a:spcAft>
              <a:spcPct val="35000"/>
            </a:spcAft>
            <a:buNone/>
          </a:pPr>
          <a:r>
            <a:rPr lang="uk-UA" sz="2000" b="1" kern="1200" dirty="0"/>
            <a:t>Методи дослідження</a:t>
          </a:r>
          <a:endParaRPr lang="uk-UA" sz="2000" b="0" i="0" kern="1200" dirty="0"/>
        </a:p>
      </dsp:txBody>
      <dsp:txXfrm>
        <a:off x="517272" y="1963873"/>
        <a:ext cx="6919008" cy="372930"/>
      </dsp:txXfrm>
    </dsp:sp>
    <dsp:sp modelId="{6C74A9F5-D0F1-4D69-8745-82F1BCF1447B}">
      <dsp:nvSpPr>
        <dsp:cNvPr id="0" name=""/>
        <dsp:cNvSpPr/>
      </dsp:nvSpPr>
      <dsp:spPr>
        <a:xfrm>
          <a:off x="0" y="2785378"/>
          <a:ext cx="9941940" cy="352800"/>
        </a:xfrm>
        <a:prstGeom prst="rect">
          <a:avLst/>
        </a:prstGeom>
        <a:solidFill>
          <a:schemeClr val="lt1">
            <a:alpha val="90000"/>
            <a:hueOff val="0"/>
            <a:satOff val="0"/>
            <a:lumOff val="0"/>
            <a:alphaOff val="0"/>
          </a:schemeClr>
        </a:solidFill>
        <a:ln w="9525" cap="flat" cmpd="sng" algn="ctr">
          <a:solidFill>
            <a:schemeClr val="accent6">
              <a:shade val="80000"/>
              <a:hueOff val="0"/>
              <a:satOff val="-19326"/>
              <a:lumOff val="19323"/>
              <a:alphaOff val="0"/>
            </a:schemeClr>
          </a:solidFill>
          <a:prstDash val="solid"/>
        </a:ln>
        <a:effectLst/>
      </dsp:spPr>
      <dsp:style>
        <a:lnRef idx="1">
          <a:scrgbClr r="0" g="0" b="0"/>
        </a:lnRef>
        <a:fillRef idx="1">
          <a:scrgbClr r="0" g="0" b="0"/>
        </a:fillRef>
        <a:effectRef idx="0">
          <a:scrgbClr r="0" g="0" b="0"/>
        </a:effectRef>
        <a:fontRef idx="minor"/>
      </dsp:style>
    </dsp:sp>
    <dsp:sp modelId="{67C42DA6-3B80-4C25-8258-A9E15573BAC3}">
      <dsp:nvSpPr>
        <dsp:cNvPr id="0" name=""/>
        <dsp:cNvSpPr/>
      </dsp:nvSpPr>
      <dsp:spPr>
        <a:xfrm>
          <a:off x="497097" y="2578738"/>
          <a:ext cx="6959358" cy="413280"/>
        </a:xfrm>
        <a:prstGeom prst="roundRect">
          <a:avLst/>
        </a:prstGeom>
        <a:gradFill rotWithShape="0">
          <a:gsLst>
            <a:gs pos="0">
              <a:schemeClr val="accent6">
                <a:shade val="80000"/>
                <a:hueOff val="0"/>
                <a:satOff val="-19326"/>
                <a:lumOff val="19323"/>
                <a:alphaOff val="0"/>
                <a:tint val="50000"/>
                <a:satMod val="300000"/>
              </a:schemeClr>
            </a:gs>
            <a:gs pos="35000">
              <a:schemeClr val="accent6">
                <a:shade val="80000"/>
                <a:hueOff val="0"/>
                <a:satOff val="-19326"/>
                <a:lumOff val="19323"/>
                <a:alphaOff val="0"/>
                <a:tint val="37000"/>
                <a:satMod val="300000"/>
              </a:schemeClr>
            </a:gs>
            <a:gs pos="100000">
              <a:schemeClr val="accent6">
                <a:shade val="80000"/>
                <a:hueOff val="0"/>
                <a:satOff val="-19326"/>
                <a:lumOff val="1932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3047" tIns="0" rIns="263047" bIns="0" numCol="1" spcCol="1270" anchor="ctr" anchorCtr="0">
          <a:noAutofit/>
        </a:bodyPr>
        <a:lstStyle/>
        <a:p>
          <a:pPr marL="0" lvl="0" indent="0" algn="l" defTabSz="889000">
            <a:lnSpc>
              <a:spcPct val="90000"/>
            </a:lnSpc>
            <a:spcBef>
              <a:spcPct val="0"/>
            </a:spcBef>
            <a:spcAft>
              <a:spcPct val="35000"/>
            </a:spcAft>
            <a:buNone/>
          </a:pPr>
          <a:r>
            <a:rPr lang="uk-UA" sz="2000" b="1" kern="1200" dirty="0"/>
            <a:t>Теоретичне та практичне значення роботи </a:t>
          </a:r>
          <a:endParaRPr lang="ru-RU" sz="2000" kern="1200" dirty="0"/>
        </a:p>
      </dsp:txBody>
      <dsp:txXfrm>
        <a:off x="517272" y="2598913"/>
        <a:ext cx="6919008" cy="372930"/>
      </dsp:txXfrm>
    </dsp:sp>
    <dsp:sp modelId="{B34E7EFD-2CA0-4FB2-B799-F0F1E1F1C862}">
      <dsp:nvSpPr>
        <dsp:cNvPr id="0" name=""/>
        <dsp:cNvSpPr/>
      </dsp:nvSpPr>
      <dsp:spPr>
        <a:xfrm>
          <a:off x="0" y="3420418"/>
          <a:ext cx="9941940" cy="352800"/>
        </a:xfrm>
        <a:prstGeom prst="rect">
          <a:avLst/>
        </a:prstGeom>
        <a:solidFill>
          <a:schemeClr val="lt1">
            <a:alpha val="90000"/>
            <a:hueOff val="0"/>
            <a:satOff val="0"/>
            <a:lumOff val="0"/>
            <a:alphaOff val="0"/>
          </a:schemeClr>
        </a:solidFill>
        <a:ln w="9525" cap="flat" cmpd="sng" algn="ctr">
          <a:solidFill>
            <a:schemeClr val="accent6">
              <a:shade val="80000"/>
              <a:hueOff val="0"/>
              <a:satOff val="-24158"/>
              <a:lumOff val="24154"/>
              <a:alphaOff val="0"/>
            </a:schemeClr>
          </a:solidFill>
          <a:prstDash val="solid"/>
        </a:ln>
        <a:effectLst/>
      </dsp:spPr>
      <dsp:style>
        <a:lnRef idx="1">
          <a:scrgbClr r="0" g="0" b="0"/>
        </a:lnRef>
        <a:fillRef idx="1">
          <a:scrgbClr r="0" g="0" b="0"/>
        </a:fillRef>
        <a:effectRef idx="0">
          <a:scrgbClr r="0" g="0" b="0"/>
        </a:effectRef>
        <a:fontRef idx="minor"/>
      </dsp:style>
    </dsp:sp>
    <dsp:sp modelId="{84F81C50-D15E-4E90-8D60-4B00CB9132DF}">
      <dsp:nvSpPr>
        <dsp:cNvPr id="0" name=""/>
        <dsp:cNvSpPr/>
      </dsp:nvSpPr>
      <dsp:spPr>
        <a:xfrm>
          <a:off x="497097" y="3213778"/>
          <a:ext cx="6959358" cy="413280"/>
        </a:xfrm>
        <a:prstGeom prst="roundRect">
          <a:avLst/>
        </a:prstGeom>
        <a:gradFill rotWithShape="0">
          <a:gsLst>
            <a:gs pos="0">
              <a:schemeClr val="accent6">
                <a:shade val="80000"/>
                <a:hueOff val="0"/>
                <a:satOff val="-24158"/>
                <a:lumOff val="24154"/>
                <a:alphaOff val="0"/>
                <a:tint val="50000"/>
                <a:satMod val="300000"/>
              </a:schemeClr>
            </a:gs>
            <a:gs pos="35000">
              <a:schemeClr val="accent6">
                <a:shade val="80000"/>
                <a:hueOff val="0"/>
                <a:satOff val="-24158"/>
                <a:lumOff val="24154"/>
                <a:alphaOff val="0"/>
                <a:tint val="37000"/>
                <a:satMod val="300000"/>
              </a:schemeClr>
            </a:gs>
            <a:gs pos="100000">
              <a:schemeClr val="accent6">
                <a:shade val="80000"/>
                <a:hueOff val="0"/>
                <a:satOff val="-24158"/>
                <a:lumOff val="2415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3047" tIns="0" rIns="263047" bIns="0" numCol="1" spcCol="1270" anchor="ctr" anchorCtr="0">
          <a:noAutofit/>
        </a:bodyPr>
        <a:lstStyle/>
        <a:p>
          <a:pPr marL="0" lvl="0" indent="0" algn="l" defTabSz="889000">
            <a:lnSpc>
              <a:spcPct val="90000"/>
            </a:lnSpc>
            <a:spcBef>
              <a:spcPct val="0"/>
            </a:spcBef>
            <a:spcAft>
              <a:spcPct val="35000"/>
            </a:spcAft>
            <a:buNone/>
          </a:pPr>
          <a:r>
            <a:rPr lang="uk-UA" sz="2000" b="1" kern="1200" dirty="0"/>
            <a:t>Апробація результатів дослідження</a:t>
          </a:r>
          <a:endParaRPr lang="ru-RU" sz="2000" b="1" kern="1200" dirty="0"/>
        </a:p>
      </dsp:txBody>
      <dsp:txXfrm>
        <a:off x="517272" y="3233953"/>
        <a:ext cx="6919008" cy="372930"/>
      </dsp:txXfrm>
    </dsp:sp>
    <dsp:sp modelId="{81E1D194-AA54-47A3-90A7-EA4BF66150EC}">
      <dsp:nvSpPr>
        <dsp:cNvPr id="0" name=""/>
        <dsp:cNvSpPr/>
      </dsp:nvSpPr>
      <dsp:spPr>
        <a:xfrm>
          <a:off x="0" y="4055458"/>
          <a:ext cx="9941940" cy="352800"/>
        </a:xfrm>
        <a:prstGeom prst="rect">
          <a:avLst/>
        </a:prstGeom>
        <a:solidFill>
          <a:schemeClr val="lt1">
            <a:alpha val="90000"/>
            <a:hueOff val="0"/>
            <a:satOff val="0"/>
            <a:lumOff val="0"/>
            <a:alphaOff val="0"/>
          </a:schemeClr>
        </a:solidFill>
        <a:ln w="9525" cap="flat" cmpd="sng" algn="ctr">
          <a:solidFill>
            <a:schemeClr val="accent6">
              <a:shade val="80000"/>
              <a:hueOff val="0"/>
              <a:satOff val="-28989"/>
              <a:lumOff val="28984"/>
              <a:alphaOff val="0"/>
            </a:schemeClr>
          </a:solidFill>
          <a:prstDash val="solid"/>
        </a:ln>
        <a:effectLst/>
      </dsp:spPr>
      <dsp:style>
        <a:lnRef idx="1">
          <a:scrgbClr r="0" g="0" b="0"/>
        </a:lnRef>
        <a:fillRef idx="1">
          <a:scrgbClr r="0" g="0" b="0"/>
        </a:fillRef>
        <a:effectRef idx="0">
          <a:scrgbClr r="0" g="0" b="0"/>
        </a:effectRef>
        <a:fontRef idx="minor"/>
      </dsp:style>
    </dsp:sp>
    <dsp:sp modelId="{8C9A3B09-1362-45FE-8805-AD89EDBFE606}">
      <dsp:nvSpPr>
        <dsp:cNvPr id="0" name=""/>
        <dsp:cNvSpPr/>
      </dsp:nvSpPr>
      <dsp:spPr>
        <a:xfrm>
          <a:off x="497097" y="3848818"/>
          <a:ext cx="6959358" cy="413280"/>
        </a:xfrm>
        <a:prstGeom prst="roundRect">
          <a:avLst/>
        </a:prstGeom>
        <a:gradFill rotWithShape="0">
          <a:gsLst>
            <a:gs pos="0">
              <a:schemeClr val="accent6">
                <a:shade val="80000"/>
                <a:hueOff val="0"/>
                <a:satOff val="-28989"/>
                <a:lumOff val="28984"/>
                <a:alphaOff val="0"/>
                <a:tint val="50000"/>
                <a:satMod val="300000"/>
              </a:schemeClr>
            </a:gs>
            <a:gs pos="35000">
              <a:schemeClr val="accent6">
                <a:shade val="80000"/>
                <a:hueOff val="0"/>
                <a:satOff val="-28989"/>
                <a:lumOff val="28984"/>
                <a:alphaOff val="0"/>
                <a:tint val="37000"/>
                <a:satMod val="300000"/>
              </a:schemeClr>
            </a:gs>
            <a:gs pos="100000">
              <a:schemeClr val="accent6">
                <a:shade val="80000"/>
                <a:hueOff val="0"/>
                <a:satOff val="-28989"/>
                <a:lumOff val="2898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3047" tIns="0" rIns="263047" bIns="0" numCol="1" spcCol="1270" anchor="ctr" anchorCtr="0">
          <a:noAutofit/>
        </a:bodyPr>
        <a:lstStyle/>
        <a:p>
          <a:pPr marL="0" lvl="0" indent="0" algn="l" defTabSz="889000">
            <a:lnSpc>
              <a:spcPct val="90000"/>
            </a:lnSpc>
            <a:spcBef>
              <a:spcPct val="0"/>
            </a:spcBef>
            <a:spcAft>
              <a:spcPct val="35000"/>
            </a:spcAft>
            <a:buNone/>
          </a:pPr>
          <a:r>
            <a:rPr lang="uk-UA" sz="2000" b="1" kern="1200" dirty="0"/>
            <a:t>Структура роботи</a:t>
          </a:r>
          <a:endParaRPr lang="ru-RU" sz="2000" b="1" kern="1200" dirty="0"/>
        </a:p>
      </dsp:txBody>
      <dsp:txXfrm>
        <a:off x="517272" y="3868993"/>
        <a:ext cx="6919008" cy="372930"/>
      </dsp:txXfrm>
    </dsp:sp>
    <dsp:sp modelId="{28ECBAF1-07E4-43DC-99A1-047CC05B8088}">
      <dsp:nvSpPr>
        <dsp:cNvPr id="0" name=""/>
        <dsp:cNvSpPr/>
      </dsp:nvSpPr>
      <dsp:spPr>
        <a:xfrm>
          <a:off x="0" y="4690498"/>
          <a:ext cx="9941940" cy="352800"/>
        </a:xfrm>
        <a:prstGeom prst="rect">
          <a:avLst/>
        </a:prstGeom>
        <a:solidFill>
          <a:schemeClr val="lt1">
            <a:alpha val="90000"/>
            <a:hueOff val="0"/>
            <a:satOff val="0"/>
            <a:lumOff val="0"/>
            <a:alphaOff val="0"/>
          </a:schemeClr>
        </a:solidFill>
        <a:ln w="9525" cap="flat" cmpd="sng" algn="ctr">
          <a:solidFill>
            <a:schemeClr val="accent6">
              <a:shade val="80000"/>
              <a:hueOff val="0"/>
              <a:satOff val="-33821"/>
              <a:lumOff val="33815"/>
              <a:alphaOff val="0"/>
            </a:schemeClr>
          </a:solidFill>
          <a:prstDash val="solid"/>
        </a:ln>
        <a:effectLst/>
      </dsp:spPr>
      <dsp:style>
        <a:lnRef idx="1">
          <a:scrgbClr r="0" g="0" b="0"/>
        </a:lnRef>
        <a:fillRef idx="1">
          <a:scrgbClr r="0" g="0" b="0"/>
        </a:fillRef>
        <a:effectRef idx="0">
          <a:scrgbClr r="0" g="0" b="0"/>
        </a:effectRef>
        <a:fontRef idx="minor"/>
      </dsp:style>
    </dsp:sp>
    <dsp:sp modelId="{973819B1-3AA5-4E7B-9E44-DED782A0B248}">
      <dsp:nvSpPr>
        <dsp:cNvPr id="0" name=""/>
        <dsp:cNvSpPr/>
      </dsp:nvSpPr>
      <dsp:spPr>
        <a:xfrm>
          <a:off x="497097" y="4483858"/>
          <a:ext cx="6959358" cy="413280"/>
        </a:xfrm>
        <a:prstGeom prst="roundRect">
          <a:avLst/>
        </a:prstGeom>
        <a:gradFill rotWithShape="0">
          <a:gsLst>
            <a:gs pos="0">
              <a:schemeClr val="accent6">
                <a:shade val="80000"/>
                <a:hueOff val="0"/>
                <a:satOff val="-33821"/>
                <a:lumOff val="33815"/>
                <a:alphaOff val="0"/>
                <a:tint val="50000"/>
                <a:satMod val="300000"/>
              </a:schemeClr>
            </a:gs>
            <a:gs pos="35000">
              <a:schemeClr val="accent6">
                <a:shade val="80000"/>
                <a:hueOff val="0"/>
                <a:satOff val="-33821"/>
                <a:lumOff val="33815"/>
                <a:alphaOff val="0"/>
                <a:tint val="37000"/>
                <a:satMod val="300000"/>
              </a:schemeClr>
            </a:gs>
            <a:gs pos="100000">
              <a:schemeClr val="accent6">
                <a:shade val="80000"/>
                <a:hueOff val="0"/>
                <a:satOff val="-33821"/>
                <a:lumOff val="3381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3047" tIns="0" rIns="263047" bIns="0" numCol="1" spcCol="1270" anchor="ctr" anchorCtr="0">
          <a:noAutofit/>
        </a:bodyPr>
        <a:lstStyle/>
        <a:p>
          <a:pPr marL="0" lvl="0" indent="0" algn="l" defTabSz="889000">
            <a:lnSpc>
              <a:spcPct val="90000"/>
            </a:lnSpc>
            <a:spcBef>
              <a:spcPct val="0"/>
            </a:spcBef>
            <a:spcAft>
              <a:spcPct val="35000"/>
            </a:spcAft>
            <a:buNone/>
          </a:pPr>
          <a:r>
            <a:rPr lang="uk-UA" sz="2000" b="1" kern="1200" dirty="0"/>
            <a:t>Ключові терміни</a:t>
          </a:r>
          <a:endParaRPr lang="ru-RU" sz="2000" b="1" kern="1200" dirty="0"/>
        </a:p>
      </dsp:txBody>
      <dsp:txXfrm>
        <a:off x="517272" y="4504033"/>
        <a:ext cx="6919008" cy="3729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4CF726-3F50-40EB-85CC-934390AB4C97}">
      <dsp:nvSpPr>
        <dsp:cNvPr id="0" name=""/>
        <dsp:cNvSpPr/>
      </dsp:nvSpPr>
      <dsp:spPr>
        <a:xfrm>
          <a:off x="2766651" y="2861348"/>
          <a:ext cx="533564" cy="2033401"/>
        </a:xfrm>
        <a:custGeom>
          <a:avLst/>
          <a:gdLst/>
          <a:ahLst/>
          <a:cxnLst/>
          <a:rect l="0" t="0" r="0" b="0"/>
          <a:pathLst>
            <a:path>
              <a:moveTo>
                <a:pt x="0" y="0"/>
              </a:moveTo>
              <a:lnTo>
                <a:pt x="266782" y="0"/>
              </a:lnTo>
              <a:lnTo>
                <a:pt x="266782" y="2033401"/>
              </a:lnTo>
              <a:lnTo>
                <a:pt x="533564" y="2033401"/>
              </a:lnTo>
            </a:path>
          </a:pathLst>
        </a:custGeom>
        <a:noFill/>
        <a:ln w="25400" cap="flat" cmpd="sng" algn="ctr">
          <a:solidFill>
            <a:schemeClr val="accent2">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ru-RU" sz="800" kern="1200"/>
        </a:p>
      </dsp:txBody>
      <dsp:txXfrm>
        <a:off x="2980877" y="3825493"/>
        <a:ext cx="105112" cy="105112"/>
      </dsp:txXfrm>
    </dsp:sp>
    <dsp:sp modelId="{30C55F52-1292-4385-915B-A8555C357DC7}">
      <dsp:nvSpPr>
        <dsp:cNvPr id="0" name=""/>
        <dsp:cNvSpPr/>
      </dsp:nvSpPr>
      <dsp:spPr>
        <a:xfrm>
          <a:off x="2766651" y="2861348"/>
          <a:ext cx="533564" cy="1016700"/>
        </a:xfrm>
        <a:custGeom>
          <a:avLst/>
          <a:gdLst/>
          <a:ahLst/>
          <a:cxnLst/>
          <a:rect l="0" t="0" r="0" b="0"/>
          <a:pathLst>
            <a:path>
              <a:moveTo>
                <a:pt x="0" y="0"/>
              </a:moveTo>
              <a:lnTo>
                <a:pt x="266782" y="0"/>
              </a:lnTo>
              <a:lnTo>
                <a:pt x="266782" y="1016700"/>
              </a:lnTo>
              <a:lnTo>
                <a:pt x="533564" y="1016700"/>
              </a:lnTo>
            </a:path>
          </a:pathLst>
        </a:custGeom>
        <a:noFill/>
        <a:ln w="25400" cap="flat" cmpd="sng" algn="ctr">
          <a:solidFill>
            <a:schemeClr val="accent2">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3004728" y="3340993"/>
        <a:ext cx="57410" cy="57410"/>
      </dsp:txXfrm>
    </dsp:sp>
    <dsp:sp modelId="{24E66DE2-71AE-4AF3-9E5F-175528B20FF7}">
      <dsp:nvSpPr>
        <dsp:cNvPr id="0" name=""/>
        <dsp:cNvSpPr/>
      </dsp:nvSpPr>
      <dsp:spPr>
        <a:xfrm>
          <a:off x="2766651" y="2815628"/>
          <a:ext cx="533564" cy="91440"/>
        </a:xfrm>
        <a:custGeom>
          <a:avLst/>
          <a:gdLst/>
          <a:ahLst/>
          <a:cxnLst/>
          <a:rect l="0" t="0" r="0" b="0"/>
          <a:pathLst>
            <a:path>
              <a:moveTo>
                <a:pt x="0" y="45720"/>
              </a:moveTo>
              <a:lnTo>
                <a:pt x="533564" y="45720"/>
              </a:lnTo>
            </a:path>
          </a:pathLst>
        </a:custGeom>
        <a:noFill/>
        <a:ln w="25400" cap="flat" cmpd="sng" algn="ctr">
          <a:solidFill>
            <a:schemeClr val="accent2">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3020094" y="2848009"/>
        <a:ext cx="26678" cy="26678"/>
      </dsp:txXfrm>
    </dsp:sp>
    <dsp:sp modelId="{A1AEDB27-CD47-44CA-AC36-4D5C2DD33F6C}">
      <dsp:nvSpPr>
        <dsp:cNvPr id="0" name=""/>
        <dsp:cNvSpPr/>
      </dsp:nvSpPr>
      <dsp:spPr>
        <a:xfrm>
          <a:off x="2766651" y="1844647"/>
          <a:ext cx="533564" cy="1016700"/>
        </a:xfrm>
        <a:custGeom>
          <a:avLst/>
          <a:gdLst/>
          <a:ahLst/>
          <a:cxnLst/>
          <a:rect l="0" t="0" r="0" b="0"/>
          <a:pathLst>
            <a:path>
              <a:moveTo>
                <a:pt x="0" y="1016700"/>
              </a:moveTo>
              <a:lnTo>
                <a:pt x="266782" y="1016700"/>
              </a:lnTo>
              <a:lnTo>
                <a:pt x="266782" y="0"/>
              </a:lnTo>
              <a:lnTo>
                <a:pt x="533564" y="0"/>
              </a:lnTo>
            </a:path>
          </a:pathLst>
        </a:custGeom>
        <a:noFill/>
        <a:ln w="25400" cap="flat" cmpd="sng" algn="ctr">
          <a:solidFill>
            <a:schemeClr val="accent2">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3004728" y="2324292"/>
        <a:ext cx="57410" cy="57410"/>
      </dsp:txXfrm>
    </dsp:sp>
    <dsp:sp modelId="{413F46BF-E2E2-4BBD-90C1-F16A4FBB6103}">
      <dsp:nvSpPr>
        <dsp:cNvPr id="0" name=""/>
        <dsp:cNvSpPr/>
      </dsp:nvSpPr>
      <dsp:spPr>
        <a:xfrm>
          <a:off x="2766651" y="827946"/>
          <a:ext cx="533564" cy="2033401"/>
        </a:xfrm>
        <a:custGeom>
          <a:avLst/>
          <a:gdLst/>
          <a:ahLst/>
          <a:cxnLst/>
          <a:rect l="0" t="0" r="0" b="0"/>
          <a:pathLst>
            <a:path>
              <a:moveTo>
                <a:pt x="0" y="2033401"/>
              </a:moveTo>
              <a:lnTo>
                <a:pt x="266782" y="2033401"/>
              </a:lnTo>
              <a:lnTo>
                <a:pt x="266782" y="0"/>
              </a:lnTo>
              <a:lnTo>
                <a:pt x="533564" y="0"/>
              </a:lnTo>
            </a:path>
          </a:pathLst>
        </a:custGeom>
        <a:noFill/>
        <a:ln w="25400" cap="flat" cmpd="sng" algn="ctr">
          <a:solidFill>
            <a:schemeClr val="accent2">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ru-RU" sz="800" kern="1200"/>
        </a:p>
      </dsp:txBody>
      <dsp:txXfrm>
        <a:off x="2980877" y="1792091"/>
        <a:ext cx="105112" cy="105112"/>
      </dsp:txXfrm>
    </dsp:sp>
    <dsp:sp modelId="{AF134907-5B4E-49D1-9CDD-CD96A2F2CEE3}">
      <dsp:nvSpPr>
        <dsp:cNvPr id="0" name=""/>
        <dsp:cNvSpPr/>
      </dsp:nvSpPr>
      <dsp:spPr>
        <a:xfrm rot="16200000">
          <a:off x="-725189" y="2228427"/>
          <a:ext cx="5717839" cy="1265841"/>
        </a:xfrm>
        <a:prstGeom prst="rect">
          <a:avLst/>
        </a:prstGeom>
        <a:gradFill rotWithShape="0">
          <a:gsLst>
            <a:gs pos="0">
              <a:schemeClr val="accent2">
                <a:alpha val="80000"/>
                <a:hueOff val="0"/>
                <a:satOff val="0"/>
                <a:lumOff val="0"/>
                <a:alphaOff val="0"/>
                <a:shade val="51000"/>
                <a:satMod val="130000"/>
              </a:schemeClr>
            </a:gs>
            <a:gs pos="80000">
              <a:schemeClr val="accent2">
                <a:alpha val="80000"/>
                <a:hueOff val="0"/>
                <a:satOff val="0"/>
                <a:lumOff val="0"/>
                <a:alphaOff val="0"/>
                <a:shade val="93000"/>
                <a:satMod val="130000"/>
              </a:schemeClr>
            </a:gs>
            <a:gs pos="100000">
              <a:schemeClr val="accent2">
                <a:alpha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uk-UA" sz="2400" b="1" kern="1200" dirty="0">
              <a:latin typeface="Times New Roman" panose="02020603050405020304" pitchFamily="18" charset="0"/>
              <a:ea typeface="Times New Roman" panose="02020603050405020304" pitchFamily="18" charset="0"/>
            </a:rPr>
            <a:t>ВИМОГИ ДО СТРУКТУРИ АВТОРЕФЕРАТУ:</a:t>
          </a:r>
          <a:endParaRPr lang="ru-RU" sz="2400" kern="1200" dirty="0"/>
        </a:p>
      </dsp:txBody>
      <dsp:txXfrm>
        <a:off x="-725189" y="2228427"/>
        <a:ext cx="5717839" cy="1265841"/>
      </dsp:txXfrm>
    </dsp:sp>
    <dsp:sp modelId="{DA09D8C9-2569-46F5-B240-452441CEB4FD}">
      <dsp:nvSpPr>
        <dsp:cNvPr id="0" name=""/>
        <dsp:cNvSpPr/>
      </dsp:nvSpPr>
      <dsp:spPr>
        <a:xfrm>
          <a:off x="3300215" y="421266"/>
          <a:ext cx="3671698" cy="813360"/>
        </a:xfrm>
        <a:prstGeom prst="rect">
          <a:avLst/>
        </a:prstGeom>
        <a:gradFill rotWithShape="0">
          <a:gsLst>
            <a:gs pos="0">
              <a:schemeClr val="accent2">
                <a:alpha val="70000"/>
                <a:hueOff val="0"/>
                <a:satOff val="0"/>
                <a:lumOff val="0"/>
                <a:alphaOff val="0"/>
                <a:shade val="51000"/>
                <a:satMod val="130000"/>
              </a:schemeClr>
            </a:gs>
            <a:gs pos="80000">
              <a:schemeClr val="accent2">
                <a:alpha val="70000"/>
                <a:hueOff val="0"/>
                <a:satOff val="0"/>
                <a:lumOff val="0"/>
                <a:alphaOff val="0"/>
                <a:shade val="93000"/>
                <a:satMod val="130000"/>
              </a:schemeClr>
            </a:gs>
            <a:gs pos="100000">
              <a:schemeClr val="accent2">
                <a:alpha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uk-UA" sz="2500" kern="1200" dirty="0"/>
            <a:t>титульний лист</a:t>
          </a:r>
          <a:endParaRPr lang="ru-RU" sz="2500" kern="1200" dirty="0"/>
        </a:p>
      </dsp:txBody>
      <dsp:txXfrm>
        <a:off x="3300215" y="421266"/>
        <a:ext cx="3671698" cy="813360"/>
      </dsp:txXfrm>
    </dsp:sp>
    <dsp:sp modelId="{31E9E030-50B6-456A-8CC1-AAAA579D0A5E}">
      <dsp:nvSpPr>
        <dsp:cNvPr id="0" name=""/>
        <dsp:cNvSpPr/>
      </dsp:nvSpPr>
      <dsp:spPr>
        <a:xfrm>
          <a:off x="3300215" y="1437967"/>
          <a:ext cx="3693600" cy="813360"/>
        </a:xfrm>
        <a:prstGeom prst="rect">
          <a:avLst/>
        </a:prstGeom>
        <a:gradFill rotWithShape="0">
          <a:gsLst>
            <a:gs pos="0">
              <a:schemeClr val="accent2">
                <a:alpha val="70000"/>
                <a:hueOff val="0"/>
                <a:satOff val="0"/>
                <a:lumOff val="0"/>
                <a:alphaOff val="0"/>
                <a:shade val="51000"/>
                <a:satMod val="130000"/>
              </a:schemeClr>
            </a:gs>
            <a:gs pos="80000">
              <a:schemeClr val="accent2">
                <a:alpha val="70000"/>
                <a:hueOff val="0"/>
                <a:satOff val="0"/>
                <a:lumOff val="0"/>
                <a:alphaOff val="0"/>
                <a:shade val="93000"/>
                <a:satMod val="130000"/>
              </a:schemeClr>
            </a:gs>
            <a:gs pos="100000">
              <a:schemeClr val="accent2">
                <a:alpha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uk-UA" sz="2500" kern="1200" dirty="0"/>
            <a:t>Загальна характеристика роботи</a:t>
          </a:r>
          <a:endParaRPr lang="ru-RU" sz="2500" kern="1200" dirty="0"/>
        </a:p>
      </dsp:txBody>
      <dsp:txXfrm>
        <a:off x="3300215" y="1437967"/>
        <a:ext cx="3693600" cy="813360"/>
      </dsp:txXfrm>
    </dsp:sp>
    <dsp:sp modelId="{B2FD536C-AB5E-4AE5-A2DF-F7CD9C426615}">
      <dsp:nvSpPr>
        <dsp:cNvPr id="0" name=""/>
        <dsp:cNvSpPr/>
      </dsp:nvSpPr>
      <dsp:spPr>
        <a:xfrm>
          <a:off x="3300215" y="2454668"/>
          <a:ext cx="3758882" cy="813360"/>
        </a:xfrm>
        <a:prstGeom prst="rect">
          <a:avLst/>
        </a:prstGeom>
        <a:gradFill rotWithShape="0">
          <a:gsLst>
            <a:gs pos="0">
              <a:schemeClr val="accent2">
                <a:alpha val="70000"/>
                <a:hueOff val="0"/>
                <a:satOff val="0"/>
                <a:lumOff val="0"/>
                <a:alphaOff val="0"/>
                <a:shade val="51000"/>
                <a:satMod val="130000"/>
              </a:schemeClr>
            </a:gs>
            <a:gs pos="80000">
              <a:schemeClr val="accent2">
                <a:alpha val="70000"/>
                <a:hueOff val="0"/>
                <a:satOff val="0"/>
                <a:lumOff val="0"/>
                <a:alphaOff val="0"/>
                <a:shade val="93000"/>
                <a:satMod val="130000"/>
              </a:schemeClr>
            </a:gs>
            <a:gs pos="100000">
              <a:schemeClr val="accent2">
                <a:alpha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uk-UA" sz="2500" kern="1200" dirty="0"/>
            <a:t>основна частина</a:t>
          </a:r>
          <a:endParaRPr lang="ru-RU" sz="2500" kern="1200" dirty="0"/>
        </a:p>
      </dsp:txBody>
      <dsp:txXfrm>
        <a:off x="3300215" y="2454668"/>
        <a:ext cx="3758882" cy="813360"/>
      </dsp:txXfrm>
    </dsp:sp>
    <dsp:sp modelId="{B28A1C24-AE60-48E8-8FA1-186D97D8A7D1}">
      <dsp:nvSpPr>
        <dsp:cNvPr id="0" name=""/>
        <dsp:cNvSpPr/>
      </dsp:nvSpPr>
      <dsp:spPr>
        <a:xfrm>
          <a:off x="3300215" y="3471368"/>
          <a:ext cx="3780812" cy="813360"/>
        </a:xfrm>
        <a:prstGeom prst="rect">
          <a:avLst/>
        </a:prstGeom>
        <a:gradFill rotWithShape="0">
          <a:gsLst>
            <a:gs pos="0">
              <a:schemeClr val="accent2">
                <a:alpha val="70000"/>
                <a:hueOff val="0"/>
                <a:satOff val="0"/>
                <a:lumOff val="0"/>
                <a:alphaOff val="0"/>
                <a:shade val="51000"/>
                <a:satMod val="130000"/>
              </a:schemeClr>
            </a:gs>
            <a:gs pos="80000">
              <a:schemeClr val="accent2">
                <a:alpha val="70000"/>
                <a:hueOff val="0"/>
                <a:satOff val="0"/>
                <a:lumOff val="0"/>
                <a:alphaOff val="0"/>
                <a:shade val="93000"/>
                <a:satMod val="130000"/>
              </a:schemeClr>
            </a:gs>
            <a:gs pos="100000">
              <a:schemeClr val="accent2">
                <a:alpha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uk-UA" sz="2500" kern="1200" dirty="0"/>
            <a:t>висновки</a:t>
          </a:r>
          <a:endParaRPr lang="ru-RU" sz="2500" kern="1200" dirty="0"/>
        </a:p>
      </dsp:txBody>
      <dsp:txXfrm>
        <a:off x="3300215" y="3471368"/>
        <a:ext cx="3780812" cy="813360"/>
      </dsp:txXfrm>
    </dsp:sp>
    <dsp:sp modelId="{B36A96E0-51B9-42D2-AD36-4E9429E7C455}">
      <dsp:nvSpPr>
        <dsp:cNvPr id="0" name=""/>
        <dsp:cNvSpPr/>
      </dsp:nvSpPr>
      <dsp:spPr>
        <a:xfrm>
          <a:off x="3300215" y="4488069"/>
          <a:ext cx="3859219" cy="813360"/>
        </a:xfrm>
        <a:prstGeom prst="rect">
          <a:avLst/>
        </a:prstGeom>
        <a:gradFill rotWithShape="0">
          <a:gsLst>
            <a:gs pos="0">
              <a:schemeClr val="accent2">
                <a:alpha val="70000"/>
                <a:hueOff val="0"/>
                <a:satOff val="0"/>
                <a:lumOff val="0"/>
                <a:alphaOff val="0"/>
                <a:shade val="51000"/>
                <a:satMod val="130000"/>
              </a:schemeClr>
            </a:gs>
            <a:gs pos="80000">
              <a:schemeClr val="accent2">
                <a:alpha val="70000"/>
                <a:hueOff val="0"/>
                <a:satOff val="0"/>
                <a:lumOff val="0"/>
                <a:alphaOff val="0"/>
                <a:shade val="93000"/>
                <a:satMod val="130000"/>
              </a:schemeClr>
            </a:gs>
            <a:gs pos="100000">
              <a:schemeClr val="accent2">
                <a:alpha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uk-UA" sz="2500" kern="1200" dirty="0"/>
            <a:t>анотації</a:t>
          </a:r>
          <a:endParaRPr lang="ru-RU" sz="2500" kern="1200" dirty="0"/>
        </a:p>
      </dsp:txBody>
      <dsp:txXfrm>
        <a:off x="3300215" y="4488069"/>
        <a:ext cx="3859219" cy="81336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B0A018-5E56-4D6E-82BD-320969450E4D}" type="datetimeFigureOut">
              <a:rPr lang="uk-UA" smtClean="0"/>
              <a:t>17.01.2021</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CA88D8-760B-48A3-9F4F-B1C66AC44802}" type="slidenum">
              <a:rPr lang="uk-UA" smtClean="0"/>
              <a:t>‹№›</a:t>
            </a:fld>
            <a:endParaRPr lang="uk-UA"/>
          </a:p>
        </p:txBody>
      </p:sp>
    </p:spTree>
    <p:extLst>
      <p:ext uri="{BB962C8B-B14F-4D97-AF65-F5344CB8AC3E}">
        <p14:creationId xmlns:p14="http://schemas.microsoft.com/office/powerpoint/2010/main" val="135473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11" name="Freeform 6"/>
          <p:cNvSpPr/>
          <p:nvPr/>
        </p:nvSpPr>
        <p:spPr bwMode="auto">
          <a:xfrm>
            <a:off x="0" y="0"/>
            <a:ext cx="12192000" cy="5077083"/>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gradFill>
            <a:gsLst>
              <a:gs pos="0">
                <a:srgbClr val="00A89D"/>
              </a:gs>
              <a:gs pos="80000">
                <a:srgbClr val="00DCCF"/>
              </a:gs>
              <a:gs pos="100000">
                <a:srgbClr val="00E2D4"/>
              </a:gs>
            </a:gsLst>
            <a:lin ang="16200000" scaled="0"/>
          </a:gradFill>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hasCustomPrompt="1"/>
          </p:nvPr>
        </p:nvSpPr>
        <p:spPr>
          <a:xfrm>
            <a:off x="810001" y="1449147"/>
            <a:ext cx="10572000" cy="2971051"/>
          </a:xfrm>
        </p:spPr>
        <p:txBody>
          <a:bodyPr/>
          <a:lstStyle>
            <a:lvl1pPr algn="ctr">
              <a:defRPr sz="5400">
                <a:solidFill>
                  <a:schemeClr val="tx1"/>
                </a:solidFill>
              </a:defRPr>
            </a:lvl1pPr>
          </a:lstStyle>
          <a:p>
            <a:r>
              <a:rPr lang="uk-UA" dirty="0"/>
              <a:t>Назва презентації</a:t>
            </a:r>
            <a:endParaRPr lang="en-US" dirty="0"/>
          </a:p>
        </p:txBody>
      </p:sp>
      <p:sp>
        <p:nvSpPr>
          <p:cNvPr id="3" name="Subtitle 2"/>
          <p:cNvSpPr>
            <a:spLocks noGrp="1"/>
          </p:cNvSpPr>
          <p:nvPr>
            <p:ph type="subTitle" idx="1" hasCustomPrompt="1"/>
          </p:nvPr>
        </p:nvSpPr>
        <p:spPr>
          <a:xfrm>
            <a:off x="810001" y="5280847"/>
            <a:ext cx="10572000" cy="956318"/>
          </a:xfrm>
        </p:spPr>
        <p:txBody>
          <a:bodyPr anchor="t"/>
          <a:lstStyle>
            <a:lvl1pPr marL="0" indent="0" algn="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dirty="0"/>
              <a:t>ПІБ викладача, посада, кафедра</a:t>
            </a:r>
            <a:endParaRPr lang="en-US" dirty="0"/>
          </a:p>
        </p:txBody>
      </p:sp>
      <p:pic>
        <p:nvPicPr>
          <p:cNvPr id="4" name="Рисунок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12910"/>
            <a:ext cx="12192000" cy="1624053"/>
          </a:xfrm>
          <a:prstGeom prst="rect">
            <a:avLst/>
          </a:prstGeom>
        </p:spPr>
      </p:pic>
      <p:pic>
        <p:nvPicPr>
          <p:cNvPr id="9" name="Picture 2" descr="D:\Google Диск\work\gerb.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6800" y="-57600"/>
            <a:ext cx="1229282" cy="1444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439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a:t>Образец заголовка</a:t>
            </a:r>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F9B94FFB-A3D9-40BE-BF96-BCB2BAF532A6}" type="slidenum">
              <a:rPr lang="ru-RU"/>
              <a:pPr/>
              <a:t>‹№›</a:t>
            </a:fld>
            <a:endParaRPr lang="ru-RU"/>
          </a:p>
        </p:txBody>
      </p:sp>
    </p:spTree>
    <p:extLst>
      <p:ext uri="{BB962C8B-B14F-4D97-AF65-F5344CB8AC3E}">
        <p14:creationId xmlns:p14="http://schemas.microsoft.com/office/powerpoint/2010/main" val="363401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D9D174D-1ECB-4427-B6CA-7D67596996E1}" type="slidenum">
              <a:rPr lang="ru-RU"/>
              <a:pPr/>
              <a:t>‹№›</a:t>
            </a:fld>
            <a:endParaRPr lang="ru-RU"/>
          </a:p>
        </p:txBody>
      </p:sp>
    </p:spTree>
    <p:extLst>
      <p:ext uri="{BB962C8B-B14F-4D97-AF65-F5344CB8AC3E}">
        <p14:creationId xmlns:p14="http://schemas.microsoft.com/office/powerpoint/2010/main" val="3924071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6DA0936-012D-441C-9BA0-07DBE77F6BED}" type="slidenum">
              <a:rPr lang="ru-RU"/>
              <a:pPr/>
              <a:t>‹№›</a:t>
            </a:fld>
            <a:endParaRPr lang="ru-RU"/>
          </a:p>
        </p:txBody>
      </p:sp>
    </p:spTree>
    <p:extLst>
      <p:ext uri="{BB962C8B-B14F-4D97-AF65-F5344CB8AC3E}">
        <p14:creationId xmlns:p14="http://schemas.microsoft.com/office/powerpoint/2010/main" val="934138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E745B339-4BD9-4EFA-AF50-839F9552F0B1}" type="slidenum">
              <a:rPr lang="ru-RU"/>
              <a:pPr/>
              <a:t>‹№›</a:t>
            </a:fld>
            <a:endParaRPr lang="ru-RU"/>
          </a:p>
        </p:txBody>
      </p:sp>
    </p:spTree>
    <p:extLst>
      <p:ext uri="{BB962C8B-B14F-4D97-AF65-F5344CB8AC3E}">
        <p14:creationId xmlns:p14="http://schemas.microsoft.com/office/powerpoint/2010/main" val="7180811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B76899FD-0C30-4A27-BCCA-F473B1F67CFD}" type="slidenum">
              <a:rPr lang="ru-RU"/>
              <a:pPr/>
              <a:t>‹№›</a:t>
            </a:fld>
            <a:endParaRPr lang="ru-RU"/>
          </a:p>
        </p:txBody>
      </p:sp>
    </p:spTree>
    <p:extLst>
      <p:ext uri="{BB962C8B-B14F-4D97-AF65-F5344CB8AC3E}">
        <p14:creationId xmlns:p14="http://schemas.microsoft.com/office/powerpoint/2010/main" val="31832183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5E933BD6-A8B3-435C-A78E-41D14F3DC4C1}" type="slidenum">
              <a:rPr lang="ru-RU"/>
              <a:pPr/>
              <a:t>‹№›</a:t>
            </a:fld>
            <a:endParaRPr lang="ru-RU"/>
          </a:p>
        </p:txBody>
      </p:sp>
    </p:spTree>
    <p:extLst>
      <p:ext uri="{BB962C8B-B14F-4D97-AF65-F5344CB8AC3E}">
        <p14:creationId xmlns:p14="http://schemas.microsoft.com/office/powerpoint/2010/main" val="1219558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864D1B18-97B1-4EC8-B5D3-D0F128E553E5}" type="slidenum">
              <a:rPr lang="ru-RU"/>
              <a:pPr/>
              <a:t>‹№›</a:t>
            </a:fld>
            <a:endParaRPr lang="ru-RU"/>
          </a:p>
        </p:txBody>
      </p:sp>
    </p:spTree>
    <p:extLst>
      <p:ext uri="{BB962C8B-B14F-4D97-AF65-F5344CB8AC3E}">
        <p14:creationId xmlns:p14="http://schemas.microsoft.com/office/powerpoint/2010/main" val="34652144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66F2C341-781A-4C6F-8495-EF18C1CC4E54}" type="slidenum">
              <a:rPr lang="ru-RU"/>
              <a:pPr/>
              <a:t>‹№›</a:t>
            </a:fld>
            <a:endParaRPr lang="ru-RU"/>
          </a:p>
        </p:txBody>
      </p:sp>
    </p:spTree>
    <p:extLst>
      <p:ext uri="{BB962C8B-B14F-4D97-AF65-F5344CB8AC3E}">
        <p14:creationId xmlns:p14="http://schemas.microsoft.com/office/powerpoint/2010/main" val="16917001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4ED4962F-0A90-44BA-9E34-1D806396C6B1}" type="slidenum">
              <a:rPr lang="ru-RU"/>
              <a:pPr/>
              <a:t>‹№›</a:t>
            </a:fld>
            <a:endParaRPr lang="ru-RU"/>
          </a:p>
        </p:txBody>
      </p:sp>
    </p:spTree>
    <p:extLst>
      <p:ext uri="{BB962C8B-B14F-4D97-AF65-F5344CB8AC3E}">
        <p14:creationId xmlns:p14="http://schemas.microsoft.com/office/powerpoint/2010/main" val="41077725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2DD8B256-458E-45C5-A1B9-036D11209947}" type="slidenum">
              <a:rPr lang="ru-RU"/>
              <a:pPr/>
              <a:t>‹№›</a:t>
            </a:fld>
            <a:endParaRPr lang="ru-RU"/>
          </a:p>
        </p:txBody>
      </p:sp>
    </p:spTree>
    <p:extLst>
      <p:ext uri="{BB962C8B-B14F-4D97-AF65-F5344CB8AC3E}">
        <p14:creationId xmlns:p14="http://schemas.microsoft.com/office/powerpoint/2010/main" val="3824283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66400" y="286604"/>
            <a:ext cx="9972660" cy="1101600"/>
          </a:xfrm>
        </p:spPr>
        <p:txBody>
          <a:bodyPr/>
          <a:lstStyle>
            <a:lvl1pPr marL="0">
              <a:defRPr baseline="0"/>
            </a:lvl1pPr>
          </a:lstStyle>
          <a:p>
            <a:r>
              <a:rPr lang="uk-UA" dirty="0"/>
              <a:t>Заголовок слайду</a:t>
            </a:r>
            <a:endParaRPr lang="en-US" dirty="0"/>
          </a:p>
        </p:txBody>
      </p:sp>
      <p:sp>
        <p:nvSpPr>
          <p:cNvPr id="3" name="Content Placeholder 2"/>
          <p:cNvSpPr>
            <a:spLocks noGrp="1"/>
          </p:cNvSpPr>
          <p:nvPr>
            <p:ph idx="1"/>
          </p:nvPr>
        </p:nvSpPr>
        <p:spPr/>
        <p:txBody>
          <a:bodyPr/>
          <a:lstStyle>
            <a:lvl2pPr marL="384048" indent="-182880">
              <a:buClr>
                <a:srgbClr val="005450"/>
              </a:buClr>
              <a:buSzPct val="150000"/>
              <a:buFont typeface="Arial" panose="020B0604020202020204" pitchFamily="34" charset="0"/>
              <a:buChar char="•"/>
              <a:defRPr sz="1800"/>
            </a:lvl2pPr>
            <a:lvl3pPr marL="566928" indent="-182880">
              <a:buClr>
                <a:srgbClr val="005450"/>
              </a:buClr>
              <a:buSzPct val="150000"/>
              <a:buFont typeface="Arial" panose="020B0604020202020204" pitchFamily="34" charset="0"/>
              <a:buChar char="•"/>
              <a:defRPr sz="1600"/>
            </a:lvl3pPr>
            <a:lvl4pPr marL="749808" indent="-182880">
              <a:buClr>
                <a:srgbClr val="005450"/>
              </a:buClr>
              <a:buSzPct val="150000"/>
              <a:buFont typeface="Arial" panose="020B0604020202020204" pitchFamily="34" charset="0"/>
              <a:buChar char="•"/>
              <a:defRPr/>
            </a:lvl4pPr>
            <a:lvl5pPr marL="932688" indent="-182880">
              <a:buClr>
                <a:srgbClr val="005450"/>
              </a:buClr>
              <a:buSzPct val="150000"/>
              <a:buFont typeface="Arial" panose="020B0604020202020204" pitchFamily="34" charset="0"/>
              <a:buChar char="•"/>
              <a:defRPr/>
            </a:lvl5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lvl1pPr>
              <a:defRPr>
                <a:solidFill>
                  <a:schemeClr val="tx1">
                    <a:lumMod val="95000"/>
                    <a:lumOff val="5000"/>
                  </a:schemeClr>
                </a:solidFill>
              </a:defRPr>
            </a:lvl1pPr>
          </a:lstStyle>
          <a:p>
            <a:fld id="{39681C8C-7C28-4513-8096-5838EC134296}" type="datetime1">
              <a:rPr lang="uk-UA" smtClean="0">
                <a:solidFill>
                  <a:srgbClr val="000000">
                    <a:lumMod val="95000"/>
                    <a:lumOff val="5000"/>
                  </a:srgbClr>
                </a:solidFill>
              </a:rPr>
              <a:pPr/>
              <a:t>17.01.2021</a:t>
            </a:fld>
            <a:endParaRPr lang="en-US" dirty="0">
              <a:solidFill>
                <a:srgbClr val="000000">
                  <a:lumMod val="95000"/>
                  <a:lumOff val="5000"/>
                </a:srgbClr>
              </a:solidFill>
            </a:endParaRPr>
          </a:p>
        </p:txBody>
      </p:sp>
      <p:sp>
        <p:nvSpPr>
          <p:cNvPr id="5" name="Footer Placeholder 4"/>
          <p:cNvSpPr>
            <a:spLocks noGrp="1"/>
          </p:cNvSpPr>
          <p:nvPr>
            <p:ph type="ftr" sz="quarter" idx="11"/>
          </p:nvPr>
        </p:nvSpPr>
        <p:spPr/>
        <p:txBody>
          <a:bodyPr/>
          <a:lstStyle/>
          <a:p>
            <a:r>
              <a:rPr lang="ru-RU">
                <a:solidFill>
                  <a:srgbClr val="000000">
                    <a:lumMod val="95000"/>
                    <a:lumOff val="5000"/>
                  </a:srgbClr>
                </a:solidFill>
              </a:rPr>
              <a:t>ПІБ викладача, посада, кафедра</a:t>
            </a:r>
            <a:endParaRPr lang="en-US" dirty="0">
              <a:solidFill>
                <a:srgbClr val="000000">
                  <a:lumMod val="95000"/>
                  <a:lumOff val="5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0064840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521193E-791C-435C-AEBB-9A5798D0BA18}" type="slidenum">
              <a:rPr lang="ru-RU"/>
              <a:pPr/>
              <a:t>‹№›</a:t>
            </a:fld>
            <a:endParaRPr lang="ru-RU"/>
          </a:p>
        </p:txBody>
      </p:sp>
    </p:spTree>
    <p:extLst>
      <p:ext uri="{BB962C8B-B14F-4D97-AF65-F5344CB8AC3E}">
        <p14:creationId xmlns:p14="http://schemas.microsoft.com/office/powerpoint/2010/main" val="4004239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озділу">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97280" y="1497485"/>
            <a:ext cx="10058400" cy="2274416"/>
          </a:xfrm>
        </p:spPr>
        <p:txBody>
          <a:bodyPr anchor="b" anchorCtr="0">
            <a:normAutofit/>
          </a:bodyPr>
          <a:lstStyle>
            <a:lvl1pPr algn="ctr">
              <a:lnSpc>
                <a:spcPct val="85000"/>
              </a:lnSpc>
              <a:defRPr sz="8000" b="0" baseline="0">
                <a:solidFill>
                  <a:schemeClr val="tx1"/>
                </a:solidFill>
              </a:defRPr>
            </a:lvl1pPr>
          </a:lstStyle>
          <a:p>
            <a:r>
              <a:rPr lang="uk-UA" dirty="0"/>
              <a:t>Заголовок розділу</a:t>
            </a:r>
            <a:endParaRPr lang="en-US" dirty="0"/>
          </a:p>
        </p:txBody>
      </p:sp>
      <p:sp>
        <p:nvSpPr>
          <p:cNvPr id="3" name="Text Placeholder 2"/>
          <p:cNvSpPr>
            <a:spLocks noGrp="1"/>
          </p:cNvSpPr>
          <p:nvPr>
            <p:ph type="body" idx="1"/>
          </p:nvPr>
        </p:nvSpPr>
        <p:spPr>
          <a:xfrm>
            <a:off x="1097280" y="4152900"/>
            <a:ext cx="10058400" cy="1443228"/>
          </a:xfrm>
        </p:spPr>
        <p:txBody>
          <a:bodyPr lIns="91440" rIns="91440" anchor="t" anchorCtr="0">
            <a:normAutofit/>
          </a:bodyPr>
          <a:lstStyle>
            <a:lvl1pPr marL="0" indent="0">
              <a:buNone/>
              <a:defRPr sz="2400" kern="0" cap="none" spc="0" baseline="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Зразок тексту</a:t>
            </a:r>
          </a:p>
        </p:txBody>
      </p:sp>
      <p:sp>
        <p:nvSpPr>
          <p:cNvPr id="4" name="Date Placeholder 3"/>
          <p:cNvSpPr>
            <a:spLocks noGrp="1"/>
          </p:cNvSpPr>
          <p:nvPr>
            <p:ph type="dt" sz="half" idx="10"/>
          </p:nvPr>
        </p:nvSpPr>
        <p:spPr/>
        <p:txBody>
          <a:bodyPr/>
          <a:lstStyle/>
          <a:p>
            <a:fld id="{551DA8F5-28BB-4F81-987B-40E6BF7C6B00}" type="datetime1">
              <a:rPr lang="uk-UA" smtClean="0">
                <a:solidFill>
                  <a:srgbClr val="000000"/>
                </a:solidFill>
              </a:rPr>
              <a:pPr/>
              <a:t>17.01.2021</a:t>
            </a:fld>
            <a:endParaRPr lang="en-US" dirty="0">
              <a:solidFill>
                <a:srgbClr val="000000"/>
              </a:solidFill>
            </a:endParaRPr>
          </a:p>
        </p:txBody>
      </p:sp>
      <p:sp>
        <p:nvSpPr>
          <p:cNvPr id="5" name="Footer Placeholder 4"/>
          <p:cNvSpPr>
            <a:spLocks noGrp="1"/>
          </p:cNvSpPr>
          <p:nvPr>
            <p:ph type="ftr" sz="quarter" idx="11"/>
          </p:nvPr>
        </p:nvSpPr>
        <p:spPr/>
        <p:txBody>
          <a:bodyPr/>
          <a:lstStyle/>
          <a:p>
            <a:r>
              <a:rPr lang="ru-RU">
                <a:solidFill>
                  <a:srgbClr val="000000">
                    <a:lumMod val="95000"/>
                    <a:lumOff val="5000"/>
                  </a:srgbClr>
                </a:solidFill>
              </a:rPr>
              <a:t>ПІБ викладача, посада, кафедра</a:t>
            </a:r>
            <a:endParaRPr lang="en-US" dirty="0">
              <a:solidFill>
                <a:srgbClr val="000000">
                  <a:lumMod val="95000"/>
                  <a:lumOff val="5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000000"/>
                </a:solidFill>
              </a:rPr>
              <a:pPr/>
              <a:t>‹№›</a:t>
            </a:fld>
            <a:endParaRPr lang="en-US" dirty="0">
              <a:solidFill>
                <a:srgbClr val="000000"/>
              </a:solidFill>
            </a:endParaRPr>
          </a:p>
        </p:txBody>
      </p:sp>
      <p:pic>
        <p:nvPicPr>
          <p:cNvPr id="10" name="Picture 2" descr="D:\Google Диск\work\gerb.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197" y="-57090"/>
            <a:ext cx="1229282" cy="1444848"/>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8"/>
          <p:cNvSpPr/>
          <p:nvPr userDrawn="1"/>
        </p:nvSpPr>
        <p:spPr>
          <a:xfrm>
            <a:off x="0" y="6439091"/>
            <a:ext cx="12192001" cy="1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10020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1166400" y="286604"/>
            <a:ext cx="9972000" cy="1101600"/>
          </a:xfrm>
        </p:spPr>
        <p:txBody>
          <a:bodyPr/>
          <a:lstStyle>
            <a:lvl1pPr>
              <a:defRPr baseline="0"/>
            </a:lvl1pPr>
          </a:lstStyle>
          <a:p>
            <a:r>
              <a:rPr lang="uk-UA" dirty="0"/>
              <a:t>Заголовок слайду</a:t>
            </a:r>
            <a:endParaRPr lang="en-US" dirty="0"/>
          </a:p>
        </p:txBody>
      </p:sp>
      <p:sp>
        <p:nvSpPr>
          <p:cNvPr id="3" name="Content Placeholder 2"/>
          <p:cNvSpPr>
            <a:spLocks noGrp="1"/>
          </p:cNvSpPr>
          <p:nvPr>
            <p:ph sz="half" idx="1"/>
          </p:nvPr>
        </p:nvSpPr>
        <p:spPr>
          <a:xfrm>
            <a:off x="1097279" y="1845734"/>
            <a:ext cx="4937760" cy="4023360"/>
          </a:xfrm>
        </p:spPr>
        <p:txBody>
          <a:bodyPr/>
          <a:lstStyle>
            <a:lvl2pPr marL="384048" indent="-182880">
              <a:buClr>
                <a:srgbClr val="005450"/>
              </a:buClr>
              <a:buSzPct val="150000"/>
              <a:buFont typeface="Arial" panose="020B0604020202020204" pitchFamily="34" charset="0"/>
              <a:buChar char="•"/>
              <a:defRPr/>
            </a:lvl2pPr>
            <a:lvl3pPr marL="566928" indent="-182880">
              <a:buClr>
                <a:srgbClr val="005450"/>
              </a:buClr>
              <a:buSzPct val="150000"/>
              <a:buFont typeface="Arial" panose="020B0604020202020204" pitchFamily="34" charset="0"/>
              <a:buChar char="•"/>
              <a:defRPr/>
            </a:lvl3pPr>
            <a:lvl4pPr marL="749808" indent="-182880">
              <a:buClr>
                <a:srgbClr val="005450"/>
              </a:buClr>
              <a:buSzPct val="150000"/>
              <a:buFont typeface="Arial" panose="020B0604020202020204" pitchFamily="34" charset="0"/>
              <a:buChar char="•"/>
              <a:defRPr/>
            </a:lvl4pPr>
            <a:lvl5pPr marL="932688" indent="-182880">
              <a:buClr>
                <a:srgbClr val="005450"/>
              </a:buClr>
              <a:buSzPct val="150000"/>
              <a:buFont typeface="Arial" panose="020B0604020202020204" pitchFamily="34" charset="0"/>
              <a:buChar char="•"/>
              <a:defRPr/>
            </a:lvl5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217920" y="1845735"/>
            <a:ext cx="4937760" cy="4023360"/>
          </a:xfrm>
        </p:spPr>
        <p:txBody>
          <a:bodyPr/>
          <a:lstStyle>
            <a:lvl2pPr marL="384048" indent="-182880">
              <a:buClr>
                <a:srgbClr val="005450"/>
              </a:buClr>
              <a:buSzPct val="150000"/>
              <a:buFont typeface="Arial" panose="020B0604020202020204" pitchFamily="34" charset="0"/>
              <a:buChar char="•"/>
              <a:defRPr/>
            </a:lvl2pPr>
            <a:lvl3pPr marL="566928" indent="-182880">
              <a:buClr>
                <a:srgbClr val="005450"/>
              </a:buClr>
              <a:buSzPct val="150000"/>
              <a:buFont typeface="Arial" panose="020B0604020202020204" pitchFamily="34" charset="0"/>
              <a:buChar char="•"/>
              <a:defRPr/>
            </a:lvl3pPr>
            <a:lvl4pPr marL="749808" indent="-182880">
              <a:buClr>
                <a:srgbClr val="005450"/>
              </a:buClr>
              <a:buSzPct val="150000"/>
              <a:buFont typeface="Arial" panose="020B0604020202020204" pitchFamily="34" charset="0"/>
              <a:buChar char="•"/>
              <a:defRPr/>
            </a:lvl4pPr>
            <a:lvl5pPr marL="932688" indent="-182880">
              <a:buClr>
                <a:srgbClr val="005450"/>
              </a:buClr>
              <a:buSzPct val="150000"/>
              <a:buFont typeface="Arial" panose="020B0604020202020204" pitchFamily="34" charset="0"/>
              <a:buChar char="•"/>
              <a:defRPr/>
            </a:lvl5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85DFB2B8-44F0-4ADD-AD0A-DF5B761D63BE}" type="datetime1">
              <a:rPr lang="uk-UA" smtClean="0">
                <a:solidFill>
                  <a:srgbClr val="000000"/>
                </a:solidFill>
              </a:rPr>
              <a:pPr/>
              <a:t>17.01.2021</a:t>
            </a:fld>
            <a:endParaRPr lang="en-US" dirty="0">
              <a:solidFill>
                <a:srgbClr val="000000"/>
              </a:solidFill>
            </a:endParaRPr>
          </a:p>
        </p:txBody>
      </p:sp>
      <p:sp>
        <p:nvSpPr>
          <p:cNvPr id="6" name="Footer Placeholder 5"/>
          <p:cNvSpPr>
            <a:spLocks noGrp="1"/>
          </p:cNvSpPr>
          <p:nvPr>
            <p:ph type="ftr" sz="quarter" idx="11"/>
          </p:nvPr>
        </p:nvSpPr>
        <p:spPr/>
        <p:txBody>
          <a:bodyPr/>
          <a:lstStyle/>
          <a:p>
            <a:r>
              <a:rPr lang="ru-RU">
                <a:solidFill>
                  <a:srgbClr val="000000">
                    <a:lumMod val="95000"/>
                    <a:lumOff val="5000"/>
                  </a:srgbClr>
                </a:solidFill>
              </a:rPr>
              <a:t>ПІБ викладача, посада, кафедра</a:t>
            </a:r>
            <a:endParaRPr lang="en-US" dirty="0">
              <a:solidFill>
                <a:srgbClr val="000000">
                  <a:lumMod val="95000"/>
                  <a:lumOff val="5000"/>
                </a:srgb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704584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1166400" y="286603"/>
            <a:ext cx="9972000" cy="1101600"/>
          </a:xfrm>
        </p:spPr>
        <p:txBody>
          <a:bodyPr/>
          <a:lstStyle>
            <a:lvl1pPr>
              <a:defRPr baseline="0">
                <a:solidFill>
                  <a:schemeClr val="tx1"/>
                </a:solidFill>
              </a:defRPr>
            </a:lvl1pPr>
          </a:lstStyle>
          <a:p>
            <a:r>
              <a:rPr lang="uk-UA" dirty="0"/>
              <a:t>Заголовок слайду</a:t>
            </a:r>
            <a:endParaRPr lang="en-US" dirty="0"/>
          </a:p>
        </p:txBody>
      </p:sp>
      <p:sp>
        <p:nvSpPr>
          <p:cNvPr id="3" name="Text Placeholder 2"/>
          <p:cNvSpPr>
            <a:spLocks noGrp="1"/>
          </p:cNvSpPr>
          <p:nvPr>
            <p:ph type="body" idx="1"/>
          </p:nvPr>
        </p:nvSpPr>
        <p:spPr>
          <a:xfrm>
            <a:off x="1100671" y="1629742"/>
            <a:ext cx="4937760" cy="736282"/>
          </a:xfrm>
        </p:spPr>
        <p:txBody>
          <a:bodyPr lIns="91440" rIns="91440" anchor="ctr">
            <a:normAutofit/>
          </a:bodyPr>
          <a:lstStyle>
            <a:lvl1pPr marL="0" indent="0">
              <a:buNone/>
              <a:defRPr sz="2800" b="1" cap="none" baseline="0">
                <a:solidFill>
                  <a:srgbClr val="00545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Зразок тексту</a:t>
            </a:r>
          </a:p>
        </p:txBody>
      </p:sp>
      <p:sp>
        <p:nvSpPr>
          <p:cNvPr id="4" name="Content Placeholder 3"/>
          <p:cNvSpPr>
            <a:spLocks noGrp="1"/>
          </p:cNvSpPr>
          <p:nvPr>
            <p:ph sz="half" idx="2"/>
          </p:nvPr>
        </p:nvSpPr>
        <p:spPr>
          <a:xfrm>
            <a:off x="1100671" y="2366024"/>
            <a:ext cx="4937760" cy="3378200"/>
          </a:xfrm>
        </p:spPr>
        <p:txBody>
          <a:bodyPr/>
          <a:lstStyle>
            <a:lvl2pPr marL="384048" indent="-182880">
              <a:buClr>
                <a:srgbClr val="005450"/>
              </a:buClr>
              <a:buSzPct val="150000"/>
              <a:buFont typeface="Arial" panose="020B0604020202020204" pitchFamily="34" charset="0"/>
              <a:buChar char="•"/>
              <a:defRPr/>
            </a:lvl2pPr>
            <a:lvl3pPr marL="566928" indent="-182880">
              <a:buClr>
                <a:srgbClr val="005450"/>
              </a:buClr>
              <a:buSzPct val="150000"/>
              <a:buFont typeface="Arial" panose="020B0604020202020204" pitchFamily="34" charset="0"/>
              <a:buChar char="•"/>
              <a:defRPr/>
            </a:lvl3pPr>
            <a:lvl4pPr marL="749808" indent="-182880">
              <a:buClr>
                <a:srgbClr val="005450"/>
              </a:buClr>
              <a:buSzPct val="150000"/>
              <a:buFont typeface="Arial" panose="020B0604020202020204" pitchFamily="34" charset="0"/>
              <a:buChar char="•"/>
              <a:defRPr/>
            </a:lvl4pPr>
            <a:lvl5pPr marL="932688" indent="-182880">
              <a:buClr>
                <a:srgbClr val="005450"/>
              </a:buClr>
              <a:buSzPct val="150000"/>
              <a:buFont typeface="Arial" panose="020B0604020202020204" pitchFamily="34" charset="0"/>
              <a:buChar char="•"/>
              <a:defRPr/>
            </a:lvl5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221311" y="1629742"/>
            <a:ext cx="4937760" cy="736282"/>
          </a:xfrm>
        </p:spPr>
        <p:txBody>
          <a:bodyPr lIns="91440" rIns="91440" anchor="ctr">
            <a:normAutofit/>
          </a:bodyPr>
          <a:lstStyle>
            <a:lvl1pPr marL="0" indent="0">
              <a:buNone/>
              <a:defRPr sz="2800" b="1" cap="none" baseline="0">
                <a:solidFill>
                  <a:srgbClr val="00545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Зразок тексту</a:t>
            </a:r>
          </a:p>
        </p:txBody>
      </p:sp>
      <p:sp>
        <p:nvSpPr>
          <p:cNvPr id="6" name="Content Placeholder 5"/>
          <p:cNvSpPr>
            <a:spLocks noGrp="1"/>
          </p:cNvSpPr>
          <p:nvPr>
            <p:ph sz="quarter" idx="4"/>
          </p:nvPr>
        </p:nvSpPr>
        <p:spPr>
          <a:xfrm>
            <a:off x="6221311" y="2366024"/>
            <a:ext cx="4937760" cy="3378200"/>
          </a:xfrm>
        </p:spPr>
        <p:txBody>
          <a:bodyPr/>
          <a:lstStyle>
            <a:lvl2pPr marL="384048" indent="-182880">
              <a:buClr>
                <a:srgbClr val="005450"/>
              </a:buClr>
              <a:buSzPct val="150000"/>
              <a:buFont typeface="Arial" panose="020B0604020202020204" pitchFamily="34" charset="0"/>
              <a:buChar char="•"/>
              <a:defRPr/>
            </a:lvl2pPr>
            <a:lvl3pPr marL="566928" indent="-182880">
              <a:buClr>
                <a:srgbClr val="005450"/>
              </a:buClr>
              <a:buSzPct val="150000"/>
              <a:buFont typeface="Arial" panose="020B0604020202020204" pitchFamily="34" charset="0"/>
              <a:buChar char="•"/>
              <a:defRPr/>
            </a:lvl3pPr>
            <a:lvl4pPr marL="749808" indent="-182880">
              <a:buClr>
                <a:srgbClr val="005450"/>
              </a:buClr>
              <a:buSzPct val="150000"/>
              <a:buFont typeface="Arial" panose="020B0604020202020204" pitchFamily="34" charset="0"/>
              <a:buChar char="•"/>
              <a:defRPr/>
            </a:lvl4pPr>
            <a:lvl5pPr marL="932688" indent="-182880">
              <a:buClr>
                <a:srgbClr val="005450"/>
              </a:buClr>
              <a:buSzPct val="150000"/>
              <a:buFont typeface="Arial" panose="020B0604020202020204" pitchFamily="34" charset="0"/>
              <a:buChar char="•"/>
              <a:defRPr/>
            </a:lvl5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4CD8E09A-6146-4799-8313-831C7D88FC2A}" type="datetime1">
              <a:rPr lang="uk-UA" smtClean="0">
                <a:solidFill>
                  <a:srgbClr val="000000"/>
                </a:solidFill>
              </a:rPr>
              <a:pPr/>
              <a:t>17.01.2021</a:t>
            </a:fld>
            <a:endParaRPr lang="en-US" dirty="0">
              <a:solidFill>
                <a:srgbClr val="000000"/>
              </a:solidFill>
            </a:endParaRPr>
          </a:p>
        </p:txBody>
      </p:sp>
      <p:sp>
        <p:nvSpPr>
          <p:cNvPr id="8" name="Footer Placeholder 7"/>
          <p:cNvSpPr>
            <a:spLocks noGrp="1"/>
          </p:cNvSpPr>
          <p:nvPr>
            <p:ph type="ftr" sz="quarter" idx="11"/>
          </p:nvPr>
        </p:nvSpPr>
        <p:spPr/>
        <p:txBody>
          <a:bodyPr/>
          <a:lstStyle/>
          <a:p>
            <a:r>
              <a:rPr lang="ru-RU">
                <a:solidFill>
                  <a:srgbClr val="000000">
                    <a:lumMod val="95000"/>
                    <a:lumOff val="5000"/>
                  </a:srgbClr>
                </a:solidFill>
              </a:rPr>
              <a:t>ПІБ викладача, посада, кафедра</a:t>
            </a:r>
            <a:endParaRPr lang="en-US" dirty="0">
              <a:solidFill>
                <a:srgbClr val="000000">
                  <a:lumMod val="95000"/>
                  <a:lumOff val="5000"/>
                </a:srgb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69262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66400" y="286603"/>
            <a:ext cx="9972000" cy="1101155"/>
          </a:xfrm>
        </p:spPr>
        <p:txBody>
          <a:bodyPr/>
          <a:lstStyle>
            <a:lvl1pPr>
              <a:defRPr baseline="0">
                <a:solidFill>
                  <a:schemeClr val="tx1"/>
                </a:solidFill>
              </a:defRPr>
            </a:lvl1pPr>
          </a:lstStyle>
          <a:p>
            <a:r>
              <a:rPr lang="uk-UA" dirty="0"/>
              <a:t>Заголовок слайду</a:t>
            </a:r>
            <a:endParaRPr lang="en-US" dirty="0"/>
          </a:p>
        </p:txBody>
      </p:sp>
      <p:sp>
        <p:nvSpPr>
          <p:cNvPr id="3" name="Date Placeholder 2"/>
          <p:cNvSpPr>
            <a:spLocks noGrp="1"/>
          </p:cNvSpPr>
          <p:nvPr>
            <p:ph type="dt" sz="half" idx="10"/>
          </p:nvPr>
        </p:nvSpPr>
        <p:spPr/>
        <p:txBody>
          <a:bodyPr/>
          <a:lstStyle/>
          <a:p>
            <a:fld id="{A2AF186A-F184-4AE2-A503-898B9AA499B4}" type="datetime1">
              <a:rPr lang="uk-UA" smtClean="0">
                <a:solidFill>
                  <a:srgbClr val="000000"/>
                </a:solidFill>
              </a:rPr>
              <a:pPr/>
              <a:t>17.01.2021</a:t>
            </a:fld>
            <a:endParaRPr lang="en-US" dirty="0">
              <a:solidFill>
                <a:srgbClr val="000000"/>
              </a:solidFill>
            </a:endParaRPr>
          </a:p>
        </p:txBody>
      </p:sp>
      <p:sp>
        <p:nvSpPr>
          <p:cNvPr id="4" name="Footer Placeholder 3"/>
          <p:cNvSpPr>
            <a:spLocks noGrp="1"/>
          </p:cNvSpPr>
          <p:nvPr>
            <p:ph type="ftr" sz="quarter" idx="11"/>
          </p:nvPr>
        </p:nvSpPr>
        <p:spPr/>
        <p:txBody>
          <a:bodyPr/>
          <a:lstStyle/>
          <a:p>
            <a:r>
              <a:rPr lang="ru-RU">
                <a:solidFill>
                  <a:srgbClr val="000000">
                    <a:lumMod val="95000"/>
                    <a:lumOff val="5000"/>
                  </a:srgbClr>
                </a:solidFill>
              </a:rPr>
              <a:t>ПІБ викладача, посада, кафедра</a:t>
            </a:r>
            <a:endParaRPr lang="en-US" dirty="0">
              <a:solidFill>
                <a:srgbClr val="000000">
                  <a:lumMod val="95000"/>
                  <a:lumOff val="5000"/>
                </a:srgb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147864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ий слайд">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045EF9D3-BB77-4753-AA41-FDDA89B8E9C6}" type="datetime1">
              <a:rPr lang="uk-UA" smtClean="0">
                <a:solidFill>
                  <a:srgbClr val="000000"/>
                </a:solidFill>
              </a:rPr>
              <a:pPr/>
              <a:t>17.01.2021</a:t>
            </a:fld>
            <a:endParaRPr lang="en-US" dirty="0">
              <a:solidFill>
                <a:srgbClr val="000000"/>
              </a:solidFill>
            </a:endParaRPr>
          </a:p>
        </p:txBody>
      </p:sp>
      <p:sp>
        <p:nvSpPr>
          <p:cNvPr id="8" name="Footer Placeholder 7"/>
          <p:cNvSpPr>
            <a:spLocks noGrp="1"/>
          </p:cNvSpPr>
          <p:nvPr>
            <p:ph type="ftr" sz="quarter" idx="11"/>
          </p:nvPr>
        </p:nvSpPr>
        <p:spPr/>
        <p:txBody>
          <a:bodyPr/>
          <a:lstStyle>
            <a:lvl1pPr>
              <a:defRPr>
                <a:solidFill>
                  <a:schemeClr val="tx1">
                    <a:lumMod val="95000"/>
                    <a:lumOff val="5000"/>
                  </a:schemeClr>
                </a:solidFill>
              </a:defRPr>
            </a:lvl1pPr>
          </a:lstStyle>
          <a:p>
            <a:r>
              <a:rPr lang="ru-RU">
                <a:solidFill>
                  <a:srgbClr val="000000">
                    <a:lumMod val="95000"/>
                    <a:lumOff val="5000"/>
                  </a:srgbClr>
                </a:solidFill>
              </a:rPr>
              <a:t>ПІБ викладача, посада, кафедра</a:t>
            </a:r>
            <a:endParaRPr lang="en-US" dirty="0">
              <a:solidFill>
                <a:srgbClr val="000000">
                  <a:lumMod val="95000"/>
                  <a:lumOff val="5000"/>
                </a:srgb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solidFill>
                  <a:srgbClr val="000000"/>
                </a:solidFill>
              </a:rPr>
              <a:pPr/>
              <a:t>‹№›</a:t>
            </a:fld>
            <a:endParaRPr lang="en-US" dirty="0">
              <a:solidFill>
                <a:srgbClr val="000000"/>
              </a:solidFill>
            </a:endParaRPr>
          </a:p>
        </p:txBody>
      </p:sp>
      <p:pic>
        <p:nvPicPr>
          <p:cNvPr id="14" name="Picture 2" descr="D:\Google Диск\work\gerb.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197" y="-57090"/>
            <a:ext cx="1229282" cy="1444848"/>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8"/>
          <p:cNvSpPr/>
          <p:nvPr userDrawn="1"/>
        </p:nvSpPr>
        <p:spPr>
          <a:xfrm>
            <a:off x="0" y="6439091"/>
            <a:ext cx="12192001" cy="1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43981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з підписом">
    <p:spTree>
      <p:nvGrpSpPr>
        <p:cNvPr id="1" name=""/>
        <p:cNvGrpSpPr/>
        <p:nvPr/>
      </p:nvGrpSpPr>
      <p:grpSpPr>
        <a:xfrm>
          <a:off x="0" y="0"/>
          <a:ext cx="0" cy="0"/>
          <a:chOff x="0" y="0"/>
          <a:chExt cx="0" cy="0"/>
        </a:xfrm>
      </p:grpSpPr>
      <p:sp>
        <p:nvSpPr>
          <p:cNvPr id="9" name="Rectangle 8"/>
          <p:cNvSpPr/>
          <p:nvPr/>
        </p:nvSpPr>
        <p:spPr>
          <a:xfrm>
            <a:off x="3963868" y="0"/>
            <a:ext cx="18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457200" y="1387757"/>
            <a:ext cx="3200400" cy="1492601"/>
          </a:xfrm>
        </p:spPr>
        <p:txBody>
          <a:bodyPr anchor="b">
            <a:normAutofit/>
          </a:bodyPr>
          <a:lstStyle>
            <a:lvl1pPr>
              <a:defRPr sz="3600" b="0" baseline="0">
                <a:solidFill>
                  <a:schemeClr val="tx1"/>
                </a:solidFill>
              </a:defRPr>
            </a:lvl1pPr>
          </a:lstStyle>
          <a:p>
            <a:r>
              <a:rPr lang="uk-UA" dirty="0"/>
              <a:t>Заголовок слайду</a:t>
            </a:r>
            <a:endParaRPr lang="en-US" dirty="0"/>
          </a:p>
        </p:txBody>
      </p:sp>
      <p:sp>
        <p:nvSpPr>
          <p:cNvPr id="3" name="Content Placeholder 2"/>
          <p:cNvSpPr>
            <a:spLocks noGrp="1"/>
          </p:cNvSpPr>
          <p:nvPr>
            <p:ph idx="1"/>
          </p:nvPr>
        </p:nvSpPr>
        <p:spPr>
          <a:xfrm>
            <a:off x="4800600" y="540774"/>
            <a:ext cx="6492240" cy="5764430"/>
          </a:xfrm>
        </p:spPr>
        <p:txBody>
          <a:bodyPr/>
          <a:lstStyle>
            <a:lvl2pPr marL="384048" indent="-182880">
              <a:buClr>
                <a:srgbClr val="005450"/>
              </a:buClr>
              <a:buSzPct val="150000"/>
              <a:buFont typeface="Arial" panose="020B0604020202020204" pitchFamily="34" charset="0"/>
              <a:buChar char="•"/>
              <a:defRPr/>
            </a:lvl2pPr>
            <a:lvl3pPr marL="566928" indent="-182880">
              <a:buClr>
                <a:srgbClr val="005450"/>
              </a:buClr>
              <a:buSzPct val="150000"/>
              <a:buFont typeface="Arial" panose="020B0604020202020204" pitchFamily="34" charset="0"/>
              <a:buChar char="•"/>
              <a:defRPr/>
            </a:lvl3pPr>
            <a:lvl4pPr marL="749808" indent="-182880">
              <a:buClr>
                <a:srgbClr val="005450"/>
              </a:buClr>
              <a:buSzPct val="150000"/>
              <a:buFont typeface="Arial" panose="020B0604020202020204" pitchFamily="34" charset="0"/>
              <a:buChar char="•"/>
              <a:defRPr/>
            </a:lvl4pPr>
            <a:lvl5pPr marL="932688" indent="-182880">
              <a:buClr>
                <a:srgbClr val="005450"/>
              </a:buClr>
              <a:buSzPct val="150000"/>
              <a:buFont typeface="Arial" panose="020B0604020202020204" pitchFamily="34" charset="0"/>
              <a:buChar char="•"/>
              <a:defRPr/>
            </a:lvl5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Зразок тексту</a:t>
            </a:r>
          </a:p>
        </p:txBody>
      </p:sp>
      <p:sp>
        <p:nvSpPr>
          <p:cNvPr id="5" name="Date Placeholder 4"/>
          <p:cNvSpPr>
            <a:spLocks noGrp="1"/>
          </p:cNvSpPr>
          <p:nvPr>
            <p:ph type="dt" sz="half" idx="10"/>
          </p:nvPr>
        </p:nvSpPr>
        <p:spPr>
          <a:xfrm>
            <a:off x="1036322" y="6458385"/>
            <a:ext cx="2618510" cy="365125"/>
          </a:xfrm>
        </p:spPr>
        <p:txBody>
          <a:bodyPr/>
          <a:lstStyle>
            <a:lvl1pPr algn="l">
              <a:defRPr/>
            </a:lvl1pPr>
          </a:lstStyle>
          <a:p>
            <a:fld id="{05A69F22-D3F3-402A-94AF-750DFDF673F1}" type="datetime1">
              <a:rPr lang="uk-UA" smtClean="0">
                <a:solidFill>
                  <a:srgbClr val="000000"/>
                </a:solidFill>
              </a:rPr>
              <a:pPr/>
              <a:t>17.01.2021</a:t>
            </a:fld>
            <a:endParaRPr lang="en-US" dirty="0">
              <a:solidFill>
                <a:srgbClr val="000000"/>
              </a:solidFill>
            </a:endParaRP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ru-RU">
                <a:solidFill>
                  <a:srgbClr val="000000"/>
                </a:solidFill>
              </a:rPr>
              <a:t>ПІБ викладача, посада, кафедра</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solidFill>
                  <a:srgbClr val="000000"/>
                </a:solidFill>
              </a:rPr>
              <a:pPr/>
              <a:t>‹№›</a:t>
            </a:fld>
            <a:endParaRPr lang="en-US" dirty="0">
              <a:solidFill>
                <a:srgbClr val="000000"/>
              </a:solidFill>
            </a:endParaRPr>
          </a:p>
        </p:txBody>
      </p:sp>
      <p:pic>
        <p:nvPicPr>
          <p:cNvPr id="14" name="Picture 2" descr="D:\Google Диск\work\gerb.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197" y="-57090"/>
            <a:ext cx="1229282" cy="1444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9383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Дякую за увагу!">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32353" y="1938867"/>
            <a:ext cx="6930467" cy="939024"/>
          </a:xfrm>
        </p:spPr>
        <p:txBody>
          <a:bodyPr/>
          <a:lstStyle>
            <a:lvl1pPr algn="ctr">
              <a:defRPr baseline="0">
                <a:solidFill>
                  <a:schemeClr val="tx1"/>
                </a:solidFill>
              </a:defRPr>
            </a:lvl1pPr>
          </a:lstStyle>
          <a:p>
            <a:pPr algn="ctr"/>
            <a:r>
              <a:rPr lang="uk-UA" sz="4800" dirty="0"/>
              <a:t>Дякую за увагу!</a:t>
            </a:r>
            <a:endParaRPr lang="en-US" sz="4800" dirty="0"/>
          </a:p>
        </p:txBody>
      </p:sp>
    </p:spTree>
    <p:extLst>
      <p:ext uri="{BB962C8B-B14F-4D97-AF65-F5344CB8AC3E}">
        <p14:creationId xmlns:p14="http://schemas.microsoft.com/office/powerpoint/2010/main" val="2155202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3.jpeg"/><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6439091"/>
            <a:ext cx="12192001" cy="1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66400" y="286603"/>
            <a:ext cx="10044000" cy="1101155"/>
          </a:xfrm>
          <a:prstGeom prst="rect">
            <a:avLst/>
          </a:prstGeom>
        </p:spPr>
        <p:txBody>
          <a:bodyPr vert="horz" lIns="91440" tIns="45720" rIns="91440" bIns="45720" rtlCol="0" anchor="b">
            <a:normAutofit/>
          </a:bodyPr>
          <a:lstStyle/>
          <a:p>
            <a:r>
              <a:rPr lang="uk-UA" dirty="0"/>
              <a:t>Заголовок слайду</a:t>
            </a:r>
            <a:endParaRPr lang="en-US" dirty="0"/>
          </a:p>
        </p:txBody>
      </p:sp>
      <p:sp>
        <p:nvSpPr>
          <p:cNvPr id="3" name="Text Placeholder 2"/>
          <p:cNvSpPr>
            <a:spLocks noGrp="1"/>
          </p:cNvSpPr>
          <p:nvPr>
            <p:ph type="body" idx="1"/>
          </p:nvPr>
        </p:nvSpPr>
        <p:spPr>
          <a:xfrm>
            <a:off x="1097280" y="1524000"/>
            <a:ext cx="10058400" cy="4345094"/>
          </a:xfrm>
          <a:prstGeom prst="rect">
            <a:avLst/>
          </a:prstGeom>
        </p:spPr>
        <p:txBody>
          <a:bodyPr vert="horz" lIns="0" tIns="45720" rIns="0" bIns="45720" rtlCol="0">
            <a:normAutofit/>
          </a:bodyPr>
          <a:lstStyle/>
          <a:p>
            <a:pPr lvl="0"/>
            <a:r>
              <a:rPr lang="uk-UA" dirty="0"/>
              <a:t>Зразок тексту</a:t>
            </a:r>
          </a:p>
          <a:p>
            <a:pPr lvl="1"/>
            <a:r>
              <a:rPr lang="uk-UA" dirty="0"/>
              <a:t>Другий рівень</a:t>
            </a:r>
          </a:p>
          <a:p>
            <a:pPr lvl="2"/>
            <a:r>
              <a:rPr lang="uk-UA" dirty="0"/>
              <a:t>Третій рівень</a:t>
            </a:r>
          </a:p>
          <a:p>
            <a:pPr lvl="3"/>
            <a:r>
              <a:rPr lang="uk-UA" dirty="0"/>
              <a:t>Четвертий рівень</a:t>
            </a:r>
          </a:p>
          <a:p>
            <a:pPr lvl="4"/>
            <a:r>
              <a:rPr lang="uk-UA" dirty="0"/>
              <a:t>П'ятий рівень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chemeClr val="tx1"/>
                </a:solidFill>
              </a:defRPr>
            </a:lvl1pPr>
          </a:lstStyle>
          <a:p>
            <a:pPr defTabSz="457200"/>
            <a:fld id="{E13E4B18-39FE-454E-B11B-93BF3415501E}" type="datetime1">
              <a:rPr lang="uk-UA" smtClean="0">
                <a:solidFill>
                  <a:srgbClr val="000000"/>
                </a:solidFill>
              </a:rPr>
              <a:pPr defTabSz="457200"/>
              <a:t>17.01.2021</a:t>
            </a:fld>
            <a:endParaRPr lang="en-US" dirty="0">
              <a:solidFill>
                <a:srgbClr val="000000"/>
              </a:solidFill>
            </a:endParaRP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chemeClr val="tx1">
                    <a:lumMod val="95000"/>
                    <a:lumOff val="5000"/>
                  </a:schemeClr>
                </a:solidFill>
              </a:defRPr>
            </a:lvl1pPr>
          </a:lstStyle>
          <a:p>
            <a:pPr defTabSz="457200"/>
            <a:r>
              <a:rPr lang="ru-RU" dirty="0">
                <a:solidFill>
                  <a:srgbClr val="000000">
                    <a:lumMod val="95000"/>
                    <a:lumOff val="5000"/>
                  </a:srgbClr>
                </a:solidFill>
              </a:rPr>
              <a:t>ПІБ </a:t>
            </a:r>
            <a:r>
              <a:rPr lang="ru-RU" dirty="0" err="1">
                <a:solidFill>
                  <a:srgbClr val="000000">
                    <a:lumMod val="95000"/>
                    <a:lumOff val="5000"/>
                  </a:srgbClr>
                </a:solidFill>
              </a:rPr>
              <a:t>викладача</a:t>
            </a:r>
            <a:r>
              <a:rPr lang="ru-RU" dirty="0">
                <a:solidFill>
                  <a:srgbClr val="000000">
                    <a:lumMod val="95000"/>
                    <a:lumOff val="5000"/>
                  </a:srgbClr>
                </a:solidFill>
              </a:rPr>
              <a:t>, посада, кафедра</a:t>
            </a:r>
            <a:endParaRPr lang="en-US" dirty="0">
              <a:solidFill>
                <a:srgbClr val="000000">
                  <a:lumMod val="95000"/>
                  <a:lumOff val="5000"/>
                </a:srgbClr>
              </a:solidFill>
            </a:endParaRP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900">
                <a:solidFill>
                  <a:schemeClr val="tx1"/>
                </a:solidFill>
              </a:defRPr>
            </a:lvl1pPr>
          </a:lstStyle>
          <a:p>
            <a:pPr defTabSz="457200"/>
            <a:fld id="{D57F1E4F-1CFF-5643-939E-217C01CDF565}" type="slidenum">
              <a:rPr lang="en-US" smtClean="0">
                <a:solidFill>
                  <a:srgbClr val="000000"/>
                </a:solidFill>
              </a:rPr>
              <a:pPr defTabSz="457200"/>
              <a:t>‹№›</a:t>
            </a:fld>
            <a:endParaRPr lang="en-US" dirty="0">
              <a:solidFill>
                <a:srgbClr val="000000"/>
              </a:solidFill>
            </a:endParaRPr>
          </a:p>
        </p:txBody>
      </p:sp>
      <p:pic>
        <p:nvPicPr>
          <p:cNvPr id="11" name="Picture 2" descr="D:\Google Диск\work\gerb.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3197" y="-57090"/>
            <a:ext cx="1229282" cy="1444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6981649"/>
      </p:ext>
    </p:extLst>
  </p:cSld>
  <p:clrMap bg1="lt1" tx1="dk1" bg2="lt2" tx2="dk2" accent1="accent1" accent2="accent2" accent3="accent3" accent4="accent4" accent5="accent5" accent6="accent6" hlink="hlink" folHlink="folHlink"/>
  <p:sldLayoutIdLst>
    <p:sldLayoutId id="2147484366" r:id="rId1"/>
    <p:sldLayoutId id="2147484367" r:id="rId2"/>
    <p:sldLayoutId id="2147484368" r:id="rId3"/>
    <p:sldLayoutId id="2147484369" r:id="rId4"/>
    <p:sldLayoutId id="2147484370" r:id="rId5"/>
    <p:sldLayoutId id="2147484371" r:id="rId6"/>
    <p:sldLayoutId id="2147484372" r:id="rId7"/>
    <p:sldLayoutId id="2147484373" r:id="rId8"/>
    <p:sldLayoutId id="2147484374" r:id="rId9"/>
  </p:sldLayoutIdLst>
  <p:hf sldNum="0" hdr="0"/>
  <p:txStyles>
    <p:titleStyle>
      <a:lvl1pPr algn="ctr" defTabSz="914400" rtl="0" eaLnBrk="1" latinLnBrk="0" hangingPunct="1">
        <a:lnSpc>
          <a:spcPct val="85000"/>
        </a:lnSpc>
        <a:spcBef>
          <a:spcPct val="0"/>
        </a:spcBef>
        <a:buNone/>
        <a:defRPr sz="4800" kern="1200" spc="-50" baseline="0">
          <a:solidFill>
            <a:schemeClr val="tx1"/>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400" kern="1200">
          <a:solidFill>
            <a:schemeClr val="tx1"/>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005450"/>
        </a:buClr>
        <a:buSzPct val="150000"/>
        <a:buFont typeface="Arial" panose="020B0604020202020204" pitchFamily="34" charset="0"/>
        <a:buChar char="•"/>
        <a:defRPr sz="2200" kern="1200">
          <a:solidFill>
            <a:schemeClr val="tx1"/>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005450"/>
        </a:buClr>
        <a:buSzPct val="150000"/>
        <a:buFont typeface="Arial" panose="020B0604020202020204" pitchFamily="34" charset="0"/>
        <a:buChar char="•"/>
        <a:defRPr sz="2000" kern="1200">
          <a:solidFill>
            <a:schemeClr val="tx1"/>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005450"/>
        </a:buClr>
        <a:buSzPct val="150000"/>
        <a:buFont typeface="Arial" panose="020B0604020202020204" pitchFamily="34" charset="0"/>
        <a:buChar char="•"/>
        <a:defRPr sz="1800" kern="1200">
          <a:solidFill>
            <a:schemeClr val="tx1"/>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005450"/>
        </a:buClr>
        <a:buSzPct val="150000"/>
        <a:buFont typeface="Arial" panose="020B0604020202020204" pitchFamily="34" charset="0"/>
        <a:buChar char="•"/>
        <a:defRPr sz="1600" kern="120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42158BE-6D26-4636-A63E-F29817D4FF52}" type="slidenum">
              <a:rPr lang="ru-RU"/>
              <a:pPr/>
              <a:t>‹№›</a:t>
            </a:fld>
            <a:endParaRPr lang="ru-RU"/>
          </a:p>
        </p:txBody>
      </p:sp>
    </p:spTree>
    <p:extLst>
      <p:ext uri="{BB962C8B-B14F-4D97-AF65-F5344CB8AC3E}">
        <p14:creationId xmlns:p14="http://schemas.microsoft.com/office/powerpoint/2010/main" val="4099917412"/>
      </p:ext>
    </p:extLst>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9" r:id="rId4"/>
    <p:sldLayoutId id="2147484380" r:id="rId5"/>
    <p:sldLayoutId id="2147484381" r:id="rId6"/>
    <p:sldLayoutId id="2147484382" r:id="rId7"/>
    <p:sldLayoutId id="2147484383" r:id="rId8"/>
    <p:sldLayoutId id="2147484384" r:id="rId9"/>
    <p:sldLayoutId id="2147484385" r:id="rId10"/>
    <p:sldLayoutId id="2147484386"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Округлений прямокутник 6"/>
          <p:cNvSpPr/>
          <p:nvPr/>
        </p:nvSpPr>
        <p:spPr>
          <a:xfrm>
            <a:off x="107373" y="2878282"/>
            <a:ext cx="6542809" cy="2214749"/>
          </a:xfrm>
          <a:prstGeom prst="round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uk-UA" sz="3200" b="1" dirty="0">
                <a:effectLst/>
                <a:latin typeface="Times New Roman" panose="02020603050405020304" pitchFamily="18" charset="0"/>
                <a:ea typeface="Calibri" panose="020F0502020204030204" pitchFamily="34" charset="0"/>
              </a:rPr>
              <a:t>Методична культура виконання бакалаврської (магістерської) роботи</a:t>
            </a:r>
            <a:endParaRPr lang="uk-UA" sz="3200" b="1" dirty="0"/>
          </a:p>
        </p:txBody>
      </p:sp>
      <p:sp>
        <p:nvSpPr>
          <p:cNvPr id="3" name="Прямокутник: округлені кути 2">
            <a:extLst>
              <a:ext uri="{FF2B5EF4-FFF2-40B4-BE49-F238E27FC236}">
                <a16:creationId xmlns:a16="http://schemas.microsoft.com/office/drawing/2014/main" id="{BAD7176E-D6D2-4BCC-9640-EE39CA42AF84}"/>
              </a:ext>
            </a:extLst>
          </p:cNvPr>
          <p:cNvSpPr/>
          <p:nvPr/>
        </p:nvSpPr>
        <p:spPr>
          <a:xfrm>
            <a:off x="7128164" y="4447308"/>
            <a:ext cx="4717472" cy="183919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a:p>
            <a:pPr algn="ctr"/>
            <a:r>
              <a:rPr lang="ru-RU" sz="2000" b="1" dirty="0" err="1">
                <a:latin typeface="Times New Roman" panose="02020603050405020304" pitchFamily="18" charset="0"/>
                <a:cs typeface="Times New Roman" panose="02020603050405020304" pitchFamily="18" charset="0"/>
              </a:rPr>
              <a:t>Ломачинська</a:t>
            </a:r>
            <a:r>
              <a:rPr lang="ru-RU" sz="2000" b="1" dirty="0">
                <a:latin typeface="Times New Roman" panose="02020603050405020304" pitchFamily="18" charset="0"/>
                <a:cs typeface="Times New Roman" panose="02020603050405020304" pitchFamily="18" charset="0"/>
              </a:rPr>
              <a:t> </a:t>
            </a:r>
            <a:r>
              <a:rPr lang="uk-UA" sz="2000" b="1" dirty="0">
                <a:latin typeface="Times New Roman" panose="02020603050405020304" pitchFamily="18" charset="0"/>
                <a:cs typeface="Times New Roman" panose="02020603050405020304" pitchFamily="18" charset="0"/>
              </a:rPr>
              <a:t>Ірина Миколаївна, </a:t>
            </a:r>
          </a:p>
          <a:p>
            <a:pPr algn="ctr"/>
            <a:r>
              <a:rPr lang="uk-UA" sz="2000" b="1" dirty="0">
                <a:latin typeface="Times New Roman" panose="02020603050405020304" pitchFamily="18" charset="0"/>
                <a:cs typeface="Times New Roman" panose="02020603050405020304" pitchFamily="18" charset="0"/>
              </a:rPr>
              <a:t>доктор філософських наук, професор</a:t>
            </a: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87215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6E6B1B11-76BC-4204-AE9B-6AC07F1B78C8}"/>
              </a:ext>
            </a:extLst>
          </p:cNvPr>
          <p:cNvSpPr/>
          <p:nvPr/>
        </p:nvSpPr>
        <p:spPr>
          <a:xfrm>
            <a:off x="1143000" y="2130137"/>
            <a:ext cx="10609118" cy="4252002"/>
          </a:xfrm>
          <a:prstGeom prst="rect">
            <a:avLst/>
          </a:prstGeom>
          <a:solidFill>
            <a:schemeClr val="accent6">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indent="450215" algn="just">
              <a:spcAft>
                <a:spcPts val="0"/>
              </a:spcAft>
            </a:pPr>
            <a:r>
              <a:rPr lang="uk-UA" sz="2000" dirty="0">
                <a:solidFill>
                  <a:schemeClr val="bg1"/>
                </a:solidFill>
                <a:effectLst/>
                <a:latin typeface="Times New Roman" panose="02020603050405020304" pitchFamily="18" charset="0"/>
                <a:ea typeface="Times New Roman" panose="02020603050405020304" pitchFamily="18" charset="0"/>
              </a:rPr>
              <a:t>присвячується теоретико-методологічним аспектам досліджуваної теми. Обов’язковою складовою першого розділу є аналітичний огляд літератури, в якому студент окреслює основні етапи розвитку наукової думки за своєю проблемою. Стисло, критично висвітлюючи роботи попередників, здобувач повинен назвати ті питання, що залишились невирішеними і, отже, визначити своє місце у розв'язанні проблеми. Кожне анотоване джерело повинне містити посилання на відповідну позицію в списку використаних джерел (за зразком – [1], [7], [15] тощо.).  Кожне магістерське дослідження має містити посилання на автореферати і дисертації українських (в ідеалі - і зарубіжних авторів) з означеної проблеми, а також статті у наукових виданнях. Бажано закінчити цей розділ коротким резюме стосовно необхідності проведення досліджень у даній галузі. Анотований огляд літератури повинен містити аналіз не менше половини джерел, представлених у списку літератури.</a:t>
            </a:r>
            <a:endParaRPr lang="ru-RU" sz="2000" dirty="0">
              <a:solidFill>
                <a:schemeClr val="bg1"/>
              </a:solidFill>
              <a:effectLst/>
              <a:latin typeface="Times New Roman" panose="02020603050405020304" pitchFamily="18" charset="0"/>
              <a:ea typeface="Times New Roman" panose="02020603050405020304" pitchFamily="18" charset="0"/>
            </a:endParaRPr>
          </a:p>
          <a:p>
            <a:pPr marR="14605" algn="just">
              <a:spcAft>
                <a:spcPts val="0"/>
              </a:spcAft>
            </a:pPr>
            <a:endParaRPr lang="ru-RU" sz="2000" dirty="0">
              <a:solidFill>
                <a:schemeClr val="bg1"/>
              </a:solidFill>
              <a:effectLst/>
              <a:latin typeface="Times New Roman" panose="02020603050405020304" pitchFamily="18" charset="0"/>
              <a:ea typeface="Times New Roman" panose="02020603050405020304" pitchFamily="18" charset="0"/>
            </a:endParaRPr>
          </a:p>
        </p:txBody>
      </p:sp>
      <p:sp>
        <p:nvSpPr>
          <p:cNvPr id="5" name="Прямокутник 4">
            <a:extLst>
              <a:ext uri="{FF2B5EF4-FFF2-40B4-BE49-F238E27FC236}">
                <a16:creationId xmlns:a16="http://schemas.microsoft.com/office/drawing/2014/main" id="{41AA1158-4386-4F7F-B7E1-97CDCA246DF5}"/>
              </a:ext>
            </a:extLst>
          </p:cNvPr>
          <p:cNvSpPr/>
          <p:nvPr/>
        </p:nvSpPr>
        <p:spPr>
          <a:xfrm>
            <a:off x="5922819" y="273416"/>
            <a:ext cx="5829299" cy="1441084"/>
          </a:xfrm>
          <a:prstGeom prst="rect">
            <a:avLst/>
          </a:prstGeom>
          <a:solidFill>
            <a:schemeClr val="accent6">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base">
              <a:spcBef>
                <a:spcPct val="0"/>
              </a:spcBef>
              <a:spcAft>
                <a:spcPct val="0"/>
              </a:spcAft>
            </a:pPr>
            <a:r>
              <a:rPr lang="uk-UA" sz="2000" b="1" dirty="0">
                <a:effectLst/>
                <a:latin typeface="Times New Roman" panose="02020603050405020304" pitchFamily="18" charset="0"/>
                <a:ea typeface="Times New Roman" panose="02020603050405020304" pitchFamily="18" charset="0"/>
              </a:rPr>
              <a:t>СТРУКТУРНІ ЕЛЕМЕНТИ БАКАЛАВРСЬКОЇ (МАГІСТЕРСЬКОЇ) РОБОТИ</a:t>
            </a:r>
            <a:r>
              <a:rPr lang="uk-UA" sz="2000" b="1" dirty="0">
                <a:solidFill>
                  <a:srgbClr val="FFFFFF"/>
                </a:solidFill>
                <a:latin typeface="Times New Roman" panose="02020603050405020304" pitchFamily="18" charset="0"/>
                <a:cs typeface="Times New Roman" panose="02020603050405020304" pitchFamily="18" charset="0"/>
              </a:rPr>
              <a:t>:</a:t>
            </a:r>
            <a:endParaRPr lang="ru-RU" sz="2000" b="1" dirty="0">
              <a:solidFill>
                <a:srgbClr val="FFFFFF"/>
              </a:solidFill>
              <a:latin typeface="Times New Roman" panose="02020603050405020304" pitchFamily="18" charset="0"/>
              <a:cs typeface="Times New Roman" panose="02020603050405020304" pitchFamily="18" charset="0"/>
            </a:endParaRPr>
          </a:p>
        </p:txBody>
      </p:sp>
      <p:sp>
        <p:nvSpPr>
          <p:cNvPr id="2" name="Прямокутник: округлені кути 1">
            <a:extLst>
              <a:ext uri="{FF2B5EF4-FFF2-40B4-BE49-F238E27FC236}">
                <a16:creationId xmlns:a16="http://schemas.microsoft.com/office/drawing/2014/main" id="{2F6FFC56-791A-4699-B55C-CDDFCA51A85F}"/>
              </a:ext>
            </a:extLst>
          </p:cNvPr>
          <p:cNvSpPr/>
          <p:nvPr/>
        </p:nvSpPr>
        <p:spPr>
          <a:xfrm>
            <a:off x="1143000" y="914400"/>
            <a:ext cx="4416136" cy="8001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b="1" dirty="0">
                <a:solidFill>
                  <a:schemeClr val="bg1"/>
                </a:solidFill>
                <a:latin typeface="Times New Roman" panose="02020603050405020304" pitchFamily="18" charset="0"/>
                <a:cs typeface="Times New Roman" panose="02020603050405020304" pitchFamily="18" charset="0"/>
              </a:rPr>
              <a:t>ПЕРШИЙ РОЗДІЛ:</a:t>
            </a:r>
            <a:endParaRPr lang="ru-RU" sz="2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06926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6E6B1B11-76BC-4204-AE9B-6AC07F1B78C8}"/>
              </a:ext>
            </a:extLst>
          </p:cNvPr>
          <p:cNvSpPr/>
          <p:nvPr/>
        </p:nvSpPr>
        <p:spPr>
          <a:xfrm>
            <a:off x="1143000" y="2130137"/>
            <a:ext cx="10609118" cy="4373300"/>
          </a:xfrm>
          <a:prstGeom prst="rect">
            <a:avLst/>
          </a:prstGeom>
          <a:solidFill>
            <a:schemeClr val="accent6">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indent="450215" algn="just">
              <a:spcAft>
                <a:spcPts val="0"/>
              </a:spcAft>
            </a:pPr>
            <a:r>
              <a:rPr lang="uk-UA" sz="2000" dirty="0">
                <a:effectLst/>
                <a:latin typeface="Times New Roman" panose="02020603050405020304" pitchFamily="18" charset="0"/>
                <a:ea typeface="Times New Roman" panose="02020603050405020304" pitchFamily="18" charset="0"/>
              </a:rPr>
              <a:t>Другий присвячується аналізу стану об'єкту дослідження, третій розділ (в ідеалі) повинен містити практичні аспекти реалізації досліджуваної теоретичної проблеми, рекомендації та пропозиції щодо її вирішення та перспективи подальших досліджень. </a:t>
            </a:r>
            <a:endParaRPr lang="ru-RU" sz="2000" dirty="0">
              <a:effectLst/>
              <a:latin typeface="Times New Roman" panose="02020603050405020304" pitchFamily="18" charset="0"/>
              <a:ea typeface="Times New Roman" panose="02020603050405020304" pitchFamily="18" charset="0"/>
            </a:endParaRPr>
          </a:p>
          <a:p>
            <a:pPr indent="450215" algn="just">
              <a:spcAft>
                <a:spcPts val="0"/>
              </a:spcAft>
            </a:pPr>
            <a:r>
              <a:rPr lang="uk-UA" sz="2000" dirty="0">
                <a:effectLst/>
                <a:latin typeface="Times New Roman" panose="02020603050405020304" pitchFamily="18" charset="0"/>
                <a:ea typeface="Times New Roman" panose="02020603050405020304" pitchFamily="18" charset="0"/>
              </a:rPr>
              <a:t>Виклад матеріалу підпорядковують одній провідній ідеї, чітко визначеній автором.  Усі розділи повинні бути логічно пов'язані між собою. На початку кожного підрозділу магістр зазначає конкретне завдання, яке потребує подальшого розгляду, вказує дослідників, чиї праці стали основою для наукового аналізу. У тексті роботи обов’язково має бути представлений аналіз різних позицій дослідників, визначені найбільш проблематичні </a:t>
            </a:r>
            <a:r>
              <a:rPr lang="uk-UA" sz="2000" dirty="0" err="1">
                <a:effectLst/>
                <a:latin typeface="Times New Roman" panose="02020603050405020304" pitchFamily="18" charset="0"/>
                <a:ea typeface="Times New Roman" panose="02020603050405020304" pitchFamily="18" charset="0"/>
              </a:rPr>
              <a:t>дискутивні</a:t>
            </a:r>
            <a:r>
              <a:rPr lang="uk-UA" sz="2000" dirty="0">
                <a:effectLst/>
                <a:latin typeface="Times New Roman" panose="02020603050405020304" pitchFamily="18" charset="0"/>
                <a:ea typeface="Times New Roman" panose="02020603050405020304" pitchFamily="18" charset="0"/>
              </a:rPr>
              <a:t> питання, зазначений авторський підхід до означеної проблеми. При визначенні понятійного апарату дослідження бажано використовувати трактування термінів, представлене у законодавчій та нормативній базі щодо даної галузі знань, а також у енциклопедичних та довідкових виданнях. У кінці підрозділу зазначаються короткі висновки із досліджуваного теоретичного матеріалу (1 абзац, 0,3 - 0, 5 сторінки).</a:t>
            </a:r>
            <a:endParaRPr lang="ru-RU" sz="2000" dirty="0">
              <a:effectLst/>
              <a:latin typeface="Times New Roman" panose="02020603050405020304" pitchFamily="18" charset="0"/>
              <a:ea typeface="Times New Roman" panose="02020603050405020304" pitchFamily="18" charset="0"/>
            </a:endParaRPr>
          </a:p>
          <a:p>
            <a:pPr marR="14605" algn="just">
              <a:spcAft>
                <a:spcPts val="0"/>
              </a:spcAft>
            </a:pPr>
            <a:endParaRPr lang="ru-RU" sz="2000" dirty="0">
              <a:solidFill>
                <a:schemeClr val="bg1"/>
              </a:solidFill>
              <a:effectLst/>
              <a:latin typeface="Times New Roman" panose="02020603050405020304" pitchFamily="18" charset="0"/>
              <a:ea typeface="Times New Roman" panose="02020603050405020304" pitchFamily="18" charset="0"/>
            </a:endParaRPr>
          </a:p>
        </p:txBody>
      </p:sp>
      <p:sp>
        <p:nvSpPr>
          <p:cNvPr id="5" name="Прямокутник 4">
            <a:extLst>
              <a:ext uri="{FF2B5EF4-FFF2-40B4-BE49-F238E27FC236}">
                <a16:creationId xmlns:a16="http://schemas.microsoft.com/office/drawing/2014/main" id="{41AA1158-4386-4F7F-B7E1-97CDCA246DF5}"/>
              </a:ext>
            </a:extLst>
          </p:cNvPr>
          <p:cNvSpPr/>
          <p:nvPr/>
        </p:nvSpPr>
        <p:spPr>
          <a:xfrm>
            <a:off x="5922819" y="273416"/>
            <a:ext cx="5829299" cy="1441084"/>
          </a:xfrm>
          <a:prstGeom prst="rect">
            <a:avLst/>
          </a:prstGeom>
          <a:solidFill>
            <a:schemeClr val="accent6">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base">
              <a:spcBef>
                <a:spcPct val="0"/>
              </a:spcBef>
              <a:spcAft>
                <a:spcPct val="0"/>
              </a:spcAft>
            </a:pPr>
            <a:r>
              <a:rPr lang="uk-UA" sz="2000" b="1" dirty="0">
                <a:effectLst/>
                <a:latin typeface="Times New Roman" panose="02020603050405020304" pitchFamily="18" charset="0"/>
                <a:ea typeface="Times New Roman" panose="02020603050405020304" pitchFamily="18" charset="0"/>
              </a:rPr>
              <a:t>СТРУКТУРНІ ЕЛЕМЕНТИ БАКАЛАВРСЬКОЇ (МАГІСТЕРСЬКОЇ) РОБОТИ</a:t>
            </a:r>
            <a:r>
              <a:rPr lang="uk-UA" sz="2000" b="1" dirty="0">
                <a:solidFill>
                  <a:srgbClr val="FFFFFF"/>
                </a:solidFill>
                <a:latin typeface="Times New Roman" panose="02020603050405020304" pitchFamily="18" charset="0"/>
                <a:cs typeface="Times New Roman" panose="02020603050405020304" pitchFamily="18" charset="0"/>
              </a:rPr>
              <a:t>:</a:t>
            </a:r>
            <a:endParaRPr lang="ru-RU" sz="2000" b="1" dirty="0">
              <a:solidFill>
                <a:srgbClr val="FFFFFF"/>
              </a:solidFill>
              <a:latin typeface="Times New Roman" panose="02020603050405020304" pitchFamily="18" charset="0"/>
              <a:cs typeface="Times New Roman" panose="02020603050405020304" pitchFamily="18" charset="0"/>
            </a:endParaRPr>
          </a:p>
        </p:txBody>
      </p:sp>
      <p:sp>
        <p:nvSpPr>
          <p:cNvPr id="2" name="Прямокутник: округлені кути 1">
            <a:extLst>
              <a:ext uri="{FF2B5EF4-FFF2-40B4-BE49-F238E27FC236}">
                <a16:creationId xmlns:a16="http://schemas.microsoft.com/office/drawing/2014/main" id="{2F6FFC56-791A-4699-B55C-CDDFCA51A85F}"/>
              </a:ext>
            </a:extLst>
          </p:cNvPr>
          <p:cNvSpPr/>
          <p:nvPr/>
        </p:nvSpPr>
        <p:spPr>
          <a:xfrm>
            <a:off x="1143000" y="914400"/>
            <a:ext cx="4416136" cy="107302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b="1" dirty="0">
                <a:solidFill>
                  <a:schemeClr val="bg1"/>
                </a:solidFill>
                <a:latin typeface="Times New Roman" panose="02020603050405020304" pitchFamily="18" charset="0"/>
                <a:cs typeface="Times New Roman" panose="02020603050405020304" pitchFamily="18" charset="0"/>
              </a:rPr>
              <a:t>ДРУГИЙ  і ТРЕТІЙ РОЗДІЛИ:</a:t>
            </a:r>
            <a:endParaRPr lang="ru-RU" sz="2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5250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6E6B1B11-76BC-4204-AE9B-6AC07F1B78C8}"/>
              </a:ext>
            </a:extLst>
          </p:cNvPr>
          <p:cNvSpPr/>
          <p:nvPr/>
        </p:nvSpPr>
        <p:spPr>
          <a:xfrm>
            <a:off x="1143000" y="2109355"/>
            <a:ext cx="10609118" cy="3535665"/>
          </a:xfrm>
          <a:prstGeom prst="rect">
            <a:avLst/>
          </a:prstGeom>
          <a:solidFill>
            <a:schemeClr val="accent6">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spcAft>
                <a:spcPts val="0"/>
              </a:spcAft>
            </a:pPr>
            <a:r>
              <a:rPr lang="uk-UA" sz="2000" dirty="0">
                <a:solidFill>
                  <a:schemeClr val="bg1"/>
                </a:solidFill>
                <a:effectLst/>
                <a:latin typeface="Times New Roman" panose="02020603050405020304" pitchFamily="18" charset="0"/>
                <a:ea typeface="Times New Roman" panose="02020603050405020304" pitchFamily="18" charset="0"/>
              </a:rPr>
              <a:t>Висновки - це коротке резюме з усього змісту магістерської роботи, де викладають найбільш важливі наукові та практичні результати, що отримані в процесі роботи над обраною темою, та формулюють рекомендації щодо наукового та практичного використання здобутих результатів. Вони починаються з визначення актуальності наукової задачі або проблеми, за вирішення якої студент претендує на отримання </a:t>
            </a:r>
            <a:r>
              <a:rPr lang="uk-UA" sz="2000" dirty="0" err="1">
                <a:solidFill>
                  <a:schemeClr val="bg1"/>
                </a:solidFill>
                <a:effectLst/>
                <a:latin typeface="Times New Roman" panose="02020603050405020304" pitchFamily="18" charset="0"/>
                <a:ea typeface="Times New Roman" panose="02020603050405020304" pitchFamily="18" charset="0"/>
              </a:rPr>
              <a:t>освітно</a:t>
            </a:r>
            <a:r>
              <a:rPr lang="uk-UA" sz="2000" dirty="0">
                <a:solidFill>
                  <a:schemeClr val="bg1"/>
                </a:solidFill>
                <a:effectLst/>
                <a:latin typeface="Times New Roman" panose="02020603050405020304" pitchFamily="18" charset="0"/>
                <a:ea typeface="Times New Roman" panose="02020603050405020304" pitchFamily="18" charset="0"/>
              </a:rPr>
              <a:t>-кваліфікаційного рівня магістра (1 абзац, 0,25 </a:t>
            </a:r>
            <a:r>
              <a:rPr lang="uk-UA" sz="2000" dirty="0" err="1">
                <a:solidFill>
                  <a:schemeClr val="bg1"/>
                </a:solidFill>
                <a:effectLst/>
                <a:latin typeface="Times New Roman" panose="02020603050405020304" pitchFamily="18" charset="0"/>
                <a:ea typeface="Times New Roman" panose="02020603050405020304" pitchFamily="18" charset="0"/>
              </a:rPr>
              <a:t>стор</a:t>
            </a:r>
            <a:r>
              <a:rPr lang="uk-UA" sz="2000" dirty="0">
                <a:solidFill>
                  <a:schemeClr val="bg1"/>
                </a:solidFill>
                <a:effectLst/>
                <a:latin typeface="Times New Roman" panose="02020603050405020304" pitchFamily="18" charset="0"/>
                <a:ea typeface="Times New Roman" panose="02020603050405020304" pitchFamily="18" charset="0"/>
              </a:rPr>
              <a:t>.). Висновки логічно пов’язані із завданнями дослідження і мають відповідну до завдань нумерацію. Кожна позиція висновків - 1 логічно взаємопов’язаний абзац обсягом до 0, 5 </a:t>
            </a:r>
            <a:r>
              <a:rPr lang="uk-UA" sz="2000" dirty="0" err="1">
                <a:solidFill>
                  <a:schemeClr val="bg1"/>
                </a:solidFill>
                <a:effectLst/>
                <a:latin typeface="Times New Roman" panose="02020603050405020304" pitchFamily="18" charset="0"/>
                <a:ea typeface="Times New Roman" panose="02020603050405020304" pitchFamily="18" charset="0"/>
              </a:rPr>
              <a:t>стор</a:t>
            </a:r>
            <a:r>
              <a:rPr lang="uk-UA" sz="2000" dirty="0">
                <a:solidFill>
                  <a:schemeClr val="bg1"/>
                </a:solidFill>
                <a:effectLst/>
                <a:latin typeface="Times New Roman" panose="02020603050405020304" pitchFamily="18" charset="0"/>
                <a:ea typeface="Times New Roman" panose="02020603050405020304" pitchFamily="18" charset="0"/>
              </a:rPr>
              <a:t>. без подальших маркованих </a:t>
            </a:r>
            <a:r>
              <a:rPr lang="uk-UA" sz="2000" dirty="0" err="1">
                <a:solidFill>
                  <a:schemeClr val="bg1"/>
                </a:solidFill>
                <a:effectLst/>
                <a:latin typeface="Times New Roman" panose="02020603050405020304" pitchFamily="18" charset="0"/>
                <a:ea typeface="Times New Roman" panose="02020603050405020304" pitchFamily="18" charset="0"/>
              </a:rPr>
              <a:t>ділень</a:t>
            </a:r>
            <a:r>
              <a:rPr lang="uk-UA" sz="2000" dirty="0">
                <a:solidFill>
                  <a:schemeClr val="bg1"/>
                </a:solidFill>
                <a:effectLst/>
                <a:latin typeface="Times New Roman" panose="02020603050405020304" pitchFamily="18" charset="0"/>
                <a:ea typeface="Times New Roman" panose="02020603050405020304" pitchFamily="18" charset="0"/>
              </a:rPr>
              <a:t>. Обсяг заключної частини – 2,5-3 сторінки.</a:t>
            </a:r>
            <a:endParaRPr lang="ru-RU" sz="2000" dirty="0">
              <a:solidFill>
                <a:schemeClr val="bg1"/>
              </a:solidFill>
              <a:effectLst/>
              <a:latin typeface="Times New Roman" panose="02020603050405020304" pitchFamily="18" charset="0"/>
              <a:ea typeface="Times New Roman" panose="02020603050405020304" pitchFamily="18" charset="0"/>
            </a:endParaRPr>
          </a:p>
        </p:txBody>
      </p:sp>
      <p:sp>
        <p:nvSpPr>
          <p:cNvPr id="5" name="Прямокутник 4">
            <a:extLst>
              <a:ext uri="{FF2B5EF4-FFF2-40B4-BE49-F238E27FC236}">
                <a16:creationId xmlns:a16="http://schemas.microsoft.com/office/drawing/2014/main" id="{41AA1158-4386-4F7F-B7E1-97CDCA246DF5}"/>
              </a:ext>
            </a:extLst>
          </p:cNvPr>
          <p:cNvSpPr/>
          <p:nvPr/>
        </p:nvSpPr>
        <p:spPr>
          <a:xfrm>
            <a:off x="5922819" y="273416"/>
            <a:ext cx="5829299" cy="1441084"/>
          </a:xfrm>
          <a:prstGeom prst="rect">
            <a:avLst/>
          </a:prstGeom>
          <a:solidFill>
            <a:schemeClr val="accent6">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base">
              <a:spcBef>
                <a:spcPct val="0"/>
              </a:spcBef>
              <a:spcAft>
                <a:spcPct val="0"/>
              </a:spcAft>
            </a:pPr>
            <a:r>
              <a:rPr lang="uk-UA" sz="2000" b="1" dirty="0">
                <a:effectLst/>
                <a:latin typeface="Times New Roman" panose="02020603050405020304" pitchFamily="18" charset="0"/>
                <a:ea typeface="Times New Roman" panose="02020603050405020304" pitchFamily="18" charset="0"/>
              </a:rPr>
              <a:t>СТРУКТУРНІ ЕЛЕМЕНТИ БАКАЛАВРСЬКОЇ (МАГІСТЕРСЬКОЇ) РОБОТИ</a:t>
            </a:r>
            <a:r>
              <a:rPr lang="uk-UA" sz="2000" b="1" dirty="0">
                <a:solidFill>
                  <a:srgbClr val="FFFFFF"/>
                </a:solidFill>
                <a:latin typeface="Times New Roman" panose="02020603050405020304" pitchFamily="18" charset="0"/>
                <a:cs typeface="Times New Roman" panose="02020603050405020304" pitchFamily="18" charset="0"/>
              </a:rPr>
              <a:t>:</a:t>
            </a:r>
            <a:endParaRPr lang="ru-RU" sz="2000" b="1" dirty="0">
              <a:solidFill>
                <a:srgbClr val="FFFFFF"/>
              </a:solidFill>
              <a:latin typeface="Times New Roman" panose="02020603050405020304" pitchFamily="18" charset="0"/>
              <a:cs typeface="Times New Roman" panose="02020603050405020304" pitchFamily="18" charset="0"/>
            </a:endParaRPr>
          </a:p>
        </p:txBody>
      </p:sp>
      <p:sp>
        <p:nvSpPr>
          <p:cNvPr id="2" name="Прямокутник: округлені кути 1">
            <a:extLst>
              <a:ext uri="{FF2B5EF4-FFF2-40B4-BE49-F238E27FC236}">
                <a16:creationId xmlns:a16="http://schemas.microsoft.com/office/drawing/2014/main" id="{2F6FFC56-791A-4699-B55C-CDDFCA51A85F}"/>
              </a:ext>
            </a:extLst>
          </p:cNvPr>
          <p:cNvSpPr/>
          <p:nvPr/>
        </p:nvSpPr>
        <p:spPr>
          <a:xfrm>
            <a:off x="1143000" y="914400"/>
            <a:ext cx="4416136" cy="8001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b="1" dirty="0">
                <a:solidFill>
                  <a:schemeClr val="bg1"/>
                </a:solidFill>
                <a:latin typeface="Times New Roman" panose="02020603050405020304" pitchFamily="18" charset="0"/>
                <a:cs typeface="Times New Roman" panose="02020603050405020304" pitchFamily="18" charset="0"/>
              </a:rPr>
              <a:t>ВИСНОВКИ:</a:t>
            </a:r>
            <a:endParaRPr lang="ru-RU" sz="2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06315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6E6B1B11-76BC-4204-AE9B-6AC07F1B78C8}"/>
              </a:ext>
            </a:extLst>
          </p:cNvPr>
          <p:cNvSpPr/>
          <p:nvPr/>
        </p:nvSpPr>
        <p:spPr>
          <a:xfrm>
            <a:off x="1436914" y="2299359"/>
            <a:ext cx="9909110" cy="4000500"/>
          </a:xfrm>
          <a:prstGeom prst="rect">
            <a:avLst/>
          </a:prstGeom>
          <a:solidFill>
            <a:schemeClr val="accent1">
              <a:lumMod val="9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indent="450215" algn="just">
              <a:spcAft>
                <a:spcPts val="0"/>
              </a:spcAft>
            </a:pPr>
            <a:r>
              <a:rPr lang="uk-UA" sz="2000" dirty="0">
                <a:solidFill>
                  <a:srgbClr val="000000"/>
                </a:solidFill>
                <a:effectLst/>
                <a:latin typeface="Times New Roman" panose="02020603050405020304" pitchFamily="18" charset="0"/>
                <a:ea typeface="Times New Roman" panose="02020603050405020304" pitchFamily="18" charset="0"/>
              </a:rPr>
              <a:t>Написання автореферату — заключний етап виконання бакалаврської роботи перед поданням її до захисту. Призначення автореферату —  ознайомлення комісії по захисту бакалаврських робіт з методикою дослідження, фактичними результатами й основними висновками. Автореферат друкують </a:t>
            </a:r>
            <a:r>
              <a:rPr lang="uk-UA" sz="2000" b="1" dirty="0">
                <a:solidFill>
                  <a:srgbClr val="000000"/>
                </a:solidFill>
                <a:effectLst/>
                <a:latin typeface="Times New Roman" panose="02020603050405020304" pitchFamily="18" charset="0"/>
                <a:ea typeface="Times New Roman" panose="02020603050405020304" pitchFamily="18" charset="0"/>
              </a:rPr>
              <a:t>державною (українською ) мовою</a:t>
            </a:r>
            <a:r>
              <a:rPr lang="uk-UA" sz="2000" dirty="0">
                <a:solidFill>
                  <a:srgbClr val="000000"/>
                </a:solidFill>
                <a:effectLst/>
                <a:latin typeface="Times New Roman" panose="02020603050405020304" pitchFamily="18" charset="0"/>
                <a:ea typeface="Times New Roman" panose="02020603050405020304" pitchFamily="18" charset="0"/>
              </a:rPr>
              <a:t>. </a:t>
            </a:r>
            <a:endParaRPr lang="ru-RU" sz="2000" dirty="0">
              <a:effectLst/>
              <a:latin typeface="Times New Roman" panose="02020603050405020304" pitchFamily="18" charset="0"/>
              <a:ea typeface="Times New Roman" panose="02020603050405020304" pitchFamily="18" charset="0"/>
            </a:endParaRPr>
          </a:p>
          <a:p>
            <a:pPr indent="450215" algn="just">
              <a:spcAft>
                <a:spcPts val="0"/>
              </a:spcAft>
            </a:pPr>
            <a:r>
              <a:rPr lang="uk-UA" sz="2000" dirty="0">
                <a:solidFill>
                  <a:srgbClr val="000000"/>
                </a:solidFill>
                <a:effectLst/>
                <a:latin typeface="Times New Roman" panose="02020603050405020304" pitchFamily="18" charset="0"/>
                <a:ea typeface="Times New Roman" panose="02020603050405020304" pitchFamily="18" charset="0"/>
              </a:rPr>
              <a:t>Автореферат має досить ґрунтовно розкривати зміст бакалаврської роботи, в ньому не повинно бути надмірних подробиць, а також інформації, якої немає в бакалаврській роботі.</a:t>
            </a:r>
            <a:endParaRPr lang="ru-RU" sz="2000" dirty="0">
              <a:effectLst/>
              <a:latin typeface="Times New Roman" panose="02020603050405020304" pitchFamily="18" charset="0"/>
              <a:ea typeface="Times New Roman" panose="02020603050405020304" pitchFamily="18" charset="0"/>
            </a:endParaRPr>
          </a:p>
        </p:txBody>
      </p:sp>
      <p:sp>
        <p:nvSpPr>
          <p:cNvPr id="4" name="Прямокутник 3">
            <a:extLst>
              <a:ext uri="{FF2B5EF4-FFF2-40B4-BE49-F238E27FC236}">
                <a16:creationId xmlns:a16="http://schemas.microsoft.com/office/drawing/2014/main" id="{8F637711-B2AF-49F4-86CA-BE908AE199B5}"/>
              </a:ext>
            </a:extLst>
          </p:cNvPr>
          <p:cNvSpPr/>
          <p:nvPr/>
        </p:nvSpPr>
        <p:spPr>
          <a:xfrm>
            <a:off x="5533054" y="426027"/>
            <a:ext cx="5812970" cy="1444337"/>
          </a:xfrm>
          <a:prstGeom prst="rect">
            <a:avLst/>
          </a:prstGeom>
          <a:solidFill>
            <a:schemeClr val="accent6">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base">
              <a:spcBef>
                <a:spcPct val="0"/>
              </a:spcBef>
              <a:spcAft>
                <a:spcPct val="0"/>
              </a:spcAft>
            </a:pPr>
            <a:r>
              <a:rPr lang="uk-UA" sz="2000" b="1" dirty="0">
                <a:effectLst/>
                <a:latin typeface="Times New Roman" panose="02020603050405020304" pitchFamily="18" charset="0"/>
                <a:ea typeface="Times New Roman" panose="02020603050405020304" pitchFamily="18" charset="0"/>
              </a:rPr>
              <a:t>ВИМОГИ ДО АВТОРЕФЕРАТУ БАКАЛАВРСЬКОЇ (МАГІСТЕРСЬКОЇ) РОБОТИ</a:t>
            </a:r>
            <a:r>
              <a:rPr lang="uk-UA" sz="2000" b="1" dirty="0">
                <a:solidFill>
                  <a:srgbClr val="FFFFFF"/>
                </a:solidFill>
                <a:latin typeface="Times New Roman" panose="02020603050405020304" pitchFamily="18" charset="0"/>
                <a:cs typeface="Times New Roman" panose="02020603050405020304" pitchFamily="18" charset="0"/>
              </a:rPr>
              <a:t>:</a:t>
            </a:r>
            <a:endParaRPr lang="ru-RU" sz="2000" b="1"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38238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a:extLst>
              <a:ext uri="{FF2B5EF4-FFF2-40B4-BE49-F238E27FC236}">
                <a16:creationId xmlns:a16="http://schemas.microsoft.com/office/drawing/2014/main" id="{BA4A8C65-FB22-4D48-A145-5F99BF725D7E}"/>
              </a:ext>
            </a:extLst>
          </p:cNvPr>
          <p:cNvGraphicFramePr/>
          <p:nvPr>
            <p:extLst>
              <p:ext uri="{D42A27DB-BD31-4B8C-83A1-F6EECF244321}">
                <p14:modId xmlns:p14="http://schemas.microsoft.com/office/powerpoint/2010/main" val="1180230260"/>
              </p:ext>
            </p:extLst>
          </p:nvPr>
        </p:nvGraphicFramePr>
        <p:xfrm>
          <a:off x="2031999" y="415635"/>
          <a:ext cx="8660245" cy="57226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52413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6E6B1B11-76BC-4204-AE9B-6AC07F1B78C8}"/>
              </a:ext>
            </a:extLst>
          </p:cNvPr>
          <p:cNvSpPr/>
          <p:nvPr/>
        </p:nvSpPr>
        <p:spPr>
          <a:xfrm>
            <a:off x="1912776" y="1527464"/>
            <a:ext cx="8957387" cy="394960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342900" lvl="0" indent="-342900">
              <a:spcAft>
                <a:spcPts val="0"/>
              </a:spcAft>
              <a:buFont typeface="Wingdings" panose="05000000000000000000" pitchFamily="2" charset="2"/>
              <a:buChar char="Ø"/>
            </a:pPr>
            <a:r>
              <a:rPr lang="uk-UA" sz="1800" dirty="0">
                <a:effectLst/>
                <a:latin typeface="Times New Roman" panose="02020603050405020304" pitchFamily="18" charset="0"/>
                <a:ea typeface="Times New Roman" panose="02020603050405020304" pitchFamily="18" charset="0"/>
                <a:cs typeface="Symbol" panose="05050102010706020507" pitchFamily="18" charset="2"/>
              </a:rPr>
              <a:t>В</a:t>
            </a:r>
            <a:r>
              <a:rPr lang="uk-UA" sz="2000" dirty="0">
                <a:effectLst/>
                <a:latin typeface="Times New Roman" panose="02020603050405020304" pitchFamily="18" charset="0"/>
                <a:ea typeface="Times New Roman" panose="02020603050405020304" pitchFamily="18" charset="0"/>
                <a:cs typeface="Symbol" panose="05050102010706020507" pitchFamily="18" charset="2"/>
              </a:rPr>
              <a:t>ибір теми та її обґрунтування;</a:t>
            </a:r>
            <a:endParaRPr lang="ru-RU" sz="2000"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spcAft>
                <a:spcPts val="0"/>
              </a:spcAft>
              <a:buFont typeface="Wingdings" panose="05000000000000000000" pitchFamily="2" charset="2"/>
              <a:buChar char="Ø"/>
            </a:pPr>
            <a:r>
              <a:rPr lang="uk-UA" sz="2000" dirty="0">
                <a:effectLst/>
                <a:latin typeface="Times New Roman" panose="02020603050405020304" pitchFamily="18" charset="0"/>
                <a:ea typeface="Times New Roman" panose="02020603050405020304" pitchFamily="18" charset="0"/>
                <a:cs typeface="Symbol" panose="05050102010706020507" pitchFamily="18" charset="2"/>
              </a:rPr>
              <a:t>Виявлення підбір та вивчення літератури з теми;</a:t>
            </a:r>
            <a:endParaRPr lang="ru-RU" sz="2000"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spcAft>
                <a:spcPts val="0"/>
              </a:spcAft>
              <a:buFont typeface="Wingdings" panose="05000000000000000000" pitchFamily="2" charset="2"/>
              <a:buChar char="Ø"/>
            </a:pPr>
            <a:r>
              <a:rPr lang="uk-UA" sz="2000" dirty="0">
                <a:effectLst/>
                <a:latin typeface="Times New Roman" panose="02020603050405020304" pitchFamily="18" charset="0"/>
                <a:ea typeface="Times New Roman" panose="02020603050405020304" pitchFamily="18" charset="0"/>
                <a:cs typeface="Symbol" panose="05050102010706020507" pitchFamily="18" charset="2"/>
              </a:rPr>
              <a:t>З’</a:t>
            </a:r>
            <a:r>
              <a:rPr lang="ru-RU" sz="2000" dirty="0" err="1">
                <a:effectLst/>
                <a:latin typeface="Times New Roman" panose="02020603050405020304" pitchFamily="18" charset="0"/>
                <a:ea typeface="Times New Roman" panose="02020603050405020304" pitchFamily="18" charset="0"/>
                <a:cs typeface="Symbol" panose="05050102010706020507" pitchFamily="18" charset="2"/>
              </a:rPr>
              <a:t>ясування</a:t>
            </a:r>
            <a:r>
              <a:rPr lang="ru-RU" sz="2000" dirty="0">
                <a:effectLst/>
                <a:latin typeface="Times New Roman" panose="02020603050405020304" pitchFamily="18" charset="0"/>
                <a:ea typeface="Times New Roman" panose="02020603050405020304" pitchFamily="18" charset="0"/>
                <a:cs typeface="Symbol" panose="05050102010706020507" pitchFamily="18" charset="2"/>
              </a:rPr>
              <a:t> </a:t>
            </a:r>
            <a:r>
              <a:rPr lang="ru-RU" sz="2000" dirty="0" err="1">
                <a:effectLst/>
                <a:latin typeface="Times New Roman" panose="02020603050405020304" pitchFamily="18" charset="0"/>
                <a:ea typeface="Times New Roman" panose="02020603050405020304" pitchFamily="18" charset="0"/>
                <a:cs typeface="Symbol" panose="05050102010706020507" pitchFamily="18" charset="2"/>
              </a:rPr>
              <a:t>об’єкта</a:t>
            </a:r>
            <a:r>
              <a:rPr lang="ru-RU" sz="2000" dirty="0">
                <a:effectLst/>
                <a:latin typeface="Times New Roman" panose="02020603050405020304" pitchFamily="18" charset="0"/>
                <a:ea typeface="Times New Roman" panose="02020603050405020304" pitchFamily="18" charset="0"/>
                <a:cs typeface="Symbol" panose="05050102010706020507" pitchFamily="18" charset="2"/>
              </a:rPr>
              <a:t>, предмета, </a:t>
            </a:r>
            <a:r>
              <a:rPr lang="ru-RU" sz="2000" dirty="0" err="1">
                <a:effectLst/>
                <a:latin typeface="Times New Roman" panose="02020603050405020304" pitchFamily="18" charset="0"/>
                <a:ea typeface="Times New Roman" panose="02020603050405020304" pitchFamily="18" charset="0"/>
                <a:cs typeface="Symbol" panose="05050102010706020507" pitchFamily="18" charset="2"/>
              </a:rPr>
              <a:t>завдань</a:t>
            </a:r>
            <a:r>
              <a:rPr lang="ru-RU" sz="2000" dirty="0">
                <a:effectLst/>
                <a:latin typeface="Times New Roman" panose="02020603050405020304" pitchFamily="18" charset="0"/>
                <a:ea typeface="Times New Roman" panose="02020603050405020304" pitchFamily="18" charset="0"/>
                <a:cs typeface="Symbol" panose="05050102010706020507" pitchFamily="18" charset="2"/>
              </a:rPr>
              <a:t> </a:t>
            </a:r>
            <a:r>
              <a:rPr lang="ru-RU" sz="2000" dirty="0" err="1">
                <a:effectLst/>
                <a:latin typeface="Times New Roman" panose="02020603050405020304" pitchFamily="18" charset="0"/>
                <a:ea typeface="Times New Roman" panose="02020603050405020304" pitchFamily="18" charset="0"/>
                <a:cs typeface="Symbol" panose="05050102010706020507" pitchFamily="18" charset="2"/>
              </a:rPr>
              <a:t>дослідження</a:t>
            </a:r>
            <a:r>
              <a:rPr lang="uk-UA" sz="2000" dirty="0">
                <a:effectLst/>
                <a:latin typeface="Times New Roman" panose="02020603050405020304" pitchFamily="18" charset="0"/>
                <a:ea typeface="Times New Roman" panose="02020603050405020304" pitchFamily="18" charset="0"/>
                <a:cs typeface="Symbol" panose="05050102010706020507" pitchFamily="18" charset="2"/>
              </a:rPr>
              <a:t>;</a:t>
            </a:r>
            <a:endParaRPr lang="ru-RU" sz="2000"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spcAft>
                <a:spcPts val="0"/>
              </a:spcAft>
              <a:buFont typeface="Wingdings" panose="05000000000000000000" pitchFamily="2" charset="2"/>
              <a:buChar char="Ø"/>
            </a:pPr>
            <a:r>
              <a:rPr lang="uk-UA" sz="2000" dirty="0">
                <a:effectLst/>
                <a:latin typeface="Times New Roman" panose="02020603050405020304" pitchFamily="18" charset="0"/>
                <a:ea typeface="Times New Roman" panose="02020603050405020304" pitchFamily="18" charset="0"/>
                <a:cs typeface="Symbol" panose="05050102010706020507" pitchFamily="18" charset="2"/>
              </a:rPr>
              <a:t>Складання плану роботи та узгодження його з керівником;</a:t>
            </a:r>
            <a:endParaRPr lang="ru-RU" sz="2000"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spcAft>
                <a:spcPts val="0"/>
              </a:spcAft>
              <a:buFont typeface="Wingdings" panose="05000000000000000000" pitchFamily="2" charset="2"/>
              <a:buChar char="Ø"/>
            </a:pPr>
            <a:r>
              <a:rPr lang="uk-UA" sz="2000" dirty="0">
                <a:effectLst/>
                <a:latin typeface="Times New Roman" panose="02020603050405020304" pitchFamily="18" charset="0"/>
                <a:ea typeface="Times New Roman" panose="02020603050405020304" pitchFamily="18" charset="0"/>
                <a:cs typeface="Symbol" panose="05050102010706020507" pitchFamily="18" charset="2"/>
              </a:rPr>
              <a:t>Викладення тексту роботи відповідно до її структури;</a:t>
            </a:r>
            <a:endParaRPr lang="ru-RU" sz="2000"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spcAft>
                <a:spcPts val="0"/>
              </a:spcAft>
              <a:buFont typeface="Wingdings" panose="05000000000000000000" pitchFamily="2" charset="2"/>
              <a:buChar char="Ø"/>
            </a:pPr>
            <a:r>
              <a:rPr lang="uk-UA" sz="2000" dirty="0">
                <a:effectLst/>
                <a:latin typeface="Times New Roman" panose="02020603050405020304" pitchFamily="18" charset="0"/>
                <a:ea typeface="Times New Roman" panose="02020603050405020304" pitchFamily="18" charset="0"/>
                <a:cs typeface="Symbol" panose="05050102010706020507" pitchFamily="18" charset="2"/>
              </a:rPr>
              <a:t>Формулювання висновків;</a:t>
            </a:r>
            <a:endParaRPr lang="ru-RU" sz="2000"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spcAft>
                <a:spcPts val="0"/>
              </a:spcAft>
              <a:buFont typeface="Wingdings" panose="05000000000000000000" pitchFamily="2" charset="2"/>
              <a:buChar char="Ø"/>
            </a:pPr>
            <a:r>
              <a:rPr lang="uk-UA" sz="2000" dirty="0">
                <a:effectLst/>
                <a:latin typeface="Times New Roman" panose="02020603050405020304" pitchFamily="18" charset="0"/>
                <a:ea typeface="Times New Roman" panose="02020603050405020304" pitchFamily="18" charset="0"/>
                <a:cs typeface="Symbol" panose="05050102010706020507" pitchFamily="18" charset="2"/>
              </a:rPr>
              <a:t>Написання вступу та огляду використаних джерел;</a:t>
            </a:r>
            <a:endParaRPr lang="ru-RU" sz="2000"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spcAft>
                <a:spcPts val="0"/>
              </a:spcAft>
              <a:buFont typeface="Wingdings" panose="05000000000000000000" pitchFamily="2" charset="2"/>
              <a:buChar char="Ø"/>
            </a:pPr>
            <a:r>
              <a:rPr lang="uk-UA" sz="2000" dirty="0">
                <a:effectLst/>
                <a:latin typeface="Times New Roman" panose="02020603050405020304" pitchFamily="18" charset="0"/>
                <a:ea typeface="Times New Roman" panose="02020603050405020304" pitchFamily="18" charset="0"/>
                <a:cs typeface="Symbol" panose="05050102010706020507" pitchFamily="18" charset="2"/>
              </a:rPr>
              <a:t>Літературне редагування.</a:t>
            </a:r>
            <a:endParaRPr lang="ru-RU" sz="2000" dirty="0">
              <a:effectLst/>
              <a:latin typeface="Times New Roman" panose="02020603050405020304" pitchFamily="18" charset="0"/>
              <a:ea typeface="Times New Roman" panose="02020603050405020304" pitchFamily="18" charset="0"/>
              <a:cs typeface="Symbol" panose="05050102010706020507" pitchFamily="18" charset="2"/>
            </a:endParaRPr>
          </a:p>
          <a:p>
            <a:pPr algn="just">
              <a:spcAft>
                <a:spcPts val="0"/>
              </a:spcAft>
            </a:pPr>
            <a:endParaRPr lang="ru-RU" sz="2000" dirty="0">
              <a:effectLst/>
              <a:latin typeface="Times New Roman" panose="02020603050405020304" pitchFamily="18" charset="0"/>
              <a:ea typeface="Times New Roman" panose="02020603050405020304" pitchFamily="18" charset="0"/>
            </a:endParaRPr>
          </a:p>
        </p:txBody>
      </p:sp>
      <p:sp>
        <p:nvSpPr>
          <p:cNvPr id="5" name="Прямокутник 4">
            <a:extLst>
              <a:ext uri="{FF2B5EF4-FFF2-40B4-BE49-F238E27FC236}">
                <a16:creationId xmlns:a16="http://schemas.microsoft.com/office/drawing/2014/main" id="{41AA1158-4386-4F7F-B7E1-97CDCA246DF5}"/>
              </a:ext>
            </a:extLst>
          </p:cNvPr>
          <p:cNvSpPr/>
          <p:nvPr/>
        </p:nvSpPr>
        <p:spPr>
          <a:xfrm>
            <a:off x="5514392" y="322118"/>
            <a:ext cx="5355771" cy="8832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fontAlgn="base">
              <a:spcBef>
                <a:spcPct val="0"/>
              </a:spcBef>
              <a:spcAft>
                <a:spcPct val="0"/>
              </a:spcAft>
            </a:pPr>
            <a:r>
              <a:rPr lang="uk-UA" sz="1800" b="1" dirty="0">
                <a:effectLst/>
                <a:latin typeface="Times New Roman" panose="02020603050405020304" pitchFamily="18" charset="0"/>
                <a:ea typeface="Times New Roman" panose="02020603050405020304" pitchFamily="18" charset="0"/>
              </a:rPr>
              <a:t>СХЕМА НАПИСАННЯ БАКАЛАВРСЬКОЇ (МАГІСТЕРСЬКОЇ ) РОБОТИ</a:t>
            </a:r>
            <a:r>
              <a:rPr lang="uk-UA" sz="2400" b="1" dirty="0">
                <a:solidFill>
                  <a:schemeClr val="tx1"/>
                </a:solidFill>
                <a:latin typeface="Times New Roman" panose="02020603050405020304" pitchFamily="18" charset="0"/>
                <a:cs typeface="Times New Roman" panose="02020603050405020304" pitchFamily="18" charset="0"/>
              </a:rPr>
              <a:t>:</a:t>
            </a:r>
            <a:endParaRPr lang="ru-RU"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43797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6E6B1B11-76BC-4204-AE9B-6AC07F1B78C8}"/>
              </a:ext>
            </a:extLst>
          </p:cNvPr>
          <p:cNvSpPr/>
          <p:nvPr/>
        </p:nvSpPr>
        <p:spPr>
          <a:xfrm>
            <a:off x="1091046" y="1527464"/>
            <a:ext cx="10650680" cy="4705385"/>
          </a:xfrm>
          <a:prstGeom prst="rect">
            <a:avLst/>
          </a:prstGeom>
          <a:solidFill>
            <a:srgbClr val="00FFFF"/>
          </a:solidFill>
        </p:spPr>
        <p:style>
          <a:lnRef idx="1">
            <a:schemeClr val="accent2"/>
          </a:lnRef>
          <a:fillRef idx="2">
            <a:schemeClr val="accent2"/>
          </a:fillRef>
          <a:effectRef idx="1">
            <a:schemeClr val="accent2"/>
          </a:effectRef>
          <a:fontRef idx="minor">
            <a:schemeClr val="dk1"/>
          </a:fontRef>
        </p:style>
        <p:txBody>
          <a:bodyPr rtlCol="0" anchor="ctr"/>
          <a:lstStyle/>
          <a:p>
            <a:pPr marL="342900" lvl="0" indent="-342900">
              <a:spcAft>
                <a:spcPts val="0"/>
              </a:spcAft>
              <a:buFont typeface="Symbol" panose="05050102010706020507" pitchFamily="18" charset="2"/>
              <a:buChar char=""/>
            </a:pPr>
            <a:endParaRPr lang="uk-UA" sz="1800" dirty="0">
              <a:effectLst/>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endParaRPr lang="uk-UA" dirty="0">
              <a:latin typeface="Times New Roman" panose="02020603050405020304" pitchFamily="18" charset="0"/>
              <a:ea typeface="Times New Roman" panose="02020603050405020304" pitchFamily="18" charset="0"/>
            </a:endParaRPr>
          </a:p>
          <a:p>
            <a:pPr marL="342900" lvl="0" indent="-342900" algn="just">
              <a:spcAft>
                <a:spcPts val="0"/>
              </a:spcAft>
              <a:buFont typeface="Wingdings" panose="05000000000000000000" pitchFamily="2" charset="2"/>
              <a:buChar char="Ø"/>
            </a:pPr>
            <a:r>
              <a:rPr lang="uk-UA" sz="2000" dirty="0">
                <a:effectLst/>
                <a:latin typeface="Times New Roman" panose="02020603050405020304" pitchFamily="18" charset="0"/>
                <a:ea typeface="Times New Roman" panose="02020603050405020304" pitchFamily="18" charset="0"/>
              </a:rPr>
              <a:t>В процесі виконання магістерської роботи студент дотримується графіку консультацій, узгоджених з науковим керівником, затверджених завідувачем кафедри філософії.</a:t>
            </a:r>
          </a:p>
          <a:p>
            <a:pPr marL="342900" lvl="0" indent="-342900" algn="just">
              <a:spcAft>
                <a:spcPts val="0"/>
              </a:spcAft>
              <a:buFont typeface="Wingdings" panose="05000000000000000000" pitchFamily="2" charset="2"/>
              <a:buChar char="Ø"/>
            </a:pPr>
            <a:r>
              <a:rPr lang="uk-UA" sz="2000" dirty="0">
                <a:effectLst/>
                <a:latin typeface="Times New Roman" panose="02020603050405020304" pitchFamily="18" charset="0"/>
                <a:ea typeface="Times New Roman" panose="02020603050405020304" pitchFamily="18" charset="0"/>
              </a:rPr>
              <a:t>Зброшурована магістерська робота та її електронна версія подаються студентом завідувачу випускаючої кафедри, який приймає остаточне рішення щодо її допуску до захисту в Екзаменаційній комісії з захисту магістерських робіт, про що робить відповідну позначку. </a:t>
            </a:r>
          </a:p>
          <a:p>
            <a:pPr marL="342900" lvl="0" indent="-342900" algn="just">
              <a:spcAft>
                <a:spcPts val="0"/>
              </a:spcAft>
              <a:buFont typeface="Wingdings" panose="05000000000000000000" pitchFamily="2" charset="2"/>
              <a:buChar char="Ø"/>
            </a:pPr>
            <a:r>
              <a:rPr lang="uk-UA" sz="2000" dirty="0">
                <a:solidFill>
                  <a:srgbClr val="000000"/>
                </a:solidFill>
                <a:effectLst/>
                <a:latin typeface="Times New Roman CYR" panose="02020603050405020304" pitchFamily="18" charset="0"/>
                <a:ea typeface="Times New Roman" panose="02020603050405020304" pitchFamily="18" charset="0"/>
              </a:rPr>
              <a:t>Допуск студента до захисту магістерської роботи здійснює випускова кафедра за результатами попереднього захисту, засвідчуючи це у протоколі засідання кафедри. </a:t>
            </a:r>
          </a:p>
          <a:p>
            <a:pPr marL="342900" indent="-342900" algn="just">
              <a:buFont typeface="Wingdings" panose="05000000000000000000" pitchFamily="2" charset="2"/>
              <a:buChar char="Ø"/>
            </a:pPr>
            <a:r>
              <a:rPr lang="uk-UA" sz="2000" dirty="0">
                <a:effectLst/>
                <a:latin typeface="Times New Roman" panose="02020603050405020304" pitchFamily="18" charset="0"/>
                <a:ea typeface="Times New Roman" panose="02020603050405020304" pitchFamily="18" charset="0"/>
              </a:rPr>
              <a:t>Після одержання допуску до захисту студент отримує на кафедрі філософії направлення на зовнішнє рецензування. Зовнішній рецензент - провідний спеціаліст галузі або науковець - ретельно ознайомлюється з магістерською роботою та складає </a:t>
            </a:r>
            <a:r>
              <a:rPr lang="uk-UA" sz="2000" b="1" dirty="0">
                <a:effectLst/>
                <a:latin typeface="Times New Roman" panose="02020603050405020304" pitchFamily="18" charset="0"/>
                <a:ea typeface="Times New Roman" panose="02020603050405020304" pitchFamily="18" charset="0"/>
              </a:rPr>
              <a:t>рецензію</a:t>
            </a:r>
            <a:r>
              <a:rPr lang="uk-UA" sz="2000" dirty="0">
                <a:effectLst/>
                <a:latin typeface="Times New Roman" panose="02020603050405020304" pitchFamily="18" charset="0"/>
                <a:ea typeface="Times New Roman" panose="02020603050405020304" pitchFamily="18" charset="0"/>
              </a:rPr>
              <a:t>. </a:t>
            </a:r>
          </a:p>
          <a:p>
            <a:pPr marL="342900" indent="-342900" algn="just">
              <a:buFont typeface="Wingdings" panose="05000000000000000000" pitchFamily="2" charset="2"/>
              <a:buChar char="Ø"/>
            </a:pPr>
            <a:r>
              <a:rPr lang="uk-UA" sz="2000" dirty="0">
                <a:effectLst/>
                <a:latin typeface="Times New Roman" panose="02020603050405020304" pitchFamily="18" charset="0"/>
                <a:ea typeface="Times New Roman" panose="02020603050405020304" pitchFamily="18" charset="0"/>
              </a:rPr>
              <a:t>Відгук наукового керівника, зовнішню рецензію студент подає разом зі зброшурованою магістерською роботою. </a:t>
            </a:r>
            <a:endParaRPr lang="ru-RU" sz="2000" dirty="0">
              <a:effectLst/>
              <a:latin typeface="Times New Roman" panose="02020603050405020304" pitchFamily="18" charset="0"/>
              <a:ea typeface="Times New Roman" panose="02020603050405020304" pitchFamily="18" charset="0"/>
            </a:endParaRPr>
          </a:p>
          <a:p>
            <a:pPr lvl="0">
              <a:spcAft>
                <a:spcPts val="0"/>
              </a:spcAft>
            </a:pPr>
            <a:endParaRPr lang="ru-RU" sz="1800" dirty="0">
              <a:effectLst/>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endParaRPr lang="ru-RU" sz="2000" dirty="0">
              <a:effectLst/>
              <a:latin typeface="Times New Roman" panose="02020603050405020304" pitchFamily="18" charset="0"/>
              <a:ea typeface="Times New Roman" panose="02020603050405020304" pitchFamily="18" charset="0"/>
            </a:endParaRPr>
          </a:p>
        </p:txBody>
      </p:sp>
      <p:sp>
        <p:nvSpPr>
          <p:cNvPr id="5" name="Прямокутник 4">
            <a:extLst>
              <a:ext uri="{FF2B5EF4-FFF2-40B4-BE49-F238E27FC236}">
                <a16:creationId xmlns:a16="http://schemas.microsoft.com/office/drawing/2014/main" id="{41AA1158-4386-4F7F-B7E1-97CDCA246DF5}"/>
              </a:ext>
            </a:extLst>
          </p:cNvPr>
          <p:cNvSpPr/>
          <p:nvPr/>
        </p:nvSpPr>
        <p:spPr>
          <a:xfrm>
            <a:off x="5514392" y="322118"/>
            <a:ext cx="6227334" cy="883228"/>
          </a:xfrm>
          <a:prstGeom prst="rect">
            <a:avLst/>
          </a:prstGeom>
          <a:solidFill>
            <a:srgbClr val="00FFFF"/>
          </a:solidFill>
        </p:spPr>
        <p:style>
          <a:lnRef idx="1">
            <a:schemeClr val="accent2"/>
          </a:lnRef>
          <a:fillRef idx="2">
            <a:schemeClr val="accent2"/>
          </a:fillRef>
          <a:effectRef idx="1">
            <a:schemeClr val="accent2"/>
          </a:effectRef>
          <a:fontRef idx="minor">
            <a:schemeClr val="dk1"/>
          </a:fontRef>
        </p:style>
        <p:txBody>
          <a:bodyPr rtlCol="0" anchor="ctr"/>
          <a:lstStyle/>
          <a:p>
            <a:pPr algn="ctr" fontAlgn="base">
              <a:spcBef>
                <a:spcPct val="0"/>
              </a:spcBef>
              <a:spcAft>
                <a:spcPct val="0"/>
              </a:spcAft>
            </a:pPr>
            <a:r>
              <a:rPr lang="uk-UA" sz="1800" b="1" dirty="0">
                <a:effectLst/>
                <a:latin typeface="Times New Roman" panose="02020603050405020304" pitchFamily="18" charset="0"/>
                <a:ea typeface="Times New Roman" panose="02020603050405020304" pitchFamily="18" charset="0"/>
              </a:rPr>
              <a:t>ВИМОГИ ДО ГРАФІКУ ПІДГОТОВКИ БАКАЛАВРСЬКОЇ (МАГІСТЕРСЬКОЇ ) РОБОТИ</a:t>
            </a:r>
            <a:r>
              <a:rPr lang="uk-UA" sz="2400" b="1" dirty="0">
                <a:solidFill>
                  <a:schemeClr val="tx1"/>
                </a:solidFill>
                <a:latin typeface="Times New Roman" panose="02020603050405020304" pitchFamily="18" charset="0"/>
                <a:cs typeface="Times New Roman" panose="02020603050405020304" pitchFamily="18" charset="0"/>
              </a:rPr>
              <a:t>:</a:t>
            </a:r>
            <a:endParaRPr lang="ru-RU"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03199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2BF27910-24FC-46BB-B217-DDB8D9D2C855}"/>
              </a:ext>
            </a:extLst>
          </p:cNvPr>
          <p:cNvSpPr/>
          <p:nvPr/>
        </p:nvSpPr>
        <p:spPr>
          <a:xfrm>
            <a:off x="1163783" y="1194955"/>
            <a:ext cx="9466118" cy="8624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b="1" dirty="0">
                <a:effectLst/>
                <a:latin typeface="Times New Roman" panose="02020603050405020304" pitchFamily="18" charset="0"/>
                <a:ea typeface="Times New Roman" panose="02020603050405020304" pitchFamily="18" charset="0"/>
              </a:rPr>
              <a:t>В</a:t>
            </a:r>
            <a:r>
              <a:rPr lang="uk-UA" sz="2000" b="1" spc="-5" dirty="0">
                <a:effectLst/>
                <a:latin typeface="Times New Roman" panose="02020603050405020304" pitchFamily="18" charset="0"/>
                <a:ea typeface="Times New Roman" panose="02020603050405020304" pitchFamily="18" charset="0"/>
              </a:rPr>
              <a:t>И</a:t>
            </a:r>
            <a:r>
              <a:rPr lang="uk-UA" sz="2000" b="1" spc="5" dirty="0">
                <a:effectLst/>
                <a:latin typeface="Times New Roman" panose="02020603050405020304" pitchFamily="18" charset="0"/>
                <a:ea typeface="Times New Roman" panose="02020603050405020304" pitchFamily="18" charset="0"/>
              </a:rPr>
              <a:t>МО</a:t>
            </a:r>
            <a:r>
              <a:rPr lang="uk-UA" sz="2000" b="1" dirty="0">
                <a:effectLst/>
                <a:latin typeface="Times New Roman" panose="02020603050405020304" pitchFamily="18" charset="0"/>
                <a:ea typeface="Times New Roman" panose="02020603050405020304" pitchFamily="18" charset="0"/>
              </a:rPr>
              <a:t>ГИ</a:t>
            </a:r>
            <a:r>
              <a:rPr lang="uk-UA" sz="2000" b="1" spc="-5" dirty="0">
                <a:effectLst/>
                <a:latin typeface="Times New Roman" panose="02020603050405020304" pitchFamily="18" charset="0"/>
                <a:ea typeface="Times New Roman" panose="02020603050405020304" pitchFamily="18" charset="0"/>
              </a:rPr>
              <a:t> </a:t>
            </a:r>
            <a:r>
              <a:rPr lang="uk-UA" sz="2000" b="1" dirty="0">
                <a:effectLst/>
                <a:latin typeface="Times New Roman" panose="02020603050405020304" pitchFamily="18" charset="0"/>
                <a:ea typeface="Times New Roman" panose="02020603050405020304" pitchFamily="18" charset="0"/>
              </a:rPr>
              <a:t>ДО</a:t>
            </a:r>
            <a:r>
              <a:rPr lang="uk-UA" sz="2000" b="1" spc="-5" dirty="0">
                <a:effectLst/>
                <a:latin typeface="Times New Roman" panose="02020603050405020304" pitchFamily="18" charset="0"/>
                <a:ea typeface="Times New Roman" panose="02020603050405020304" pitchFamily="18" charset="0"/>
              </a:rPr>
              <a:t> </a:t>
            </a:r>
            <a:r>
              <a:rPr lang="uk-UA" sz="2000" b="1" spc="5" dirty="0">
                <a:effectLst/>
                <a:latin typeface="Times New Roman" panose="02020603050405020304" pitchFamily="18" charset="0"/>
                <a:ea typeface="Times New Roman" panose="02020603050405020304" pitchFamily="18" charset="0"/>
              </a:rPr>
              <a:t>О</a:t>
            </a:r>
            <a:r>
              <a:rPr lang="uk-UA" sz="2000" b="1" spc="-10" dirty="0">
                <a:effectLst/>
                <a:latin typeface="Times New Roman" panose="02020603050405020304" pitchFamily="18" charset="0"/>
                <a:ea typeface="Times New Roman" panose="02020603050405020304" pitchFamily="18" charset="0"/>
              </a:rPr>
              <a:t>Ф</a:t>
            </a:r>
            <a:r>
              <a:rPr lang="uk-UA" sz="2000" b="1" spc="5" dirty="0">
                <a:effectLst/>
                <a:latin typeface="Times New Roman" panose="02020603050405020304" pitchFamily="18" charset="0"/>
                <a:ea typeface="Times New Roman" panose="02020603050405020304" pitchFamily="18" charset="0"/>
              </a:rPr>
              <a:t>О</a:t>
            </a:r>
            <a:r>
              <a:rPr lang="uk-UA" sz="2000" b="1" dirty="0">
                <a:effectLst/>
                <a:latin typeface="Times New Roman" panose="02020603050405020304" pitchFamily="18" charset="0"/>
                <a:ea typeface="Times New Roman" panose="02020603050405020304" pitchFamily="18" charset="0"/>
              </a:rPr>
              <a:t>Р</a:t>
            </a:r>
            <a:r>
              <a:rPr lang="uk-UA" sz="2000" b="1" spc="-5" dirty="0">
                <a:effectLst/>
                <a:latin typeface="Times New Roman" panose="02020603050405020304" pitchFamily="18" charset="0"/>
                <a:ea typeface="Times New Roman" panose="02020603050405020304" pitchFamily="18" charset="0"/>
              </a:rPr>
              <a:t>МЛ</a:t>
            </a:r>
            <a:r>
              <a:rPr lang="uk-UA" sz="2000" b="1" dirty="0">
                <a:effectLst/>
                <a:latin typeface="Times New Roman" panose="02020603050405020304" pitchFamily="18" charset="0"/>
                <a:ea typeface="Times New Roman" panose="02020603050405020304" pitchFamily="18" charset="0"/>
              </a:rPr>
              <a:t>Е</a:t>
            </a:r>
            <a:r>
              <a:rPr lang="uk-UA" sz="2000" b="1" spc="-5" dirty="0">
                <a:effectLst/>
                <a:latin typeface="Times New Roman" panose="02020603050405020304" pitchFamily="18" charset="0"/>
                <a:ea typeface="Times New Roman" panose="02020603050405020304" pitchFamily="18" charset="0"/>
              </a:rPr>
              <a:t>НН</a:t>
            </a:r>
            <a:r>
              <a:rPr lang="uk-UA" sz="2000" b="1" dirty="0">
                <a:effectLst/>
                <a:latin typeface="Times New Roman" panose="02020603050405020304" pitchFamily="18" charset="0"/>
                <a:ea typeface="Times New Roman" panose="02020603050405020304" pitchFamily="18" charset="0"/>
              </a:rPr>
              <a:t>Я</a:t>
            </a:r>
            <a:r>
              <a:rPr lang="uk-UA" sz="2000" b="1" spc="-5" dirty="0">
                <a:effectLst/>
                <a:latin typeface="Times New Roman" panose="02020603050405020304" pitchFamily="18" charset="0"/>
                <a:ea typeface="Times New Roman" panose="02020603050405020304" pitchFamily="18" charset="0"/>
              </a:rPr>
              <a:t> БАКАЛАВРСЬКОЇ (МАГІСТЕРСЬКОЇ) </a:t>
            </a:r>
            <a:r>
              <a:rPr lang="uk-UA" sz="2000" b="1" dirty="0">
                <a:effectLst/>
                <a:latin typeface="Times New Roman" panose="02020603050405020304" pitchFamily="18" charset="0"/>
                <a:ea typeface="Times New Roman" panose="02020603050405020304" pitchFamily="18" charset="0"/>
              </a:rPr>
              <a:t>Р</a:t>
            </a:r>
            <a:r>
              <a:rPr lang="uk-UA" sz="2000" b="1" spc="5" dirty="0">
                <a:effectLst/>
                <a:latin typeface="Times New Roman" panose="02020603050405020304" pitchFamily="18" charset="0"/>
                <a:ea typeface="Times New Roman" panose="02020603050405020304" pitchFamily="18" charset="0"/>
              </a:rPr>
              <a:t>О</a:t>
            </a:r>
            <a:r>
              <a:rPr lang="uk-UA" sz="2000" b="1" spc="-5" dirty="0">
                <a:effectLst/>
                <a:latin typeface="Times New Roman" panose="02020603050405020304" pitchFamily="18" charset="0"/>
                <a:ea typeface="Times New Roman" panose="02020603050405020304" pitchFamily="18" charset="0"/>
              </a:rPr>
              <a:t>Б</a:t>
            </a:r>
            <a:r>
              <a:rPr lang="uk-UA" sz="2000" b="1" spc="5" dirty="0">
                <a:effectLst/>
                <a:latin typeface="Times New Roman" panose="02020603050405020304" pitchFamily="18" charset="0"/>
                <a:ea typeface="Times New Roman" panose="02020603050405020304" pitchFamily="18" charset="0"/>
              </a:rPr>
              <a:t>ОТ</a:t>
            </a:r>
            <a:r>
              <a:rPr lang="uk-UA" sz="2000" b="1" dirty="0">
                <a:effectLst/>
                <a:latin typeface="Times New Roman" panose="02020603050405020304" pitchFamily="18" charset="0"/>
                <a:ea typeface="Times New Roman" panose="02020603050405020304" pitchFamily="18" charset="0"/>
              </a:rPr>
              <a:t>И:</a:t>
            </a:r>
            <a:endParaRPr lang="ru-RU" sz="2000" b="1" dirty="0"/>
          </a:p>
        </p:txBody>
      </p:sp>
      <p:sp>
        <p:nvSpPr>
          <p:cNvPr id="5" name="Прямокутник 4">
            <a:extLst>
              <a:ext uri="{FF2B5EF4-FFF2-40B4-BE49-F238E27FC236}">
                <a16:creationId xmlns:a16="http://schemas.microsoft.com/office/drawing/2014/main" id="{9F4F84CE-A686-4F92-8F24-D13E20480C0C}"/>
              </a:ext>
            </a:extLst>
          </p:cNvPr>
          <p:cNvSpPr/>
          <p:nvPr/>
        </p:nvSpPr>
        <p:spPr>
          <a:xfrm>
            <a:off x="1163782" y="2317173"/>
            <a:ext cx="9466118" cy="409295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0"/>
              </a:spcAft>
            </a:pPr>
            <a:r>
              <a:rPr lang="uk-UA" sz="2000" dirty="0">
                <a:solidFill>
                  <a:schemeClr val="bg1"/>
                </a:solidFill>
                <a:effectLst/>
                <a:latin typeface="Times New Roman" panose="02020603050405020304" pitchFamily="18" charset="0"/>
                <a:ea typeface="Times New Roman" panose="02020603050405020304" pitchFamily="18" charset="0"/>
              </a:rPr>
              <a:t>Бакалаврська (магістерська) робота набирається за допомогою к</a:t>
            </a:r>
            <a:r>
              <a:rPr lang="uk-UA" sz="2000" spc="5" dirty="0">
                <a:solidFill>
                  <a:schemeClr val="bg1"/>
                </a:solidFill>
                <a:effectLst/>
                <a:latin typeface="Times New Roman" panose="02020603050405020304" pitchFamily="18" charset="0"/>
                <a:ea typeface="Times New Roman" panose="02020603050405020304" pitchFamily="18" charset="0"/>
              </a:rPr>
              <a:t>о</a:t>
            </a:r>
            <a:r>
              <a:rPr lang="uk-UA" sz="2000" spc="-10" dirty="0">
                <a:solidFill>
                  <a:schemeClr val="bg1"/>
                </a:solidFill>
                <a:effectLst/>
                <a:latin typeface="Times New Roman" panose="02020603050405020304" pitchFamily="18" charset="0"/>
                <a:ea typeface="Times New Roman" panose="02020603050405020304" pitchFamily="18" charset="0"/>
              </a:rPr>
              <a:t>м</a:t>
            </a:r>
            <a:r>
              <a:rPr lang="uk-UA" sz="2000" spc="5" dirty="0">
                <a:solidFill>
                  <a:schemeClr val="bg1"/>
                </a:solidFill>
                <a:effectLst/>
                <a:latin typeface="Times New Roman" panose="02020603050405020304" pitchFamily="18" charset="0"/>
                <a:ea typeface="Times New Roman" panose="02020603050405020304" pitchFamily="18" charset="0"/>
              </a:rPr>
              <a:t>п</a:t>
            </a:r>
            <a:r>
              <a:rPr lang="uk-UA" sz="2000" spc="-10" dirty="0">
                <a:solidFill>
                  <a:schemeClr val="bg1"/>
                </a:solidFill>
                <a:effectLst/>
                <a:latin typeface="Times New Roman" panose="02020603050405020304" pitchFamily="18" charset="0"/>
                <a:ea typeface="Times New Roman" panose="02020603050405020304" pitchFamily="18" charset="0"/>
              </a:rPr>
              <a:t>’</a:t>
            </a:r>
            <a:r>
              <a:rPr lang="uk-UA" sz="2000" spc="-5" dirty="0">
                <a:solidFill>
                  <a:schemeClr val="bg1"/>
                </a:solidFill>
                <a:effectLst/>
                <a:latin typeface="Times New Roman" panose="02020603050405020304" pitchFamily="18" charset="0"/>
                <a:ea typeface="Times New Roman" panose="02020603050405020304" pitchFamily="18" charset="0"/>
              </a:rPr>
              <a:t>ю</a:t>
            </a:r>
            <a:r>
              <a:rPr lang="uk-UA" sz="2000" dirty="0">
                <a:solidFill>
                  <a:schemeClr val="bg1"/>
                </a:solidFill>
                <a:effectLst/>
                <a:latin typeface="Times New Roman" panose="02020603050405020304" pitchFamily="18" charset="0"/>
                <a:ea typeface="Times New Roman" panose="02020603050405020304" pitchFamily="18" charset="0"/>
              </a:rPr>
              <a:t>те</a:t>
            </a:r>
            <a:r>
              <a:rPr lang="uk-UA" sz="2000" spc="5" dirty="0">
                <a:solidFill>
                  <a:schemeClr val="bg1"/>
                </a:solidFill>
                <a:effectLst/>
                <a:latin typeface="Times New Roman" panose="02020603050405020304" pitchFamily="18" charset="0"/>
                <a:ea typeface="Times New Roman" panose="02020603050405020304" pitchFamily="18" charset="0"/>
              </a:rPr>
              <a:t>р</a:t>
            </a:r>
            <a:r>
              <a:rPr lang="uk-UA" sz="2000" spc="-5" dirty="0">
                <a:solidFill>
                  <a:schemeClr val="bg1"/>
                </a:solidFill>
                <a:effectLst/>
                <a:latin typeface="Times New Roman" panose="02020603050405020304" pitchFamily="18" charset="0"/>
                <a:ea typeface="Times New Roman" panose="02020603050405020304" pitchFamily="18" charset="0"/>
              </a:rPr>
              <a:t>н</a:t>
            </a:r>
            <a:r>
              <a:rPr lang="uk-UA" sz="2000" spc="5" dirty="0">
                <a:solidFill>
                  <a:schemeClr val="bg1"/>
                </a:solidFill>
                <a:effectLst/>
                <a:latin typeface="Times New Roman" panose="02020603050405020304" pitchFamily="18" charset="0"/>
                <a:ea typeface="Times New Roman" panose="02020603050405020304" pitchFamily="18" charset="0"/>
              </a:rPr>
              <a:t>о</a:t>
            </a:r>
            <a:r>
              <a:rPr lang="uk-UA" sz="2000" dirty="0">
                <a:solidFill>
                  <a:schemeClr val="bg1"/>
                </a:solidFill>
                <a:effectLst/>
                <a:latin typeface="Times New Roman" panose="02020603050405020304" pitchFamily="18" charset="0"/>
                <a:ea typeface="Times New Roman" panose="02020603050405020304" pitchFamily="18" charset="0"/>
              </a:rPr>
              <a:t>ї техніки засобами текстового редактора </a:t>
            </a:r>
            <a:r>
              <a:rPr lang="uk-UA" sz="2000" spc="-15" dirty="0">
                <a:solidFill>
                  <a:schemeClr val="bg1"/>
                </a:solidFill>
                <a:effectLst/>
                <a:latin typeface="Times New Roman" panose="02020603050405020304" pitchFamily="18" charset="0"/>
                <a:ea typeface="Times New Roman" panose="02020603050405020304" pitchFamily="18" charset="0"/>
              </a:rPr>
              <a:t>W</a:t>
            </a:r>
            <a:r>
              <a:rPr lang="uk-UA" sz="2000" spc="-5" dirty="0">
                <a:solidFill>
                  <a:schemeClr val="bg1"/>
                </a:solidFill>
                <a:effectLst/>
                <a:latin typeface="Times New Roman" panose="02020603050405020304" pitchFamily="18" charset="0"/>
                <a:ea typeface="Times New Roman" panose="02020603050405020304" pitchFamily="18" charset="0"/>
              </a:rPr>
              <a:t>o</a:t>
            </a:r>
            <a:r>
              <a:rPr lang="uk-UA" sz="2000" dirty="0">
                <a:solidFill>
                  <a:schemeClr val="bg1"/>
                </a:solidFill>
                <a:effectLst/>
                <a:latin typeface="Times New Roman" panose="02020603050405020304" pitchFamily="18" charset="0"/>
                <a:ea typeface="Times New Roman" panose="02020603050405020304" pitchFamily="18" charset="0"/>
              </a:rPr>
              <a:t>r</a:t>
            </a:r>
            <a:r>
              <a:rPr lang="uk-UA" sz="2000" spc="5" dirty="0">
                <a:solidFill>
                  <a:schemeClr val="bg1"/>
                </a:solidFill>
                <a:effectLst/>
                <a:latin typeface="Times New Roman" panose="02020603050405020304" pitchFamily="18" charset="0"/>
                <a:ea typeface="Times New Roman" panose="02020603050405020304" pitchFamily="18" charset="0"/>
              </a:rPr>
              <a:t>d: </a:t>
            </a:r>
            <a:r>
              <a:rPr lang="uk-UA" sz="2000" i="1" spc="5" dirty="0">
                <a:solidFill>
                  <a:schemeClr val="bg1"/>
                </a:solidFill>
                <a:effectLst/>
                <a:latin typeface="Times New Roman" panose="02020603050405020304" pitchFamily="18" charset="0"/>
                <a:ea typeface="Times New Roman" panose="02020603050405020304" pitchFamily="18" charset="0"/>
              </a:rPr>
              <a:t>шрифтом </a:t>
            </a:r>
            <a:r>
              <a:rPr lang="en-US" sz="2000" i="1" spc="5" dirty="0">
                <a:solidFill>
                  <a:schemeClr val="bg1"/>
                </a:solidFill>
                <a:effectLst/>
                <a:latin typeface="Times New Roman" panose="02020603050405020304" pitchFamily="18" charset="0"/>
                <a:ea typeface="Times New Roman" panose="02020603050405020304" pitchFamily="18" charset="0"/>
              </a:rPr>
              <a:t>Times New Roman</a:t>
            </a:r>
            <a:r>
              <a:rPr lang="en-US" sz="2000" spc="5" dirty="0">
                <a:solidFill>
                  <a:schemeClr val="bg1"/>
                </a:solidFill>
                <a:effectLst/>
                <a:latin typeface="Times New Roman" panose="02020603050405020304" pitchFamily="18" charset="0"/>
                <a:ea typeface="Times New Roman" panose="02020603050405020304" pitchFamily="18" charset="0"/>
              </a:rPr>
              <a:t> </a:t>
            </a:r>
            <a:r>
              <a:rPr lang="uk-UA" sz="2000" i="1" spc="5" dirty="0">
                <a:solidFill>
                  <a:schemeClr val="bg1"/>
                </a:solidFill>
                <a:effectLst/>
                <a:latin typeface="Times New Roman" panose="02020603050405020304" pitchFamily="18" charset="0"/>
                <a:ea typeface="Times New Roman" panose="02020603050405020304" pitchFamily="18" charset="0"/>
              </a:rPr>
              <a:t>р</a:t>
            </a:r>
            <a:r>
              <a:rPr lang="uk-UA" sz="2000" i="1" spc="-5" dirty="0">
                <a:solidFill>
                  <a:schemeClr val="bg1"/>
                </a:solidFill>
                <a:effectLst/>
                <a:latin typeface="Times New Roman" panose="02020603050405020304" pitchFamily="18" charset="0"/>
                <a:ea typeface="Times New Roman" panose="02020603050405020304" pitchFamily="18" charset="0"/>
              </a:rPr>
              <a:t>о</a:t>
            </a:r>
            <a:r>
              <a:rPr lang="uk-UA" sz="2000" i="1" spc="5" dirty="0">
                <a:solidFill>
                  <a:schemeClr val="bg1"/>
                </a:solidFill>
                <a:effectLst/>
                <a:latin typeface="Times New Roman" panose="02020603050405020304" pitchFamily="18" charset="0"/>
                <a:ea typeface="Times New Roman" panose="02020603050405020304" pitchFamily="18" charset="0"/>
              </a:rPr>
              <a:t>з</a:t>
            </a:r>
            <a:r>
              <a:rPr lang="uk-UA" sz="2000" i="1" spc="-5" dirty="0">
                <a:solidFill>
                  <a:schemeClr val="bg1"/>
                </a:solidFill>
                <a:effectLst/>
                <a:latin typeface="Times New Roman" panose="02020603050405020304" pitchFamily="18" charset="0"/>
                <a:ea typeface="Times New Roman" panose="02020603050405020304" pitchFamily="18" charset="0"/>
              </a:rPr>
              <a:t>м</a:t>
            </a:r>
            <a:r>
              <a:rPr lang="uk-UA" sz="2000" i="1" spc="5" dirty="0">
                <a:solidFill>
                  <a:schemeClr val="bg1"/>
                </a:solidFill>
                <a:effectLst/>
                <a:latin typeface="Times New Roman" panose="02020603050405020304" pitchFamily="18" charset="0"/>
                <a:ea typeface="Times New Roman" panose="02020603050405020304" pitchFamily="18" charset="0"/>
              </a:rPr>
              <a:t>і</a:t>
            </a:r>
            <a:r>
              <a:rPr lang="uk-UA" sz="2000" i="1" spc="-5" dirty="0">
                <a:solidFill>
                  <a:schemeClr val="bg1"/>
                </a:solidFill>
                <a:effectLst/>
                <a:latin typeface="Times New Roman" panose="02020603050405020304" pitchFamily="18" charset="0"/>
                <a:ea typeface="Times New Roman" panose="02020603050405020304" pitchFamily="18" charset="0"/>
              </a:rPr>
              <a:t>р</a:t>
            </a:r>
            <a:r>
              <a:rPr lang="uk-UA" sz="2000" i="1" dirty="0">
                <a:solidFill>
                  <a:schemeClr val="bg1"/>
                </a:solidFill>
                <a:effectLst/>
                <a:latin typeface="Times New Roman" panose="02020603050405020304" pitchFamily="18" charset="0"/>
                <a:ea typeface="Times New Roman" panose="02020603050405020304" pitchFamily="18" charset="0"/>
              </a:rPr>
              <a:t>у</a:t>
            </a:r>
            <a:r>
              <a:rPr lang="uk-UA" sz="2000" i="1" spc="155" dirty="0">
                <a:solidFill>
                  <a:schemeClr val="bg1"/>
                </a:solidFill>
                <a:effectLst/>
                <a:latin typeface="Times New Roman" panose="02020603050405020304" pitchFamily="18" charset="0"/>
                <a:ea typeface="Times New Roman" panose="02020603050405020304" pitchFamily="18" charset="0"/>
              </a:rPr>
              <a:t> </a:t>
            </a:r>
            <a:r>
              <a:rPr lang="uk-UA" sz="2000" i="1" spc="5" dirty="0">
                <a:solidFill>
                  <a:schemeClr val="bg1"/>
                </a:solidFill>
                <a:effectLst/>
                <a:latin typeface="Times New Roman" panose="02020603050405020304" pitchFamily="18" charset="0"/>
                <a:ea typeface="Times New Roman" panose="02020603050405020304" pitchFamily="18" charset="0"/>
              </a:rPr>
              <a:t>1</a:t>
            </a:r>
            <a:r>
              <a:rPr lang="uk-UA" sz="2000" i="1" dirty="0">
                <a:solidFill>
                  <a:schemeClr val="bg1"/>
                </a:solidFill>
                <a:effectLst/>
                <a:latin typeface="Times New Roman" panose="02020603050405020304" pitchFamily="18" charset="0"/>
                <a:ea typeface="Times New Roman" panose="02020603050405020304" pitchFamily="18" charset="0"/>
              </a:rPr>
              <a:t>4</a:t>
            </a:r>
            <a:r>
              <a:rPr lang="uk-UA" sz="2000" i="1" spc="165" dirty="0">
                <a:solidFill>
                  <a:schemeClr val="bg1"/>
                </a:solidFill>
                <a:effectLst/>
                <a:latin typeface="Times New Roman" panose="02020603050405020304" pitchFamily="18" charset="0"/>
                <a:ea typeface="Times New Roman" panose="02020603050405020304" pitchFamily="18" charset="0"/>
              </a:rPr>
              <a:t> </a:t>
            </a:r>
            <a:r>
              <a:rPr lang="uk-UA" sz="2000" i="1" dirty="0">
                <a:solidFill>
                  <a:schemeClr val="bg1"/>
                </a:solidFill>
                <a:effectLst/>
                <a:latin typeface="Times New Roman" panose="02020603050405020304" pitchFamily="18" charset="0"/>
                <a:ea typeface="Times New Roman" panose="02020603050405020304" pitchFamily="18" charset="0"/>
              </a:rPr>
              <a:t>у</a:t>
            </a:r>
            <a:r>
              <a:rPr lang="uk-UA" sz="2000" i="1" spc="155" dirty="0">
                <a:solidFill>
                  <a:schemeClr val="bg1"/>
                </a:solidFill>
                <a:effectLst/>
                <a:latin typeface="Times New Roman" panose="02020603050405020304" pitchFamily="18" charset="0"/>
                <a:ea typeface="Times New Roman" panose="02020603050405020304" pitchFamily="18" charset="0"/>
              </a:rPr>
              <a:t> </a:t>
            </a:r>
            <a:r>
              <a:rPr lang="uk-UA" sz="2000" i="1" spc="-5" dirty="0">
                <a:solidFill>
                  <a:schemeClr val="bg1"/>
                </a:solidFill>
                <a:effectLst/>
                <a:latin typeface="Times New Roman" panose="02020603050405020304" pitchFamily="18" charset="0"/>
                <a:ea typeface="Times New Roman" panose="02020603050405020304" pitchFamily="18" charset="0"/>
              </a:rPr>
              <a:t>п</a:t>
            </a:r>
            <a:r>
              <a:rPr lang="uk-UA" sz="2000" i="1" spc="5" dirty="0">
                <a:solidFill>
                  <a:schemeClr val="bg1"/>
                </a:solidFill>
                <a:effectLst/>
                <a:latin typeface="Times New Roman" panose="02020603050405020304" pitchFamily="18" charset="0"/>
                <a:ea typeface="Times New Roman" panose="02020603050405020304" pitchFamily="18" charset="0"/>
              </a:rPr>
              <a:t>і</a:t>
            </a:r>
            <a:r>
              <a:rPr lang="uk-UA" sz="2000" i="1" dirty="0">
                <a:solidFill>
                  <a:schemeClr val="bg1"/>
                </a:solidFill>
                <a:effectLst/>
                <a:latin typeface="Times New Roman" panose="02020603050405020304" pitchFamily="18" charset="0"/>
                <a:ea typeface="Times New Roman" panose="02020603050405020304" pitchFamily="18" charset="0"/>
              </a:rPr>
              <a:t>в</a:t>
            </a:r>
            <a:r>
              <a:rPr lang="uk-UA" sz="2000" i="1" spc="-5" dirty="0">
                <a:solidFill>
                  <a:schemeClr val="bg1"/>
                </a:solidFill>
                <a:effectLst/>
                <a:latin typeface="Times New Roman" panose="02020603050405020304" pitchFamily="18" charset="0"/>
                <a:ea typeface="Times New Roman" panose="02020603050405020304" pitchFamily="18" charset="0"/>
              </a:rPr>
              <a:t>тор</a:t>
            </a:r>
            <a:r>
              <a:rPr lang="uk-UA" sz="2000" i="1" dirty="0">
                <a:solidFill>
                  <a:schemeClr val="bg1"/>
                </a:solidFill>
                <a:effectLst/>
                <a:latin typeface="Times New Roman" panose="02020603050405020304" pitchFamily="18" charset="0"/>
                <a:ea typeface="Times New Roman" panose="02020603050405020304" pitchFamily="18" charset="0"/>
              </a:rPr>
              <a:t>а</a:t>
            </a:r>
            <a:r>
              <a:rPr lang="uk-UA" sz="2000" i="1" spc="160" dirty="0">
                <a:solidFill>
                  <a:schemeClr val="bg1"/>
                </a:solidFill>
                <a:effectLst/>
                <a:latin typeface="Times New Roman" panose="02020603050405020304" pitchFamily="18" charset="0"/>
                <a:ea typeface="Times New Roman" panose="02020603050405020304" pitchFamily="18" charset="0"/>
              </a:rPr>
              <a:t> </a:t>
            </a:r>
            <a:r>
              <a:rPr lang="uk-UA" sz="2000" i="1" spc="5" dirty="0">
                <a:solidFill>
                  <a:schemeClr val="bg1"/>
                </a:solidFill>
                <a:effectLst/>
                <a:latin typeface="Times New Roman" panose="02020603050405020304" pitchFamily="18" charset="0"/>
                <a:ea typeface="Times New Roman" panose="02020603050405020304" pitchFamily="18" charset="0"/>
              </a:rPr>
              <a:t>м</a:t>
            </a:r>
            <a:r>
              <a:rPr lang="uk-UA" sz="2000" i="1" spc="-5" dirty="0">
                <a:solidFill>
                  <a:schemeClr val="bg1"/>
                </a:solidFill>
                <a:effectLst/>
                <a:latin typeface="Times New Roman" panose="02020603050405020304" pitchFamily="18" charset="0"/>
                <a:ea typeface="Times New Roman" panose="02020603050405020304" pitchFamily="18" charset="0"/>
              </a:rPr>
              <a:t>і</a:t>
            </a:r>
            <a:r>
              <a:rPr lang="uk-UA" sz="2000" i="1" dirty="0">
                <a:solidFill>
                  <a:schemeClr val="bg1"/>
                </a:solidFill>
                <a:effectLst/>
                <a:latin typeface="Times New Roman" panose="02020603050405020304" pitchFamily="18" charset="0"/>
                <a:ea typeface="Times New Roman" panose="02020603050405020304" pitchFamily="18" charset="0"/>
              </a:rPr>
              <a:t>ж</a:t>
            </a:r>
            <a:r>
              <a:rPr lang="uk-UA" sz="2000" i="1" spc="5" dirty="0">
                <a:solidFill>
                  <a:schemeClr val="bg1"/>
                </a:solidFill>
                <a:effectLst/>
                <a:latin typeface="Times New Roman" panose="02020603050405020304" pitchFamily="18" charset="0"/>
                <a:ea typeface="Times New Roman" panose="02020603050405020304" pitchFamily="18" charset="0"/>
              </a:rPr>
              <a:t>р</a:t>
            </a:r>
            <a:r>
              <a:rPr lang="uk-UA" sz="2000" i="1" spc="-5" dirty="0">
                <a:solidFill>
                  <a:schemeClr val="bg1"/>
                </a:solidFill>
                <a:effectLst/>
                <a:latin typeface="Times New Roman" panose="02020603050405020304" pitchFamily="18" charset="0"/>
                <a:ea typeface="Times New Roman" panose="02020603050405020304" pitchFamily="18" charset="0"/>
              </a:rPr>
              <a:t>я</a:t>
            </a:r>
            <a:r>
              <a:rPr lang="uk-UA" sz="2000" i="1" spc="-15" dirty="0">
                <a:solidFill>
                  <a:schemeClr val="bg1"/>
                </a:solidFill>
                <a:effectLst/>
                <a:latin typeface="Times New Roman" panose="02020603050405020304" pitchFamily="18" charset="0"/>
                <a:ea typeface="Times New Roman" panose="02020603050405020304" pitchFamily="18" charset="0"/>
              </a:rPr>
              <a:t>д</a:t>
            </a:r>
            <a:r>
              <a:rPr lang="uk-UA" sz="2000" i="1" spc="5" dirty="0">
                <a:solidFill>
                  <a:schemeClr val="bg1"/>
                </a:solidFill>
                <a:effectLst/>
                <a:latin typeface="Times New Roman" panose="02020603050405020304" pitchFamily="18" charset="0"/>
                <a:ea typeface="Times New Roman" panose="02020603050405020304" pitchFamily="18" charset="0"/>
              </a:rPr>
              <a:t>к</a:t>
            </a:r>
            <a:r>
              <a:rPr lang="uk-UA" sz="2000" i="1" spc="-5" dirty="0">
                <a:solidFill>
                  <a:schemeClr val="bg1"/>
                </a:solidFill>
                <a:effectLst/>
                <a:latin typeface="Times New Roman" panose="02020603050405020304" pitchFamily="18" charset="0"/>
                <a:ea typeface="Times New Roman" panose="02020603050405020304" pitchFamily="18" charset="0"/>
              </a:rPr>
              <a:t>о</a:t>
            </a:r>
            <a:r>
              <a:rPr lang="uk-UA" sz="2000" i="1" dirty="0">
                <a:solidFill>
                  <a:schemeClr val="bg1"/>
                </a:solidFill>
                <a:effectLst/>
                <a:latin typeface="Times New Roman" panose="02020603050405020304" pitchFamily="18" charset="0"/>
                <a:ea typeface="Times New Roman" panose="02020603050405020304" pitchFamily="18" charset="0"/>
              </a:rPr>
              <a:t>в</a:t>
            </a:r>
            <a:r>
              <a:rPr lang="uk-UA" sz="2000" i="1" spc="15" dirty="0">
                <a:solidFill>
                  <a:schemeClr val="bg1"/>
                </a:solidFill>
                <a:effectLst/>
                <a:latin typeface="Times New Roman" panose="02020603050405020304" pitchFamily="18" charset="0"/>
                <a:ea typeface="Times New Roman" panose="02020603050405020304" pitchFamily="18" charset="0"/>
              </a:rPr>
              <a:t>и</a:t>
            </a:r>
            <a:r>
              <a:rPr lang="uk-UA" sz="2000" i="1" dirty="0">
                <a:solidFill>
                  <a:schemeClr val="bg1"/>
                </a:solidFill>
                <a:effectLst/>
                <a:latin typeface="Times New Roman" panose="02020603050405020304" pitchFamily="18" charset="0"/>
                <a:ea typeface="Times New Roman" panose="02020603050405020304" pitchFamily="18" charset="0"/>
              </a:rPr>
              <a:t>х</a:t>
            </a:r>
            <a:r>
              <a:rPr lang="uk-UA" sz="2000" i="1" spc="155" dirty="0">
                <a:solidFill>
                  <a:schemeClr val="bg1"/>
                </a:solidFill>
                <a:effectLst/>
                <a:latin typeface="Times New Roman" panose="02020603050405020304" pitchFamily="18" charset="0"/>
                <a:ea typeface="Times New Roman" panose="02020603050405020304" pitchFamily="18" charset="0"/>
              </a:rPr>
              <a:t> </a:t>
            </a:r>
            <a:r>
              <a:rPr lang="uk-UA" sz="2000" i="1" spc="5" dirty="0">
                <a:solidFill>
                  <a:schemeClr val="bg1"/>
                </a:solidFill>
                <a:effectLst/>
                <a:latin typeface="Times New Roman" panose="02020603050405020304" pitchFamily="18" charset="0"/>
                <a:ea typeface="Times New Roman" panose="02020603050405020304" pitchFamily="18" charset="0"/>
              </a:rPr>
              <a:t>і</a:t>
            </a:r>
            <a:r>
              <a:rPr lang="uk-UA" sz="2000" i="1" dirty="0">
                <a:solidFill>
                  <a:schemeClr val="bg1"/>
                </a:solidFill>
                <a:effectLst/>
                <a:latin typeface="Times New Roman" panose="02020603050405020304" pitchFamily="18" charset="0"/>
                <a:ea typeface="Times New Roman" panose="02020603050405020304" pitchFamily="18" charset="0"/>
              </a:rPr>
              <a:t>н</a:t>
            </a:r>
            <a:r>
              <a:rPr lang="uk-UA" sz="2000" i="1" spc="-5" dirty="0">
                <a:solidFill>
                  <a:schemeClr val="bg1"/>
                </a:solidFill>
                <a:effectLst/>
                <a:latin typeface="Times New Roman" panose="02020603050405020304" pitchFamily="18" charset="0"/>
                <a:ea typeface="Times New Roman" panose="02020603050405020304" pitchFamily="18" charset="0"/>
              </a:rPr>
              <a:t>т</a:t>
            </a:r>
            <a:r>
              <a:rPr lang="uk-UA" sz="2000" i="1" spc="-10" dirty="0">
                <a:solidFill>
                  <a:schemeClr val="bg1"/>
                </a:solidFill>
                <a:effectLst/>
                <a:latin typeface="Times New Roman" panose="02020603050405020304" pitchFamily="18" charset="0"/>
                <a:ea typeface="Times New Roman" panose="02020603050405020304" pitchFamily="18" charset="0"/>
              </a:rPr>
              <a:t>е</a:t>
            </a:r>
            <a:r>
              <a:rPr lang="uk-UA" sz="2000" i="1" spc="5" dirty="0">
                <a:solidFill>
                  <a:schemeClr val="bg1"/>
                </a:solidFill>
                <a:effectLst/>
                <a:latin typeface="Times New Roman" panose="02020603050405020304" pitchFamily="18" charset="0"/>
                <a:ea typeface="Times New Roman" panose="02020603050405020304" pitchFamily="18" charset="0"/>
              </a:rPr>
              <a:t>р</a:t>
            </a:r>
            <a:r>
              <a:rPr lang="uk-UA" sz="2000" i="1" spc="-10" dirty="0">
                <a:solidFill>
                  <a:schemeClr val="bg1"/>
                </a:solidFill>
                <a:effectLst/>
                <a:latin typeface="Times New Roman" panose="02020603050405020304" pitchFamily="18" charset="0"/>
                <a:ea typeface="Times New Roman" panose="02020603050405020304" pitchFamily="18" charset="0"/>
              </a:rPr>
              <a:t>в</a:t>
            </a:r>
            <a:r>
              <a:rPr lang="uk-UA" sz="2000" i="1" spc="5" dirty="0">
                <a:solidFill>
                  <a:schemeClr val="bg1"/>
                </a:solidFill>
                <a:effectLst/>
                <a:latin typeface="Times New Roman" panose="02020603050405020304" pitchFamily="18" charset="0"/>
                <a:ea typeface="Times New Roman" panose="02020603050405020304" pitchFamily="18" charset="0"/>
              </a:rPr>
              <a:t>а</a:t>
            </a:r>
            <a:r>
              <a:rPr lang="uk-UA" sz="2000" i="1" spc="-10" dirty="0">
                <a:solidFill>
                  <a:schemeClr val="bg1"/>
                </a:solidFill>
                <a:effectLst/>
                <a:latin typeface="Times New Roman" panose="02020603050405020304" pitchFamily="18" charset="0"/>
                <a:ea typeface="Times New Roman" panose="02020603050405020304" pitchFamily="18" charset="0"/>
              </a:rPr>
              <a:t>л</a:t>
            </a:r>
            <a:r>
              <a:rPr lang="uk-UA" sz="2000" i="1" spc="5" dirty="0">
                <a:solidFill>
                  <a:schemeClr val="bg1"/>
                </a:solidFill>
                <a:effectLst/>
                <a:latin typeface="Times New Roman" panose="02020603050405020304" pitchFamily="18" charset="0"/>
                <a:ea typeface="Times New Roman" panose="02020603050405020304" pitchFamily="18" charset="0"/>
              </a:rPr>
              <a:t>и</a:t>
            </a:r>
            <a:r>
              <a:rPr lang="uk-UA" sz="2000" dirty="0">
                <a:solidFill>
                  <a:schemeClr val="bg1"/>
                </a:solidFill>
                <a:effectLst/>
                <a:latin typeface="Times New Roman" panose="02020603050405020304" pitchFamily="18" charset="0"/>
                <a:ea typeface="Times New Roman" panose="02020603050405020304" pitchFamily="18" charset="0"/>
              </a:rPr>
              <a:t>,</a:t>
            </a:r>
            <a:r>
              <a:rPr lang="uk-UA" sz="2000" spc="150" dirty="0">
                <a:solidFill>
                  <a:schemeClr val="bg1"/>
                </a:solidFill>
                <a:effectLst/>
                <a:latin typeface="Times New Roman" panose="02020603050405020304" pitchFamily="18" charset="0"/>
                <a:ea typeface="Times New Roman" panose="02020603050405020304" pitchFamily="18" charset="0"/>
              </a:rPr>
              <a:t> </a:t>
            </a:r>
            <a:r>
              <a:rPr lang="uk-UA" sz="2000" dirty="0">
                <a:solidFill>
                  <a:schemeClr val="bg1"/>
                </a:solidFill>
                <a:effectLst/>
                <a:latin typeface="Times New Roman" panose="02020603050405020304" pitchFamily="18" charset="0"/>
                <a:ea typeface="Times New Roman" panose="02020603050405020304" pitchFamily="18" charset="0"/>
              </a:rPr>
              <a:t>і</a:t>
            </a:r>
            <a:r>
              <a:rPr lang="uk-UA" sz="2000" spc="160" dirty="0">
                <a:solidFill>
                  <a:schemeClr val="bg1"/>
                </a:solidFill>
                <a:effectLst/>
                <a:latin typeface="Times New Roman" panose="02020603050405020304" pitchFamily="18" charset="0"/>
                <a:ea typeface="Times New Roman" panose="02020603050405020304" pitchFamily="18" charset="0"/>
              </a:rPr>
              <a:t> </a:t>
            </a:r>
            <a:r>
              <a:rPr lang="uk-UA" sz="2000" spc="5" dirty="0">
                <a:solidFill>
                  <a:schemeClr val="bg1"/>
                </a:solidFill>
                <a:effectLst/>
                <a:latin typeface="Times New Roman" panose="02020603050405020304" pitchFamily="18" charset="0"/>
                <a:ea typeface="Times New Roman" panose="02020603050405020304" pitchFamily="18" charset="0"/>
              </a:rPr>
              <a:t>д</a:t>
            </a:r>
            <a:r>
              <a:rPr lang="uk-UA" sz="2000" spc="-5" dirty="0">
                <a:solidFill>
                  <a:schemeClr val="bg1"/>
                </a:solidFill>
                <a:effectLst/>
                <a:latin typeface="Times New Roman" panose="02020603050405020304" pitchFamily="18" charset="0"/>
                <a:ea typeface="Times New Roman" panose="02020603050405020304" pitchFamily="18" charset="0"/>
              </a:rPr>
              <a:t>р</a:t>
            </a:r>
            <a:r>
              <a:rPr lang="uk-UA" sz="2000" spc="-15" dirty="0">
                <a:solidFill>
                  <a:schemeClr val="bg1"/>
                </a:solidFill>
                <a:effectLst/>
                <a:latin typeface="Times New Roman" panose="02020603050405020304" pitchFamily="18" charset="0"/>
                <a:ea typeface="Times New Roman" panose="02020603050405020304" pitchFamily="18" charset="0"/>
              </a:rPr>
              <a:t>у</a:t>
            </a:r>
            <a:r>
              <a:rPr lang="uk-UA" sz="2000" spc="15" dirty="0">
                <a:solidFill>
                  <a:schemeClr val="bg1"/>
                </a:solidFill>
                <a:effectLst/>
                <a:latin typeface="Times New Roman" panose="02020603050405020304" pitchFamily="18" charset="0"/>
                <a:ea typeface="Times New Roman" panose="02020603050405020304" pitchFamily="18" charset="0"/>
              </a:rPr>
              <a:t>к</a:t>
            </a:r>
            <a:r>
              <a:rPr lang="uk-UA" sz="2000" spc="-5" dirty="0">
                <a:solidFill>
                  <a:schemeClr val="bg1"/>
                </a:solidFill>
                <a:effectLst/>
                <a:latin typeface="Times New Roman" panose="02020603050405020304" pitchFamily="18" charset="0"/>
                <a:ea typeface="Times New Roman" panose="02020603050405020304" pitchFamily="18" charset="0"/>
              </a:rPr>
              <a:t>ує</a:t>
            </a:r>
            <a:r>
              <a:rPr lang="uk-UA" sz="2000" dirty="0">
                <a:solidFill>
                  <a:schemeClr val="bg1"/>
                </a:solidFill>
                <a:effectLst/>
                <a:latin typeface="Times New Roman" panose="02020603050405020304" pitchFamily="18" charset="0"/>
                <a:ea typeface="Times New Roman" panose="02020603050405020304" pitchFamily="18" charset="0"/>
              </a:rPr>
              <a:t>т</a:t>
            </a:r>
            <a:r>
              <a:rPr lang="uk-UA" sz="2000" spc="-5" dirty="0">
                <a:solidFill>
                  <a:schemeClr val="bg1"/>
                </a:solidFill>
                <a:effectLst/>
                <a:latin typeface="Times New Roman" panose="02020603050405020304" pitchFamily="18" charset="0"/>
                <a:ea typeface="Times New Roman" panose="02020603050405020304" pitchFamily="18" charset="0"/>
              </a:rPr>
              <a:t>ь</a:t>
            </a:r>
            <a:r>
              <a:rPr lang="uk-UA" sz="2000" dirty="0">
                <a:solidFill>
                  <a:schemeClr val="bg1"/>
                </a:solidFill>
                <a:effectLst/>
                <a:latin typeface="Times New Roman" panose="02020603050405020304" pitchFamily="18" charset="0"/>
                <a:ea typeface="Times New Roman" panose="02020603050405020304" pitchFamily="18" charset="0"/>
              </a:rPr>
              <a:t>ся</a:t>
            </a:r>
            <a:r>
              <a:rPr lang="uk-UA" sz="2000" spc="165" dirty="0">
                <a:solidFill>
                  <a:schemeClr val="bg1"/>
                </a:solidFill>
                <a:effectLst/>
                <a:latin typeface="Times New Roman" panose="02020603050405020304" pitchFamily="18" charset="0"/>
                <a:ea typeface="Times New Roman" panose="02020603050405020304" pitchFamily="18" charset="0"/>
              </a:rPr>
              <a:t> </a:t>
            </a:r>
            <a:r>
              <a:rPr lang="uk-UA" sz="2000" spc="5" dirty="0">
                <a:solidFill>
                  <a:schemeClr val="bg1"/>
                </a:solidFill>
                <a:effectLst/>
                <a:latin typeface="Times New Roman" panose="02020603050405020304" pitchFamily="18" charset="0"/>
                <a:ea typeface="Times New Roman" panose="02020603050405020304" pitchFamily="18" charset="0"/>
              </a:rPr>
              <a:t>н</a:t>
            </a:r>
            <a:r>
              <a:rPr lang="uk-UA" sz="2000" dirty="0">
                <a:solidFill>
                  <a:schemeClr val="bg1"/>
                </a:solidFill>
                <a:effectLst/>
                <a:latin typeface="Times New Roman" panose="02020603050405020304" pitchFamily="18" charset="0"/>
                <a:ea typeface="Times New Roman" panose="02020603050405020304" pitchFamily="18" charset="0"/>
              </a:rPr>
              <a:t>а</a:t>
            </a:r>
            <a:r>
              <a:rPr lang="uk-UA" sz="2000" spc="165" dirty="0">
                <a:solidFill>
                  <a:schemeClr val="bg1"/>
                </a:solidFill>
                <a:effectLst/>
                <a:latin typeface="Times New Roman" panose="02020603050405020304" pitchFamily="18" charset="0"/>
                <a:ea typeface="Times New Roman" panose="02020603050405020304" pitchFamily="18" charset="0"/>
              </a:rPr>
              <a:t> </a:t>
            </a:r>
            <a:r>
              <a:rPr lang="uk-UA" sz="2000" dirty="0">
                <a:solidFill>
                  <a:schemeClr val="bg1"/>
                </a:solidFill>
                <a:effectLst/>
                <a:latin typeface="Times New Roman" panose="02020603050405020304" pitchFamily="18" charset="0"/>
                <a:ea typeface="Times New Roman" panose="02020603050405020304" pitchFamily="18" charset="0"/>
              </a:rPr>
              <a:t>а</a:t>
            </a:r>
            <a:r>
              <a:rPr lang="uk-UA" sz="2000" spc="-5" dirty="0">
                <a:solidFill>
                  <a:schemeClr val="bg1"/>
                </a:solidFill>
                <a:effectLst/>
                <a:latin typeface="Times New Roman" panose="02020603050405020304" pitchFamily="18" charset="0"/>
                <a:ea typeface="Times New Roman" panose="02020603050405020304" pitchFamily="18" charset="0"/>
              </a:rPr>
              <a:t>р</a:t>
            </a:r>
            <a:r>
              <a:rPr lang="uk-UA" sz="2000" dirty="0">
                <a:solidFill>
                  <a:schemeClr val="bg1"/>
                </a:solidFill>
                <a:effectLst/>
                <a:latin typeface="Times New Roman" panose="02020603050405020304" pitchFamily="18" charset="0"/>
                <a:ea typeface="Times New Roman" panose="02020603050405020304" pitchFamily="18" charset="0"/>
              </a:rPr>
              <a:t>к</a:t>
            </a:r>
            <a:r>
              <a:rPr lang="uk-UA" sz="2000" spc="-15" dirty="0">
                <a:solidFill>
                  <a:schemeClr val="bg1"/>
                </a:solidFill>
                <a:effectLst/>
                <a:latin typeface="Times New Roman" panose="02020603050405020304" pitchFamily="18" charset="0"/>
                <a:ea typeface="Times New Roman" panose="02020603050405020304" pitchFamily="18" charset="0"/>
              </a:rPr>
              <a:t>у</a:t>
            </a:r>
            <a:r>
              <a:rPr lang="uk-UA" sz="2000" spc="10" dirty="0">
                <a:solidFill>
                  <a:schemeClr val="bg1"/>
                </a:solidFill>
                <a:effectLst/>
                <a:latin typeface="Times New Roman" panose="02020603050405020304" pitchFamily="18" charset="0"/>
                <a:ea typeface="Times New Roman" panose="02020603050405020304" pitchFamily="18" charset="0"/>
              </a:rPr>
              <a:t>ш</a:t>
            </a:r>
            <a:r>
              <a:rPr lang="uk-UA" sz="2000" dirty="0">
                <a:solidFill>
                  <a:schemeClr val="bg1"/>
                </a:solidFill>
                <a:effectLst/>
                <a:latin typeface="Times New Roman" panose="02020603050405020304" pitchFamily="18" charset="0"/>
                <a:ea typeface="Times New Roman" panose="02020603050405020304" pitchFamily="18" charset="0"/>
              </a:rPr>
              <a:t>ах</a:t>
            </a:r>
            <a:r>
              <a:rPr lang="uk-UA" sz="2000" spc="160" dirty="0">
                <a:solidFill>
                  <a:schemeClr val="bg1"/>
                </a:solidFill>
                <a:effectLst/>
                <a:latin typeface="Times New Roman" panose="02020603050405020304" pitchFamily="18" charset="0"/>
                <a:ea typeface="Times New Roman" panose="02020603050405020304" pitchFamily="18" charset="0"/>
              </a:rPr>
              <a:t> </a:t>
            </a:r>
            <a:r>
              <a:rPr lang="uk-UA" sz="2000" spc="5" dirty="0">
                <a:solidFill>
                  <a:schemeClr val="bg1"/>
                </a:solidFill>
                <a:effectLst/>
                <a:latin typeface="Times New Roman" panose="02020603050405020304" pitchFamily="18" charset="0"/>
                <a:ea typeface="Times New Roman" panose="02020603050405020304" pitchFamily="18" charset="0"/>
              </a:rPr>
              <a:t>п</a:t>
            </a:r>
            <a:r>
              <a:rPr lang="uk-UA" sz="2000" spc="-5" dirty="0">
                <a:solidFill>
                  <a:schemeClr val="bg1"/>
                </a:solidFill>
                <a:effectLst/>
                <a:latin typeface="Times New Roman" panose="02020603050405020304" pitchFamily="18" charset="0"/>
                <a:ea typeface="Times New Roman" panose="02020603050405020304" pitchFamily="18" charset="0"/>
              </a:rPr>
              <a:t>а</a:t>
            </a:r>
            <a:r>
              <a:rPr lang="uk-UA" sz="2000" spc="5" dirty="0">
                <a:solidFill>
                  <a:schemeClr val="bg1"/>
                </a:solidFill>
                <a:effectLst/>
                <a:latin typeface="Times New Roman" panose="02020603050405020304" pitchFamily="18" charset="0"/>
                <a:ea typeface="Times New Roman" panose="02020603050405020304" pitchFamily="18" charset="0"/>
              </a:rPr>
              <a:t>п</a:t>
            </a:r>
            <a:r>
              <a:rPr lang="uk-UA" sz="2000" dirty="0">
                <a:solidFill>
                  <a:schemeClr val="bg1"/>
                </a:solidFill>
                <a:effectLst/>
                <a:latin typeface="Times New Roman" panose="02020603050405020304" pitchFamily="18" charset="0"/>
                <a:ea typeface="Times New Roman" panose="02020603050405020304" pitchFamily="18" charset="0"/>
              </a:rPr>
              <a:t>е</a:t>
            </a:r>
            <a:r>
              <a:rPr lang="uk-UA" sz="2000" spc="5" dirty="0">
                <a:solidFill>
                  <a:schemeClr val="bg1"/>
                </a:solidFill>
                <a:effectLst/>
                <a:latin typeface="Times New Roman" panose="02020603050405020304" pitchFamily="18" charset="0"/>
                <a:ea typeface="Times New Roman" panose="02020603050405020304" pitchFamily="18" charset="0"/>
              </a:rPr>
              <a:t>р</a:t>
            </a:r>
            <a:r>
              <a:rPr lang="uk-UA" sz="2000" dirty="0">
                <a:solidFill>
                  <a:schemeClr val="bg1"/>
                </a:solidFill>
                <a:effectLst/>
                <a:latin typeface="Times New Roman" panose="02020603050405020304" pitchFamily="18" charset="0"/>
                <a:ea typeface="Times New Roman" panose="02020603050405020304" pitchFamily="18" charset="0"/>
              </a:rPr>
              <a:t>у</a:t>
            </a:r>
            <a:r>
              <a:rPr lang="uk-UA" sz="2000" spc="90" dirty="0">
                <a:solidFill>
                  <a:schemeClr val="bg1"/>
                </a:solidFill>
                <a:effectLst/>
                <a:latin typeface="Times New Roman" panose="02020603050405020304" pitchFamily="18" charset="0"/>
                <a:ea typeface="Times New Roman" panose="02020603050405020304" pitchFamily="18" charset="0"/>
              </a:rPr>
              <a:t> </a:t>
            </a:r>
            <a:r>
              <a:rPr lang="uk-UA" sz="2000" spc="-10" dirty="0">
                <a:solidFill>
                  <a:schemeClr val="bg1"/>
                </a:solidFill>
                <a:effectLst/>
                <a:latin typeface="Times New Roman" panose="02020603050405020304" pitchFamily="18" charset="0"/>
                <a:ea typeface="Times New Roman" panose="02020603050405020304" pitchFamily="18" charset="0"/>
              </a:rPr>
              <a:t>ф</a:t>
            </a:r>
            <a:r>
              <a:rPr lang="uk-UA" sz="2000" spc="5" dirty="0">
                <a:solidFill>
                  <a:schemeClr val="bg1"/>
                </a:solidFill>
                <a:effectLst/>
                <a:latin typeface="Times New Roman" panose="02020603050405020304" pitchFamily="18" charset="0"/>
                <a:ea typeface="Times New Roman" panose="02020603050405020304" pitchFamily="18" charset="0"/>
              </a:rPr>
              <a:t>ор</a:t>
            </a:r>
            <a:r>
              <a:rPr lang="uk-UA" sz="2000" spc="-10" dirty="0">
                <a:solidFill>
                  <a:schemeClr val="bg1"/>
                </a:solidFill>
                <a:effectLst/>
                <a:latin typeface="Times New Roman" panose="02020603050405020304" pitchFamily="18" charset="0"/>
                <a:ea typeface="Times New Roman" panose="02020603050405020304" pitchFamily="18" charset="0"/>
              </a:rPr>
              <a:t>м</a:t>
            </a:r>
            <a:r>
              <a:rPr lang="uk-UA" sz="2000" dirty="0">
                <a:solidFill>
                  <a:schemeClr val="bg1"/>
                </a:solidFill>
                <a:effectLst/>
                <a:latin typeface="Times New Roman" panose="02020603050405020304" pitchFamily="18" charset="0"/>
                <a:ea typeface="Times New Roman" panose="02020603050405020304" pitchFamily="18" charset="0"/>
              </a:rPr>
              <a:t>ату</a:t>
            </a:r>
            <a:r>
              <a:rPr lang="uk-UA" sz="2000" spc="95" dirty="0">
                <a:solidFill>
                  <a:schemeClr val="bg1"/>
                </a:solidFill>
                <a:effectLst/>
                <a:latin typeface="Times New Roman" panose="02020603050405020304" pitchFamily="18" charset="0"/>
                <a:ea typeface="Times New Roman" panose="02020603050405020304" pitchFamily="18" charset="0"/>
              </a:rPr>
              <a:t> </a:t>
            </a:r>
            <a:r>
              <a:rPr lang="uk-UA" sz="2000" spc="-5" dirty="0">
                <a:solidFill>
                  <a:schemeClr val="bg1"/>
                </a:solidFill>
                <a:effectLst/>
                <a:latin typeface="Times New Roman" panose="02020603050405020304" pitchFamily="18" charset="0"/>
                <a:ea typeface="Times New Roman" panose="02020603050405020304" pitchFamily="18" charset="0"/>
              </a:rPr>
              <a:t>А</a:t>
            </a:r>
            <a:r>
              <a:rPr lang="uk-UA" sz="2000" spc="5" dirty="0">
                <a:solidFill>
                  <a:schemeClr val="bg1"/>
                </a:solidFill>
                <a:effectLst/>
                <a:latin typeface="Times New Roman" panose="02020603050405020304" pitchFamily="18" charset="0"/>
                <a:ea typeface="Times New Roman" panose="02020603050405020304" pitchFamily="18" charset="0"/>
              </a:rPr>
              <a:t>4 </a:t>
            </a:r>
            <a:r>
              <a:rPr lang="uk-UA" sz="2000" dirty="0">
                <a:solidFill>
                  <a:schemeClr val="bg1"/>
                </a:solidFill>
                <a:effectLst/>
                <a:latin typeface="Times New Roman" panose="02020603050405020304" pitchFamily="18" charset="0"/>
                <a:ea typeface="Times New Roman" panose="02020603050405020304" pitchFamily="18" charset="0"/>
              </a:rPr>
              <a:t>(210 х 297 мм), причому з</a:t>
            </a:r>
            <a:r>
              <a:rPr lang="uk-UA" sz="2000" spc="-5" dirty="0">
                <a:solidFill>
                  <a:schemeClr val="bg1"/>
                </a:solidFill>
                <a:effectLst/>
                <a:latin typeface="Times New Roman" panose="02020603050405020304" pitchFamily="18" charset="0"/>
                <a:ea typeface="Times New Roman" panose="02020603050405020304" pitchFamily="18" charset="0"/>
              </a:rPr>
              <a:t>во</a:t>
            </a:r>
            <a:r>
              <a:rPr lang="uk-UA" sz="2000" spc="5" dirty="0">
                <a:solidFill>
                  <a:schemeClr val="bg1"/>
                </a:solidFill>
                <a:effectLst/>
                <a:latin typeface="Times New Roman" panose="02020603050405020304" pitchFamily="18" charset="0"/>
                <a:ea typeface="Times New Roman" panose="02020603050405020304" pitchFamily="18" charset="0"/>
              </a:rPr>
              <a:t>ро</a:t>
            </a:r>
            <a:r>
              <a:rPr lang="uk-UA" sz="2000" spc="-15" dirty="0">
                <a:solidFill>
                  <a:schemeClr val="bg1"/>
                </a:solidFill>
                <a:effectLst/>
                <a:latin typeface="Times New Roman" panose="02020603050405020304" pitchFamily="18" charset="0"/>
                <a:ea typeface="Times New Roman" panose="02020603050405020304" pitchFamily="18" charset="0"/>
              </a:rPr>
              <a:t>т</a:t>
            </a:r>
            <a:r>
              <a:rPr lang="uk-UA" sz="2000" spc="5" dirty="0">
                <a:solidFill>
                  <a:schemeClr val="bg1"/>
                </a:solidFill>
                <a:effectLst/>
                <a:latin typeface="Times New Roman" panose="02020603050405020304" pitchFamily="18" charset="0"/>
                <a:ea typeface="Times New Roman" panose="02020603050405020304" pitchFamily="18" charset="0"/>
              </a:rPr>
              <a:t>н</a:t>
            </a:r>
            <a:r>
              <a:rPr lang="uk-UA" sz="2000" spc="-5" dirty="0">
                <a:solidFill>
                  <a:schemeClr val="bg1"/>
                </a:solidFill>
                <a:effectLst/>
                <a:latin typeface="Times New Roman" panose="02020603050405020304" pitchFamily="18" charset="0"/>
                <a:ea typeface="Times New Roman" panose="02020603050405020304" pitchFamily="18" charset="0"/>
              </a:rPr>
              <a:t>і</a:t>
            </a:r>
            <a:r>
              <a:rPr lang="uk-UA" sz="2000" dirty="0">
                <a:solidFill>
                  <a:schemeClr val="bg1"/>
                </a:solidFill>
                <a:effectLst/>
                <a:latin typeface="Times New Roman" panose="02020603050405020304" pitchFamily="18" charset="0"/>
                <a:ea typeface="Times New Roman" panose="02020603050405020304" pitchFamily="18" charset="0"/>
              </a:rPr>
              <a:t>й</a:t>
            </a:r>
            <a:r>
              <a:rPr lang="uk-UA" sz="2000" spc="100" dirty="0">
                <a:solidFill>
                  <a:schemeClr val="bg1"/>
                </a:solidFill>
                <a:effectLst/>
                <a:latin typeface="Times New Roman" panose="02020603050405020304" pitchFamily="18" charset="0"/>
                <a:ea typeface="Times New Roman" panose="02020603050405020304" pitchFamily="18" charset="0"/>
              </a:rPr>
              <a:t> </a:t>
            </a:r>
            <a:r>
              <a:rPr lang="uk-UA" sz="2000" spc="-5" dirty="0">
                <a:solidFill>
                  <a:schemeClr val="bg1"/>
                </a:solidFill>
                <a:effectLst/>
                <a:latin typeface="Times New Roman" panose="02020603050405020304" pitchFamily="18" charset="0"/>
                <a:ea typeface="Times New Roman" panose="02020603050405020304" pitchFamily="18" charset="0"/>
              </a:rPr>
              <a:t>бі</a:t>
            </a:r>
            <a:r>
              <a:rPr lang="uk-UA" sz="2000" dirty="0">
                <a:solidFill>
                  <a:schemeClr val="bg1"/>
                </a:solidFill>
                <a:effectLst/>
                <a:latin typeface="Times New Roman" panose="02020603050405020304" pitchFamily="18" charset="0"/>
                <a:ea typeface="Times New Roman" panose="02020603050405020304" pitchFamily="18" charset="0"/>
              </a:rPr>
              <a:t>к</a:t>
            </a:r>
            <a:r>
              <a:rPr lang="uk-UA" sz="2000" spc="100" dirty="0">
                <a:solidFill>
                  <a:schemeClr val="bg1"/>
                </a:solidFill>
                <a:effectLst/>
                <a:latin typeface="Times New Roman" panose="02020603050405020304" pitchFamily="18" charset="0"/>
                <a:ea typeface="Times New Roman" panose="02020603050405020304" pitchFamily="18" charset="0"/>
              </a:rPr>
              <a:t> </a:t>
            </a:r>
            <a:r>
              <a:rPr lang="uk-UA" sz="2000" dirty="0">
                <a:solidFill>
                  <a:schemeClr val="bg1"/>
                </a:solidFill>
                <a:effectLst/>
                <a:latin typeface="Times New Roman" panose="02020603050405020304" pitchFamily="18" charset="0"/>
                <a:ea typeface="Times New Roman" panose="02020603050405020304" pitchFamily="18" charset="0"/>
              </a:rPr>
              <a:t>к</a:t>
            </a:r>
            <a:r>
              <a:rPr lang="uk-UA" sz="2000" spc="5" dirty="0">
                <a:solidFill>
                  <a:schemeClr val="bg1"/>
                </a:solidFill>
                <a:effectLst/>
                <a:latin typeface="Times New Roman" panose="02020603050405020304" pitchFamily="18" charset="0"/>
                <a:ea typeface="Times New Roman" panose="02020603050405020304" pitchFamily="18" charset="0"/>
              </a:rPr>
              <a:t>о</a:t>
            </a:r>
            <a:r>
              <a:rPr lang="uk-UA" sz="2000" spc="-10" dirty="0">
                <a:solidFill>
                  <a:schemeClr val="bg1"/>
                </a:solidFill>
                <a:effectLst/>
                <a:latin typeface="Times New Roman" panose="02020603050405020304" pitchFamily="18" charset="0"/>
                <a:ea typeface="Times New Roman" panose="02020603050405020304" pitchFamily="18" charset="0"/>
              </a:rPr>
              <a:t>ж</a:t>
            </a:r>
            <a:r>
              <a:rPr lang="uk-UA" sz="2000" spc="5" dirty="0">
                <a:solidFill>
                  <a:schemeClr val="bg1"/>
                </a:solidFill>
                <a:effectLst/>
                <a:latin typeface="Times New Roman" panose="02020603050405020304" pitchFamily="18" charset="0"/>
                <a:ea typeface="Times New Roman" panose="02020603050405020304" pitchFamily="18" charset="0"/>
              </a:rPr>
              <a:t>н</a:t>
            </a:r>
            <a:r>
              <a:rPr lang="uk-UA" sz="2000" spc="-5" dirty="0">
                <a:solidFill>
                  <a:schemeClr val="bg1"/>
                </a:solidFill>
                <a:effectLst/>
                <a:latin typeface="Times New Roman" panose="02020603050405020304" pitchFamily="18" charset="0"/>
                <a:ea typeface="Times New Roman" panose="02020603050405020304" pitchFamily="18" charset="0"/>
              </a:rPr>
              <a:t>о</a:t>
            </a:r>
            <a:r>
              <a:rPr lang="uk-UA" sz="2000" dirty="0">
                <a:solidFill>
                  <a:schemeClr val="bg1"/>
                </a:solidFill>
                <a:effectLst/>
                <a:latin typeface="Times New Roman" panose="02020603050405020304" pitchFamily="18" charset="0"/>
                <a:ea typeface="Times New Roman" panose="02020603050405020304" pitchFamily="18" charset="0"/>
              </a:rPr>
              <a:t>го</a:t>
            </a:r>
            <a:r>
              <a:rPr lang="uk-UA" sz="2000" spc="100" dirty="0">
                <a:solidFill>
                  <a:schemeClr val="bg1"/>
                </a:solidFill>
                <a:effectLst/>
                <a:latin typeface="Times New Roman" panose="02020603050405020304" pitchFamily="18" charset="0"/>
                <a:ea typeface="Times New Roman" panose="02020603050405020304" pitchFamily="18" charset="0"/>
              </a:rPr>
              <a:t> </a:t>
            </a:r>
            <a:r>
              <a:rPr lang="uk-UA" sz="2000" spc="-10" dirty="0">
                <a:solidFill>
                  <a:schemeClr val="bg1"/>
                </a:solidFill>
                <a:effectLst/>
                <a:latin typeface="Times New Roman" panose="02020603050405020304" pitchFamily="18" charset="0"/>
                <a:ea typeface="Times New Roman" panose="02020603050405020304" pitchFamily="18" charset="0"/>
              </a:rPr>
              <a:t>а</a:t>
            </a:r>
            <a:r>
              <a:rPr lang="uk-UA" sz="2000" spc="5" dirty="0">
                <a:solidFill>
                  <a:schemeClr val="bg1"/>
                </a:solidFill>
                <a:effectLst/>
                <a:latin typeface="Times New Roman" panose="02020603050405020304" pitchFamily="18" charset="0"/>
                <a:ea typeface="Times New Roman" panose="02020603050405020304" pitchFamily="18" charset="0"/>
              </a:rPr>
              <a:t>р</a:t>
            </a:r>
            <a:r>
              <a:rPr lang="uk-UA" sz="2000" dirty="0">
                <a:solidFill>
                  <a:schemeClr val="bg1"/>
                </a:solidFill>
                <a:effectLst/>
                <a:latin typeface="Times New Roman" panose="02020603050405020304" pitchFamily="18" charset="0"/>
                <a:ea typeface="Times New Roman" panose="02020603050405020304" pitchFamily="18" charset="0"/>
              </a:rPr>
              <a:t>к</a:t>
            </a:r>
            <a:r>
              <a:rPr lang="uk-UA" sz="2000" spc="-15" dirty="0">
                <a:solidFill>
                  <a:schemeClr val="bg1"/>
                </a:solidFill>
                <a:effectLst/>
                <a:latin typeface="Times New Roman" panose="02020603050405020304" pitchFamily="18" charset="0"/>
                <a:ea typeface="Times New Roman" panose="02020603050405020304" pitchFamily="18" charset="0"/>
              </a:rPr>
              <a:t>у</a:t>
            </a:r>
            <a:r>
              <a:rPr lang="uk-UA" sz="2000" dirty="0">
                <a:solidFill>
                  <a:schemeClr val="bg1"/>
                </a:solidFill>
                <a:effectLst/>
                <a:latin typeface="Times New Roman" panose="02020603050405020304" pitchFamily="18" charset="0"/>
                <a:ea typeface="Times New Roman" panose="02020603050405020304" pitchFamily="18" charset="0"/>
              </a:rPr>
              <a:t>ша</a:t>
            </a:r>
            <a:r>
              <a:rPr lang="uk-UA" sz="2000" spc="100" dirty="0">
                <a:solidFill>
                  <a:schemeClr val="bg1"/>
                </a:solidFill>
                <a:effectLst/>
                <a:latin typeface="Times New Roman" panose="02020603050405020304" pitchFamily="18" charset="0"/>
                <a:ea typeface="Times New Roman" panose="02020603050405020304" pitchFamily="18" charset="0"/>
              </a:rPr>
              <a:t> </a:t>
            </a:r>
            <a:r>
              <a:rPr lang="uk-UA" sz="2000" spc="5" dirty="0">
                <a:solidFill>
                  <a:schemeClr val="bg1"/>
                </a:solidFill>
                <a:effectLst/>
                <a:latin typeface="Times New Roman" panose="02020603050405020304" pitchFamily="18" charset="0"/>
                <a:ea typeface="Times New Roman" panose="02020603050405020304" pitchFamily="18" charset="0"/>
              </a:rPr>
              <a:t>по</a:t>
            </a:r>
            <a:r>
              <a:rPr lang="uk-UA" sz="2000" spc="-5" dirty="0">
                <a:solidFill>
                  <a:schemeClr val="bg1"/>
                </a:solidFill>
                <a:effectLst/>
                <a:latin typeface="Times New Roman" panose="02020603050405020304" pitchFamily="18" charset="0"/>
                <a:ea typeface="Times New Roman" panose="02020603050405020304" pitchFamily="18" charset="0"/>
              </a:rPr>
              <a:t>ви</a:t>
            </a:r>
            <a:r>
              <a:rPr lang="uk-UA" sz="2000" spc="5" dirty="0">
                <a:solidFill>
                  <a:schemeClr val="bg1"/>
                </a:solidFill>
                <a:effectLst/>
                <a:latin typeface="Times New Roman" panose="02020603050405020304" pitchFamily="18" charset="0"/>
                <a:ea typeface="Times New Roman" panose="02020603050405020304" pitchFamily="18" charset="0"/>
              </a:rPr>
              <a:t>н</a:t>
            </a:r>
            <a:r>
              <a:rPr lang="uk-UA" sz="2000" dirty="0">
                <a:solidFill>
                  <a:schemeClr val="bg1"/>
                </a:solidFill>
                <a:effectLst/>
                <a:latin typeface="Times New Roman" panose="02020603050405020304" pitchFamily="18" charset="0"/>
                <a:ea typeface="Times New Roman" panose="02020603050405020304" pitchFamily="18" charset="0"/>
              </a:rPr>
              <a:t>ен</a:t>
            </a:r>
            <a:r>
              <a:rPr lang="uk-UA" sz="2000" spc="100" dirty="0">
                <a:solidFill>
                  <a:schemeClr val="bg1"/>
                </a:solidFill>
                <a:effectLst/>
                <a:latin typeface="Times New Roman" panose="02020603050405020304" pitchFamily="18" charset="0"/>
                <a:ea typeface="Times New Roman" panose="02020603050405020304" pitchFamily="18" charset="0"/>
              </a:rPr>
              <a:t> </a:t>
            </a:r>
            <a:r>
              <a:rPr lang="uk-UA" sz="2000" dirty="0">
                <a:solidFill>
                  <a:schemeClr val="bg1"/>
                </a:solidFill>
                <a:effectLst/>
                <a:latin typeface="Times New Roman" panose="02020603050405020304" pitchFamily="18" charset="0"/>
                <a:ea typeface="Times New Roman" panose="02020603050405020304" pitchFamily="18" charset="0"/>
              </a:rPr>
              <a:t>за</a:t>
            </a:r>
            <a:r>
              <a:rPr lang="uk-UA" sz="2000" spc="-5" dirty="0">
                <a:solidFill>
                  <a:schemeClr val="bg1"/>
                </a:solidFill>
                <a:effectLst/>
                <a:latin typeface="Times New Roman" panose="02020603050405020304" pitchFamily="18" charset="0"/>
                <a:ea typeface="Times New Roman" panose="02020603050405020304" pitchFamily="18" charset="0"/>
              </a:rPr>
              <a:t>ли</a:t>
            </a:r>
            <a:r>
              <a:rPr lang="uk-UA" sz="2000" dirty="0">
                <a:solidFill>
                  <a:schemeClr val="bg1"/>
                </a:solidFill>
                <a:effectLst/>
                <a:latin typeface="Times New Roman" panose="02020603050405020304" pitchFamily="18" charset="0"/>
                <a:ea typeface="Times New Roman" panose="02020603050405020304" pitchFamily="18" charset="0"/>
              </a:rPr>
              <a:t>шат</a:t>
            </a:r>
            <a:r>
              <a:rPr lang="uk-UA" sz="2000" spc="-5" dirty="0">
                <a:solidFill>
                  <a:schemeClr val="bg1"/>
                </a:solidFill>
                <a:effectLst/>
                <a:latin typeface="Times New Roman" panose="02020603050405020304" pitchFamily="18" charset="0"/>
                <a:ea typeface="Times New Roman" panose="02020603050405020304" pitchFamily="18" charset="0"/>
              </a:rPr>
              <a:t>и</a:t>
            </a:r>
            <a:r>
              <a:rPr lang="uk-UA" sz="2000" dirty="0">
                <a:solidFill>
                  <a:schemeClr val="bg1"/>
                </a:solidFill>
                <a:effectLst/>
                <a:latin typeface="Times New Roman" panose="02020603050405020304" pitchFamily="18" charset="0"/>
                <a:ea typeface="Times New Roman" panose="02020603050405020304" pitchFamily="18" charset="0"/>
              </a:rPr>
              <a:t>ся</a:t>
            </a:r>
            <a:r>
              <a:rPr lang="uk-UA" sz="2000" spc="95" dirty="0">
                <a:solidFill>
                  <a:schemeClr val="bg1"/>
                </a:solidFill>
                <a:effectLst/>
                <a:latin typeface="Times New Roman" panose="02020603050405020304" pitchFamily="18" charset="0"/>
                <a:ea typeface="Times New Roman" panose="02020603050405020304" pitchFamily="18" charset="0"/>
              </a:rPr>
              <a:t> </a:t>
            </a:r>
            <a:r>
              <a:rPr lang="uk-UA" sz="2000" spc="15" dirty="0">
                <a:solidFill>
                  <a:schemeClr val="bg1"/>
                </a:solidFill>
                <a:effectLst/>
                <a:latin typeface="Times New Roman" panose="02020603050405020304" pitchFamily="18" charset="0"/>
                <a:ea typeface="Times New Roman" panose="02020603050405020304" pitchFamily="18" charset="0"/>
              </a:rPr>
              <a:t>ч</a:t>
            </a:r>
            <a:r>
              <a:rPr lang="uk-UA" sz="2000" spc="5" dirty="0">
                <a:solidFill>
                  <a:schemeClr val="bg1"/>
                </a:solidFill>
                <a:effectLst/>
                <a:latin typeface="Times New Roman" panose="02020603050405020304" pitchFamily="18" charset="0"/>
                <a:ea typeface="Times New Roman" panose="02020603050405020304" pitchFamily="18" charset="0"/>
              </a:rPr>
              <a:t>и</a:t>
            </a:r>
            <a:r>
              <a:rPr lang="uk-UA" sz="2000" dirty="0">
                <a:solidFill>
                  <a:schemeClr val="bg1"/>
                </a:solidFill>
                <a:effectLst/>
                <a:latin typeface="Times New Roman" panose="02020603050405020304" pitchFamily="18" charset="0"/>
                <a:ea typeface="Times New Roman" panose="02020603050405020304" pitchFamily="18" charset="0"/>
              </a:rPr>
              <a:t>ст</a:t>
            </a:r>
            <a:r>
              <a:rPr lang="uk-UA" sz="2000" spc="5" dirty="0">
                <a:solidFill>
                  <a:schemeClr val="bg1"/>
                </a:solidFill>
                <a:effectLst/>
                <a:latin typeface="Times New Roman" panose="02020603050405020304" pitchFamily="18" charset="0"/>
                <a:ea typeface="Times New Roman" panose="02020603050405020304" pitchFamily="18" charset="0"/>
              </a:rPr>
              <a:t>и</a:t>
            </a:r>
            <a:r>
              <a:rPr lang="uk-UA" sz="2000" dirty="0">
                <a:solidFill>
                  <a:schemeClr val="bg1"/>
                </a:solidFill>
                <a:effectLst/>
                <a:latin typeface="Times New Roman" panose="02020603050405020304" pitchFamily="18" charset="0"/>
                <a:ea typeface="Times New Roman" panose="02020603050405020304" pitchFamily="18" charset="0"/>
              </a:rPr>
              <a:t>м.</a:t>
            </a:r>
            <a:r>
              <a:rPr lang="uk-UA" sz="2000" spc="5" dirty="0">
                <a:solidFill>
                  <a:schemeClr val="bg1"/>
                </a:solidFill>
                <a:effectLst/>
                <a:latin typeface="Times New Roman" panose="02020603050405020304" pitchFamily="18" charset="0"/>
                <a:ea typeface="Times New Roman" panose="02020603050405020304" pitchFamily="18" charset="0"/>
              </a:rPr>
              <a:t> </a:t>
            </a:r>
            <a:r>
              <a:rPr lang="uk-UA" sz="2000" spc="-5" dirty="0">
                <a:solidFill>
                  <a:schemeClr val="bg1"/>
                </a:solidFill>
                <a:effectLst/>
                <a:latin typeface="Times New Roman" panose="02020603050405020304" pitchFamily="18" charset="0"/>
                <a:ea typeface="Times New Roman" panose="02020603050405020304" pitchFamily="18" charset="0"/>
              </a:rPr>
              <a:t>Т</a:t>
            </a:r>
            <a:r>
              <a:rPr lang="uk-UA" sz="2000" dirty="0">
                <a:solidFill>
                  <a:schemeClr val="bg1"/>
                </a:solidFill>
                <a:effectLst/>
                <a:latin typeface="Times New Roman" panose="02020603050405020304" pitchFamily="18" charset="0"/>
                <a:ea typeface="Times New Roman" panose="02020603050405020304" pitchFamily="18" charset="0"/>
              </a:rPr>
              <a:t>екст</a:t>
            </a:r>
            <a:r>
              <a:rPr lang="uk-UA" sz="2000" spc="45" dirty="0">
                <a:solidFill>
                  <a:schemeClr val="bg1"/>
                </a:solidFill>
                <a:effectLst/>
                <a:latin typeface="Times New Roman" panose="02020603050405020304" pitchFamily="18" charset="0"/>
                <a:ea typeface="Times New Roman" panose="02020603050405020304" pitchFamily="18" charset="0"/>
              </a:rPr>
              <a:t> </a:t>
            </a:r>
            <a:r>
              <a:rPr lang="uk-UA" sz="2000" spc="5" dirty="0">
                <a:solidFill>
                  <a:schemeClr val="bg1"/>
                </a:solidFill>
                <a:effectLst/>
                <a:latin typeface="Times New Roman" panose="02020603050405020304" pitchFamily="18" charset="0"/>
                <a:ea typeface="Times New Roman" panose="02020603050405020304" pitchFamily="18" charset="0"/>
              </a:rPr>
              <a:t>р</a:t>
            </a:r>
            <a:r>
              <a:rPr lang="uk-UA" sz="2000" spc="-5" dirty="0">
                <a:solidFill>
                  <a:schemeClr val="bg1"/>
                </a:solidFill>
                <a:effectLst/>
                <a:latin typeface="Times New Roman" panose="02020603050405020304" pitchFamily="18" charset="0"/>
                <a:ea typeface="Times New Roman" panose="02020603050405020304" pitchFamily="18" charset="0"/>
              </a:rPr>
              <a:t>о</a:t>
            </a:r>
            <a:r>
              <a:rPr lang="uk-UA" sz="2000" spc="5" dirty="0">
                <a:solidFill>
                  <a:schemeClr val="bg1"/>
                </a:solidFill>
                <a:effectLst/>
                <a:latin typeface="Times New Roman" panose="02020603050405020304" pitchFamily="18" charset="0"/>
                <a:ea typeface="Times New Roman" panose="02020603050405020304" pitchFamily="18" charset="0"/>
              </a:rPr>
              <a:t>бо</a:t>
            </a:r>
            <a:r>
              <a:rPr lang="uk-UA" sz="2000" spc="-15" dirty="0">
                <a:solidFill>
                  <a:schemeClr val="bg1"/>
                </a:solidFill>
                <a:effectLst/>
                <a:latin typeface="Times New Roman" panose="02020603050405020304" pitchFamily="18" charset="0"/>
                <a:ea typeface="Times New Roman" panose="02020603050405020304" pitchFamily="18" charset="0"/>
              </a:rPr>
              <a:t>т</a:t>
            </a:r>
            <a:r>
              <a:rPr lang="uk-UA" sz="2000" dirty="0">
                <a:solidFill>
                  <a:schemeClr val="bg1"/>
                </a:solidFill>
                <a:effectLst/>
                <a:latin typeface="Times New Roman" panose="02020603050405020304" pitchFamily="18" charset="0"/>
                <a:ea typeface="Times New Roman" panose="02020603050405020304" pitchFamily="18" charset="0"/>
              </a:rPr>
              <a:t>и</a:t>
            </a:r>
            <a:r>
              <a:rPr lang="uk-UA" sz="2000" spc="60" dirty="0">
                <a:solidFill>
                  <a:schemeClr val="bg1"/>
                </a:solidFill>
                <a:effectLst/>
                <a:latin typeface="Times New Roman" panose="02020603050405020304" pitchFamily="18" charset="0"/>
                <a:ea typeface="Times New Roman" panose="02020603050405020304" pitchFamily="18" charset="0"/>
              </a:rPr>
              <a:t> </a:t>
            </a:r>
            <a:r>
              <a:rPr lang="uk-UA" sz="2000" spc="-15" dirty="0">
                <a:solidFill>
                  <a:schemeClr val="bg1"/>
                </a:solidFill>
                <a:effectLst/>
                <a:latin typeface="Times New Roman" panose="02020603050405020304" pitchFamily="18" charset="0"/>
                <a:ea typeface="Times New Roman" panose="02020603050405020304" pitchFamily="18" charset="0"/>
              </a:rPr>
              <a:t>т</a:t>
            </a:r>
            <a:r>
              <a:rPr lang="uk-UA" sz="2000" spc="5" dirty="0">
                <a:solidFill>
                  <a:schemeClr val="bg1"/>
                </a:solidFill>
                <a:effectLst/>
                <a:latin typeface="Times New Roman" panose="02020603050405020304" pitchFamily="18" charset="0"/>
                <a:ea typeface="Times New Roman" panose="02020603050405020304" pitchFamily="18" charset="0"/>
              </a:rPr>
              <a:t>р</a:t>
            </a:r>
            <a:r>
              <a:rPr lang="uk-UA" sz="2000" spc="-10" dirty="0">
                <a:solidFill>
                  <a:schemeClr val="bg1"/>
                </a:solidFill>
                <a:effectLst/>
                <a:latin typeface="Times New Roman" panose="02020603050405020304" pitchFamily="18" charset="0"/>
                <a:ea typeface="Times New Roman" panose="02020603050405020304" pitchFamily="18" charset="0"/>
              </a:rPr>
              <a:t>е</a:t>
            </a:r>
            <a:r>
              <a:rPr lang="uk-UA" sz="2000" spc="5" dirty="0">
                <a:solidFill>
                  <a:schemeClr val="bg1"/>
                </a:solidFill>
                <a:effectLst/>
                <a:latin typeface="Times New Roman" panose="02020603050405020304" pitchFamily="18" charset="0"/>
                <a:ea typeface="Times New Roman" panose="02020603050405020304" pitchFamily="18" charset="0"/>
              </a:rPr>
              <a:t>б</a:t>
            </a:r>
            <a:r>
              <a:rPr lang="uk-UA" sz="2000" dirty="0">
                <a:solidFill>
                  <a:schemeClr val="bg1"/>
                </a:solidFill>
                <a:effectLst/>
                <a:latin typeface="Times New Roman" panose="02020603050405020304" pitchFamily="18" charset="0"/>
                <a:ea typeface="Times New Roman" panose="02020603050405020304" pitchFamily="18" charset="0"/>
              </a:rPr>
              <a:t>а</a:t>
            </a:r>
            <a:r>
              <a:rPr lang="uk-UA" sz="2000" spc="55" dirty="0">
                <a:solidFill>
                  <a:schemeClr val="bg1"/>
                </a:solidFill>
                <a:effectLst/>
                <a:latin typeface="Times New Roman" panose="02020603050405020304" pitchFamily="18" charset="0"/>
                <a:ea typeface="Times New Roman" panose="02020603050405020304" pitchFamily="18" charset="0"/>
              </a:rPr>
              <a:t> </a:t>
            </a:r>
            <a:r>
              <a:rPr lang="uk-UA" sz="2000" spc="-5" dirty="0">
                <a:solidFill>
                  <a:schemeClr val="bg1"/>
                </a:solidFill>
                <a:effectLst/>
                <a:latin typeface="Times New Roman" panose="02020603050405020304" pitchFamily="18" charset="0"/>
                <a:ea typeface="Times New Roman" panose="02020603050405020304" pitchFamily="18" charset="0"/>
              </a:rPr>
              <a:t>д</a:t>
            </a:r>
            <a:r>
              <a:rPr lang="uk-UA" sz="2000" spc="5" dirty="0">
                <a:solidFill>
                  <a:schemeClr val="bg1"/>
                </a:solidFill>
                <a:effectLst/>
                <a:latin typeface="Times New Roman" panose="02020603050405020304" pitchFamily="18" charset="0"/>
                <a:ea typeface="Times New Roman" panose="02020603050405020304" pitchFamily="18" charset="0"/>
              </a:rPr>
              <a:t>р</a:t>
            </a:r>
            <a:r>
              <a:rPr lang="uk-UA" sz="2000" spc="-15" dirty="0">
                <a:solidFill>
                  <a:schemeClr val="bg1"/>
                </a:solidFill>
                <a:effectLst/>
                <a:latin typeface="Times New Roman" panose="02020603050405020304" pitchFamily="18" charset="0"/>
                <a:ea typeface="Times New Roman" panose="02020603050405020304" pitchFamily="18" charset="0"/>
              </a:rPr>
              <a:t>у</a:t>
            </a:r>
            <a:r>
              <a:rPr lang="uk-UA" sz="2000" spc="15" dirty="0">
                <a:solidFill>
                  <a:schemeClr val="bg1"/>
                </a:solidFill>
                <a:effectLst/>
                <a:latin typeface="Times New Roman" panose="02020603050405020304" pitchFamily="18" charset="0"/>
                <a:ea typeface="Times New Roman" panose="02020603050405020304" pitchFamily="18" charset="0"/>
              </a:rPr>
              <a:t>к</a:t>
            </a:r>
            <a:r>
              <a:rPr lang="uk-UA" sz="2000" spc="-15" dirty="0">
                <a:solidFill>
                  <a:schemeClr val="bg1"/>
                </a:solidFill>
                <a:effectLst/>
                <a:latin typeface="Times New Roman" panose="02020603050405020304" pitchFamily="18" charset="0"/>
                <a:ea typeface="Times New Roman" panose="02020603050405020304" pitchFamily="18" charset="0"/>
              </a:rPr>
              <a:t>у</a:t>
            </a:r>
            <a:r>
              <a:rPr lang="uk-UA" sz="2000" spc="-5" dirty="0">
                <a:solidFill>
                  <a:schemeClr val="bg1"/>
                </a:solidFill>
                <a:effectLst/>
                <a:latin typeface="Times New Roman" panose="02020603050405020304" pitchFamily="18" charset="0"/>
                <a:ea typeface="Times New Roman" panose="02020603050405020304" pitchFamily="18" charset="0"/>
              </a:rPr>
              <a:t>в</a:t>
            </a:r>
            <a:r>
              <a:rPr lang="uk-UA" sz="2000" dirty="0">
                <a:solidFill>
                  <a:schemeClr val="bg1"/>
                </a:solidFill>
                <a:effectLst/>
                <a:latin typeface="Times New Roman" panose="02020603050405020304" pitchFamily="18" charset="0"/>
                <a:ea typeface="Times New Roman" panose="02020603050405020304" pitchFamily="18" charset="0"/>
              </a:rPr>
              <a:t>ат</a:t>
            </a:r>
            <a:r>
              <a:rPr lang="uk-UA" sz="2000" spc="5" dirty="0">
                <a:solidFill>
                  <a:schemeClr val="bg1"/>
                </a:solidFill>
                <a:effectLst/>
                <a:latin typeface="Times New Roman" panose="02020603050405020304" pitchFamily="18" charset="0"/>
                <a:ea typeface="Times New Roman" panose="02020603050405020304" pitchFamily="18" charset="0"/>
              </a:rPr>
              <a:t>и</a:t>
            </a:r>
            <a:r>
              <a:rPr lang="uk-UA" sz="2000" dirty="0">
                <a:solidFill>
                  <a:schemeClr val="bg1"/>
                </a:solidFill>
                <a:effectLst/>
                <a:latin typeface="Times New Roman" panose="02020603050405020304" pitchFamily="18" charset="0"/>
                <a:ea typeface="Times New Roman" panose="02020603050405020304" pitchFamily="18" charset="0"/>
              </a:rPr>
              <a:t>,</a:t>
            </a:r>
            <a:r>
              <a:rPr lang="uk-UA" sz="2000" spc="55" dirty="0">
                <a:solidFill>
                  <a:schemeClr val="bg1"/>
                </a:solidFill>
                <a:effectLst/>
                <a:latin typeface="Times New Roman" panose="02020603050405020304" pitchFamily="18" charset="0"/>
                <a:ea typeface="Times New Roman" panose="02020603050405020304" pitchFamily="18" charset="0"/>
              </a:rPr>
              <a:t> </a:t>
            </a:r>
            <a:r>
              <a:rPr lang="uk-UA" sz="2000" dirty="0">
                <a:solidFill>
                  <a:schemeClr val="bg1"/>
                </a:solidFill>
                <a:effectLst/>
                <a:latin typeface="Times New Roman" panose="02020603050405020304" pitchFamily="18" charset="0"/>
                <a:ea typeface="Times New Roman" panose="02020603050405020304" pitchFamily="18" charset="0"/>
              </a:rPr>
              <a:t>за</a:t>
            </a:r>
            <a:r>
              <a:rPr lang="uk-UA" sz="2000" spc="-5" dirty="0">
                <a:solidFill>
                  <a:schemeClr val="bg1"/>
                </a:solidFill>
                <a:effectLst/>
                <a:latin typeface="Times New Roman" panose="02020603050405020304" pitchFamily="18" charset="0"/>
                <a:ea typeface="Times New Roman" panose="02020603050405020304" pitchFamily="18" charset="0"/>
              </a:rPr>
              <a:t>л</a:t>
            </a:r>
            <a:r>
              <a:rPr lang="uk-UA" sz="2000" spc="5" dirty="0">
                <a:solidFill>
                  <a:schemeClr val="bg1"/>
                </a:solidFill>
                <a:effectLst/>
                <a:latin typeface="Times New Roman" panose="02020603050405020304" pitchFamily="18" charset="0"/>
                <a:ea typeface="Times New Roman" panose="02020603050405020304" pitchFamily="18" charset="0"/>
              </a:rPr>
              <a:t>и</a:t>
            </a:r>
            <a:r>
              <a:rPr lang="uk-UA" sz="2000" dirty="0">
                <a:solidFill>
                  <a:schemeClr val="bg1"/>
                </a:solidFill>
                <a:effectLst/>
                <a:latin typeface="Times New Roman" panose="02020603050405020304" pitchFamily="18" charset="0"/>
                <a:ea typeface="Times New Roman" panose="02020603050405020304" pitchFamily="18" charset="0"/>
              </a:rPr>
              <a:t>ша</a:t>
            </a:r>
            <a:r>
              <a:rPr lang="uk-UA" sz="2000" spc="-5" dirty="0">
                <a:solidFill>
                  <a:schemeClr val="bg1"/>
                </a:solidFill>
                <a:effectLst/>
                <a:latin typeface="Times New Roman" panose="02020603050405020304" pitchFamily="18" charset="0"/>
                <a:ea typeface="Times New Roman" panose="02020603050405020304" pitchFamily="18" charset="0"/>
              </a:rPr>
              <a:t>ю</a:t>
            </a:r>
            <a:r>
              <a:rPr lang="uk-UA" sz="2000" spc="-10" dirty="0">
                <a:solidFill>
                  <a:schemeClr val="bg1"/>
                </a:solidFill>
                <a:effectLst/>
                <a:latin typeface="Times New Roman" panose="02020603050405020304" pitchFamily="18" charset="0"/>
                <a:ea typeface="Times New Roman" panose="02020603050405020304" pitchFamily="18" charset="0"/>
              </a:rPr>
              <a:t>ч</a:t>
            </a:r>
            <a:r>
              <a:rPr lang="uk-UA" sz="2000" dirty="0">
                <a:solidFill>
                  <a:schemeClr val="bg1"/>
                </a:solidFill>
                <a:effectLst/>
                <a:latin typeface="Times New Roman" panose="02020603050405020304" pitchFamily="18" charset="0"/>
                <a:ea typeface="Times New Roman" panose="02020603050405020304" pitchFamily="18" charset="0"/>
              </a:rPr>
              <a:t>и</a:t>
            </a:r>
            <a:r>
              <a:rPr lang="uk-UA" sz="2000" spc="60" dirty="0">
                <a:solidFill>
                  <a:schemeClr val="bg1"/>
                </a:solidFill>
                <a:effectLst/>
                <a:latin typeface="Times New Roman" panose="02020603050405020304" pitchFamily="18" charset="0"/>
                <a:ea typeface="Times New Roman" panose="02020603050405020304" pitchFamily="18" charset="0"/>
              </a:rPr>
              <a:t> </a:t>
            </a:r>
            <a:r>
              <a:rPr lang="uk-UA" sz="2000" spc="-5" dirty="0">
                <a:solidFill>
                  <a:schemeClr val="bg1"/>
                </a:solidFill>
                <a:effectLst/>
                <a:latin typeface="Times New Roman" panose="02020603050405020304" pitchFamily="18" charset="0"/>
                <a:ea typeface="Times New Roman" panose="02020603050405020304" pitchFamily="18" charset="0"/>
              </a:rPr>
              <a:t>п</a:t>
            </a:r>
            <a:r>
              <a:rPr lang="uk-UA" sz="2000" spc="5" dirty="0">
                <a:solidFill>
                  <a:schemeClr val="bg1"/>
                </a:solidFill>
                <a:effectLst/>
                <a:latin typeface="Times New Roman" panose="02020603050405020304" pitchFamily="18" charset="0"/>
                <a:ea typeface="Times New Roman" panose="02020603050405020304" pitchFamily="18" charset="0"/>
              </a:rPr>
              <a:t>о</a:t>
            </a:r>
            <a:r>
              <a:rPr lang="uk-UA" sz="2000" spc="-5" dirty="0">
                <a:solidFill>
                  <a:schemeClr val="bg1"/>
                </a:solidFill>
                <a:effectLst/>
                <a:latin typeface="Times New Roman" panose="02020603050405020304" pitchFamily="18" charset="0"/>
                <a:ea typeface="Times New Roman" panose="02020603050405020304" pitchFamily="18" charset="0"/>
              </a:rPr>
              <a:t>л</a:t>
            </a:r>
            <a:r>
              <a:rPr lang="uk-UA" sz="2000" dirty="0">
                <a:solidFill>
                  <a:schemeClr val="bg1"/>
                </a:solidFill>
                <a:effectLst/>
                <a:latin typeface="Times New Roman" panose="02020603050405020304" pitchFamily="18" charset="0"/>
                <a:ea typeface="Times New Roman" panose="02020603050405020304" pitchFamily="18" charset="0"/>
              </a:rPr>
              <a:t>я</a:t>
            </a:r>
            <a:r>
              <a:rPr lang="uk-UA" sz="2000" spc="60" dirty="0">
                <a:solidFill>
                  <a:schemeClr val="bg1"/>
                </a:solidFill>
                <a:effectLst/>
                <a:latin typeface="Times New Roman" panose="02020603050405020304" pitchFamily="18" charset="0"/>
                <a:ea typeface="Times New Roman" panose="02020603050405020304" pitchFamily="18" charset="0"/>
              </a:rPr>
              <a:t> </a:t>
            </a:r>
            <a:r>
              <a:rPr lang="uk-UA" sz="2000" dirty="0">
                <a:solidFill>
                  <a:schemeClr val="bg1"/>
                </a:solidFill>
                <a:effectLst/>
                <a:latin typeface="Times New Roman" panose="02020603050405020304" pitchFamily="18" charset="0"/>
                <a:ea typeface="Times New Roman" panose="02020603050405020304" pitchFamily="18" charset="0"/>
              </a:rPr>
              <a:t>та</a:t>
            </a:r>
            <a:r>
              <a:rPr lang="uk-UA" sz="2000" spc="-10" dirty="0">
                <a:solidFill>
                  <a:schemeClr val="bg1"/>
                </a:solidFill>
                <a:effectLst/>
                <a:latin typeface="Times New Roman" panose="02020603050405020304" pitchFamily="18" charset="0"/>
                <a:ea typeface="Times New Roman" panose="02020603050405020304" pitchFamily="18" charset="0"/>
              </a:rPr>
              <a:t>к</a:t>
            </a:r>
            <a:r>
              <a:rPr lang="uk-UA" sz="2000" spc="5" dirty="0">
                <a:solidFill>
                  <a:schemeClr val="bg1"/>
                </a:solidFill>
                <a:effectLst/>
                <a:latin typeface="Times New Roman" panose="02020603050405020304" pitchFamily="18" charset="0"/>
                <a:ea typeface="Times New Roman" panose="02020603050405020304" pitchFamily="18" charset="0"/>
              </a:rPr>
              <a:t>и</a:t>
            </a:r>
            <a:r>
              <a:rPr lang="uk-UA" sz="2000" dirty="0">
                <a:solidFill>
                  <a:schemeClr val="bg1"/>
                </a:solidFill>
                <a:effectLst/>
                <a:latin typeface="Times New Roman" panose="02020603050405020304" pitchFamily="18" charset="0"/>
                <a:ea typeface="Times New Roman" panose="02020603050405020304" pitchFamily="18" charset="0"/>
              </a:rPr>
              <a:t>х</a:t>
            </a:r>
            <a:r>
              <a:rPr lang="uk-UA" sz="2000" spc="50" dirty="0">
                <a:solidFill>
                  <a:schemeClr val="bg1"/>
                </a:solidFill>
                <a:effectLst/>
                <a:latin typeface="Times New Roman" panose="02020603050405020304" pitchFamily="18" charset="0"/>
                <a:ea typeface="Times New Roman" panose="02020603050405020304" pitchFamily="18" charset="0"/>
              </a:rPr>
              <a:t> </a:t>
            </a:r>
            <a:r>
              <a:rPr lang="uk-UA" sz="2000" spc="5" dirty="0">
                <a:solidFill>
                  <a:schemeClr val="bg1"/>
                </a:solidFill>
                <a:effectLst/>
                <a:latin typeface="Times New Roman" panose="02020603050405020304" pitchFamily="18" charset="0"/>
                <a:ea typeface="Times New Roman" panose="02020603050405020304" pitchFamily="18" charset="0"/>
              </a:rPr>
              <a:t>ро</a:t>
            </a:r>
            <a:r>
              <a:rPr lang="uk-UA" sz="2000" dirty="0">
                <a:solidFill>
                  <a:schemeClr val="bg1"/>
                </a:solidFill>
                <a:effectLst/>
                <a:latin typeface="Times New Roman" panose="02020603050405020304" pitchFamily="18" charset="0"/>
                <a:ea typeface="Times New Roman" panose="02020603050405020304" pitchFamily="18" charset="0"/>
              </a:rPr>
              <a:t>з</a:t>
            </a:r>
            <a:r>
              <a:rPr lang="uk-UA" sz="2000" spc="-10" dirty="0">
                <a:solidFill>
                  <a:schemeClr val="bg1"/>
                </a:solidFill>
                <a:effectLst/>
                <a:latin typeface="Times New Roman" panose="02020603050405020304" pitchFamily="18" charset="0"/>
                <a:ea typeface="Times New Roman" panose="02020603050405020304" pitchFamily="18" charset="0"/>
              </a:rPr>
              <a:t>м</a:t>
            </a:r>
            <a:r>
              <a:rPr lang="uk-UA" sz="2000" spc="5" dirty="0">
                <a:solidFill>
                  <a:schemeClr val="bg1"/>
                </a:solidFill>
                <a:effectLst/>
                <a:latin typeface="Times New Roman" panose="02020603050405020304" pitchFamily="18" charset="0"/>
                <a:ea typeface="Times New Roman" panose="02020603050405020304" pitchFamily="18" charset="0"/>
              </a:rPr>
              <a:t>і</a:t>
            </a:r>
            <a:r>
              <a:rPr lang="uk-UA" sz="2000" spc="-5" dirty="0">
                <a:solidFill>
                  <a:schemeClr val="bg1"/>
                </a:solidFill>
                <a:effectLst/>
                <a:latin typeface="Times New Roman" panose="02020603050405020304" pitchFamily="18" charset="0"/>
                <a:ea typeface="Times New Roman" panose="02020603050405020304" pitchFamily="18" charset="0"/>
              </a:rPr>
              <a:t>р</a:t>
            </a:r>
            <a:r>
              <a:rPr lang="uk-UA" sz="2000" spc="5" dirty="0">
                <a:solidFill>
                  <a:schemeClr val="bg1"/>
                </a:solidFill>
                <a:effectLst/>
                <a:latin typeface="Times New Roman" panose="02020603050405020304" pitchFamily="18" charset="0"/>
                <a:ea typeface="Times New Roman" panose="02020603050405020304" pitchFamily="18" charset="0"/>
              </a:rPr>
              <a:t>і</a:t>
            </a:r>
            <a:r>
              <a:rPr lang="uk-UA" sz="2000" spc="15" dirty="0">
                <a:solidFill>
                  <a:schemeClr val="bg1"/>
                </a:solidFill>
                <a:effectLst/>
                <a:latin typeface="Times New Roman" panose="02020603050405020304" pitchFamily="18" charset="0"/>
                <a:ea typeface="Times New Roman" panose="02020603050405020304" pitchFamily="18" charset="0"/>
              </a:rPr>
              <a:t>в</a:t>
            </a:r>
            <a:r>
              <a:rPr lang="uk-UA" sz="2000" dirty="0">
                <a:solidFill>
                  <a:schemeClr val="bg1"/>
                </a:solidFill>
                <a:effectLst/>
                <a:latin typeface="Times New Roman" panose="02020603050405020304" pitchFamily="18" charset="0"/>
                <a:ea typeface="Times New Roman" panose="02020603050405020304" pitchFamily="18" charset="0"/>
              </a:rPr>
              <a:t>:</a:t>
            </a:r>
            <a:r>
              <a:rPr lang="uk-UA" sz="2000" spc="65" dirty="0">
                <a:solidFill>
                  <a:schemeClr val="bg1"/>
                </a:solidFill>
                <a:effectLst/>
                <a:latin typeface="Times New Roman" panose="02020603050405020304" pitchFamily="18" charset="0"/>
                <a:ea typeface="Times New Roman" panose="02020603050405020304" pitchFamily="18" charset="0"/>
              </a:rPr>
              <a:t> </a:t>
            </a:r>
            <a:r>
              <a:rPr lang="uk-UA" sz="2000" i="1" dirty="0">
                <a:solidFill>
                  <a:schemeClr val="bg1"/>
                </a:solidFill>
                <a:effectLst/>
                <a:latin typeface="Times New Roman" panose="02020603050405020304" pitchFamily="18" charset="0"/>
                <a:ea typeface="Times New Roman" panose="02020603050405020304" pitchFamily="18" charset="0"/>
              </a:rPr>
              <a:t>л</a:t>
            </a:r>
            <a:r>
              <a:rPr lang="uk-UA" sz="2000" i="1" spc="5" dirty="0">
                <a:solidFill>
                  <a:schemeClr val="bg1"/>
                </a:solidFill>
                <a:effectLst/>
                <a:latin typeface="Times New Roman" panose="02020603050405020304" pitchFamily="18" charset="0"/>
                <a:ea typeface="Times New Roman" panose="02020603050405020304" pitchFamily="18" charset="0"/>
              </a:rPr>
              <a:t>і</a:t>
            </a:r>
            <a:r>
              <a:rPr lang="uk-UA" sz="2000" i="1" spc="-10" dirty="0">
                <a:solidFill>
                  <a:schemeClr val="bg1"/>
                </a:solidFill>
                <a:effectLst/>
                <a:latin typeface="Times New Roman" panose="02020603050405020304" pitchFamily="18" charset="0"/>
                <a:ea typeface="Times New Roman" panose="02020603050405020304" pitchFamily="18" charset="0"/>
              </a:rPr>
              <a:t>в</a:t>
            </a:r>
            <a:r>
              <a:rPr lang="uk-UA" sz="2000" i="1" dirty="0">
                <a:solidFill>
                  <a:schemeClr val="bg1"/>
                </a:solidFill>
                <a:effectLst/>
                <a:latin typeface="Times New Roman" panose="02020603050405020304" pitchFamily="18" charset="0"/>
                <a:ea typeface="Times New Roman" panose="02020603050405020304" pitchFamily="18" charset="0"/>
              </a:rPr>
              <a:t>е</a:t>
            </a:r>
            <a:r>
              <a:rPr lang="uk-UA" sz="2000" i="1" spc="60" dirty="0">
                <a:solidFill>
                  <a:schemeClr val="bg1"/>
                </a:solidFill>
                <a:effectLst/>
                <a:latin typeface="Times New Roman" panose="02020603050405020304" pitchFamily="18" charset="0"/>
                <a:ea typeface="Times New Roman" panose="02020603050405020304" pitchFamily="18" charset="0"/>
              </a:rPr>
              <a:t> – </a:t>
            </a:r>
            <a:r>
              <a:rPr lang="uk-UA" sz="2000" i="1" dirty="0">
                <a:solidFill>
                  <a:schemeClr val="bg1"/>
                </a:solidFill>
                <a:effectLst/>
                <a:latin typeface="Times New Roman" panose="02020603050405020304" pitchFamily="18" charset="0"/>
                <a:ea typeface="Times New Roman" panose="02020603050405020304" pitchFamily="18" charset="0"/>
              </a:rPr>
              <a:t>не</a:t>
            </a:r>
            <a:r>
              <a:rPr lang="uk-UA" sz="2000" i="1" spc="45" dirty="0">
                <a:solidFill>
                  <a:schemeClr val="bg1"/>
                </a:solidFill>
                <a:effectLst/>
                <a:latin typeface="Times New Roman" panose="02020603050405020304" pitchFamily="18" charset="0"/>
                <a:ea typeface="Times New Roman" panose="02020603050405020304" pitchFamily="18" charset="0"/>
              </a:rPr>
              <a:t> </a:t>
            </a:r>
            <a:r>
              <a:rPr lang="uk-UA" sz="2000" i="1" spc="5" dirty="0">
                <a:solidFill>
                  <a:schemeClr val="bg1"/>
                </a:solidFill>
                <a:effectLst/>
                <a:latin typeface="Times New Roman" panose="02020603050405020304" pitchFamily="18" charset="0"/>
                <a:ea typeface="Times New Roman" panose="02020603050405020304" pitchFamily="18" charset="0"/>
              </a:rPr>
              <a:t>м</a:t>
            </a:r>
            <a:r>
              <a:rPr lang="uk-UA" sz="2000" i="1" dirty="0">
                <a:solidFill>
                  <a:schemeClr val="bg1"/>
                </a:solidFill>
                <a:effectLst/>
                <a:latin typeface="Times New Roman" panose="02020603050405020304" pitchFamily="18" charset="0"/>
                <a:ea typeface="Times New Roman" panose="02020603050405020304" pitchFamily="18" charset="0"/>
              </a:rPr>
              <a:t>ен</a:t>
            </a:r>
            <a:r>
              <a:rPr lang="uk-UA" sz="2000" i="1" spc="-5" dirty="0">
                <a:solidFill>
                  <a:schemeClr val="bg1"/>
                </a:solidFill>
                <a:effectLst/>
                <a:latin typeface="Times New Roman" panose="02020603050405020304" pitchFamily="18" charset="0"/>
                <a:ea typeface="Times New Roman" panose="02020603050405020304" pitchFamily="18" charset="0"/>
              </a:rPr>
              <a:t>ш</a:t>
            </a:r>
            <a:r>
              <a:rPr lang="uk-UA" sz="2000" i="1" dirty="0">
                <a:solidFill>
                  <a:schemeClr val="bg1"/>
                </a:solidFill>
                <a:effectLst/>
                <a:latin typeface="Times New Roman" panose="02020603050405020304" pitchFamily="18" charset="0"/>
                <a:ea typeface="Times New Roman" panose="02020603050405020304" pitchFamily="18" charset="0"/>
              </a:rPr>
              <a:t>е</a:t>
            </a:r>
            <a:r>
              <a:rPr lang="uk-UA" sz="2000" dirty="0">
                <a:solidFill>
                  <a:schemeClr val="bg1"/>
                </a:solidFill>
                <a:effectLst/>
                <a:latin typeface="Times New Roman" panose="02020603050405020304" pitchFamily="18" charset="0"/>
                <a:ea typeface="Times New Roman" panose="02020603050405020304" pitchFamily="18" charset="0"/>
              </a:rPr>
              <a:t> </a:t>
            </a:r>
            <a:r>
              <a:rPr lang="uk-UA" sz="2000" i="1" spc="5" dirty="0">
                <a:solidFill>
                  <a:schemeClr val="bg1"/>
                </a:solidFill>
                <a:effectLst/>
                <a:latin typeface="Times New Roman" panose="02020603050405020304" pitchFamily="18" charset="0"/>
                <a:ea typeface="Times New Roman" panose="02020603050405020304" pitchFamily="18" charset="0"/>
              </a:rPr>
              <a:t>2</a:t>
            </a:r>
            <a:r>
              <a:rPr lang="uk-UA" sz="2000" i="1" dirty="0">
                <a:solidFill>
                  <a:schemeClr val="bg1"/>
                </a:solidFill>
                <a:effectLst/>
                <a:latin typeface="Times New Roman" panose="02020603050405020304" pitchFamily="18" charset="0"/>
                <a:ea typeface="Times New Roman" panose="02020603050405020304" pitchFamily="18" charset="0"/>
              </a:rPr>
              <a:t>0</a:t>
            </a:r>
            <a:r>
              <a:rPr lang="uk-UA" sz="2000" i="1" spc="-5" dirty="0">
                <a:solidFill>
                  <a:schemeClr val="bg1"/>
                </a:solidFill>
                <a:effectLst/>
                <a:latin typeface="Times New Roman" panose="02020603050405020304" pitchFamily="18" charset="0"/>
                <a:ea typeface="Times New Roman" panose="02020603050405020304" pitchFamily="18" charset="0"/>
              </a:rPr>
              <a:t> </a:t>
            </a:r>
            <a:r>
              <a:rPr lang="uk-UA" sz="2000" i="1" spc="5" dirty="0">
                <a:solidFill>
                  <a:schemeClr val="bg1"/>
                </a:solidFill>
                <a:effectLst/>
                <a:latin typeface="Times New Roman" panose="02020603050405020304" pitchFamily="18" charset="0"/>
                <a:ea typeface="Times New Roman" panose="02020603050405020304" pitchFamily="18" charset="0"/>
              </a:rPr>
              <a:t>мм</a:t>
            </a:r>
            <a:r>
              <a:rPr lang="uk-UA" sz="2000" i="1" dirty="0">
                <a:solidFill>
                  <a:schemeClr val="bg1"/>
                </a:solidFill>
                <a:effectLst/>
                <a:latin typeface="Times New Roman" panose="02020603050405020304" pitchFamily="18" charset="0"/>
                <a:ea typeface="Times New Roman" panose="02020603050405020304" pitchFamily="18" charset="0"/>
              </a:rPr>
              <a:t>,</a:t>
            </a:r>
            <a:r>
              <a:rPr lang="uk-UA" sz="2000" i="1" spc="-15" dirty="0">
                <a:solidFill>
                  <a:schemeClr val="bg1"/>
                </a:solidFill>
                <a:effectLst/>
                <a:latin typeface="Times New Roman" panose="02020603050405020304" pitchFamily="18" charset="0"/>
                <a:ea typeface="Times New Roman" panose="02020603050405020304" pitchFamily="18" charset="0"/>
              </a:rPr>
              <a:t> </a:t>
            </a:r>
            <a:r>
              <a:rPr lang="uk-UA" sz="2000" i="1" spc="5" dirty="0">
                <a:solidFill>
                  <a:schemeClr val="bg1"/>
                </a:solidFill>
                <a:effectLst/>
                <a:latin typeface="Times New Roman" panose="02020603050405020304" pitchFamily="18" charset="0"/>
                <a:ea typeface="Times New Roman" panose="02020603050405020304" pitchFamily="18" charset="0"/>
              </a:rPr>
              <a:t>п</a:t>
            </a:r>
            <a:r>
              <a:rPr lang="uk-UA" sz="2000" i="1" spc="-5" dirty="0">
                <a:solidFill>
                  <a:schemeClr val="bg1"/>
                </a:solidFill>
                <a:effectLst/>
                <a:latin typeface="Times New Roman" panose="02020603050405020304" pitchFamily="18" charset="0"/>
                <a:ea typeface="Times New Roman" panose="02020603050405020304" pitchFamily="18" charset="0"/>
              </a:rPr>
              <a:t>р</a:t>
            </a:r>
            <a:r>
              <a:rPr lang="uk-UA" sz="2000" i="1" spc="5" dirty="0">
                <a:solidFill>
                  <a:schemeClr val="bg1"/>
                </a:solidFill>
                <a:effectLst/>
                <a:latin typeface="Times New Roman" panose="02020603050405020304" pitchFamily="18" charset="0"/>
                <a:ea typeface="Times New Roman" panose="02020603050405020304" pitchFamily="18" charset="0"/>
              </a:rPr>
              <a:t>а</a:t>
            </a:r>
            <a:r>
              <a:rPr lang="uk-UA" sz="2000" i="1" dirty="0">
                <a:solidFill>
                  <a:schemeClr val="bg1"/>
                </a:solidFill>
                <a:effectLst/>
                <a:latin typeface="Times New Roman" panose="02020603050405020304" pitchFamily="18" charset="0"/>
                <a:ea typeface="Times New Roman" panose="02020603050405020304" pitchFamily="18" charset="0"/>
              </a:rPr>
              <a:t>ве – </a:t>
            </a:r>
            <a:r>
              <a:rPr lang="uk-UA" sz="2000" i="1" spc="-10" dirty="0">
                <a:solidFill>
                  <a:schemeClr val="bg1"/>
                </a:solidFill>
                <a:effectLst/>
                <a:latin typeface="Times New Roman" panose="02020603050405020304" pitchFamily="18" charset="0"/>
                <a:ea typeface="Times New Roman" panose="02020603050405020304" pitchFamily="18" charset="0"/>
              </a:rPr>
              <a:t>н</a:t>
            </a:r>
            <a:r>
              <a:rPr lang="uk-UA" sz="2000" i="1" dirty="0">
                <a:solidFill>
                  <a:schemeClr val="bg1"/>
                </a:solidFill>
                <a:effectLst/>
                <a:latin typeface="Times New Roman" panose="02020603050405020304" pitchFamily="18" charset="0"/>
                <a:ea typeface="Times New Roman" panose="02020603050405020304" pitchFamily="18" charset="0"/>
              </a:rPr>
              <a:t>е </a:t>
            </a:r>
            <a:r>
              <a:rPr lang="uk-UA" sz="2000" i="1" spc="5" dirty="0">
                <a:solidFill>
                  <a:schemeClr val="bg1"/>
                </a:solidFill>
                <a:effectLst/>
                <a:latin typeface="Times New Roman" panose="02020603050405020304" pitchFamily="18" charset="0"/>
                <a:ea typeface="Times New Roman" panose="02020603050405020304" pitchFamily="18" charset="0"/>
              </a:rPr>
              <a:t>м</a:t>
            </a:r>
            <a:r>
              <a:rPr lang="uk-UA" sz="2000" i="1" spc="-10" dirty="0">
                <a:solidFill>
                  <a:schemeClr val="bg1"/>
                </a:solidFill>
                <a:effectLst/>
                <a:latin typeface="Times New Roman" panose="02020603050405020304" pitchFamily="18" charset="0"/>
                <a:ea typeface="Times New Roman" panose="02020603050405020304" pitchFamily="18" charset="0"/>
              </a:rPr>
              <a:t>е</a:t>
            </a:r>
            <a:r>
              <a:rPr lang="uk-UA" sz="2000" i="1" dirty="0">
                <a:solidFill>
                  <a:schemeClr val="bg1"/>
                </a:solidFill>
                <a:effectLst/>
                <a:latin typeface="Times New Roman" panose="02020603050405020304" pitchFamily="18" charset="0"/>
                <a:ea typeface="Times New Roman" panose="02020603050405020304" pitchFamily="18" charset="0"/>
              </a:rPr>
              <a:t>н</a:t>
            </a:r>
            <a:r>
              <a:rPr lang="uk-UA" sz="2000" i="1" spc="-5" dirty="0">
                <a:solidFill>
                  <a:schemeClr val="bg1"/>
                </a:solidFill>
                <a:effectLst/>
                <a:latin typeface="Times New Roman" panose="02020603050405020304" pitchFamily="18" charset="0"/>
                <a:ea typeface="Times New Roman" panose="02020603050405020304" pitchFamily="18" charset="0"/>
              </a:rPr>
              <a:t>ш</a:t>
            </a:r>
            <a:r>
              <a:rPr lang="uk-UA" sz="2000" i="1" dirty="0">
                <a:solidFill>
                  <a:schemeClr val="bg1"/>
                </a:solidFill>
                <a:effectLst/>
                <a:latin typeface="Times New Roman" panose="02020603050405020304" pitchFamily="18" charset="0"/>
                <a:ea typeface="Times New Roman" panose="02020603050405020304" pitchFamily="18" charset="0"/>
              </a:rPr>
              <a:t>е </a:t>
            </a:r>
            <a:r>
              <a:rPr lang="uk-UA" sz="2000" i="1" spc="5" dirty="0">
                <a:solidFill>
                  <a:schemeClr val="bg1"/>
                </a:solidFill>
                <a:effectLst/>
                <a:latin typeface="Times New Roman" panose="02020603050405020304" pitchFamily="18" charset="0"/>
                <a:ea typeface="Times New Roman" panose="02020603050405020304" pitchFamily="18" charset="0"/>
              </a:rPr>
              <a:t>1</a:t>
            </a:r>
            <a:r>
              <a:rPr lang="uk-UA" sz="2000" i="1" dirty="0">
                <a:solidFill>
                  <a:schemeClr val="bg1"/>
                </a:solidFill>
                <a:effectLst/>
                <a:latin typeface="Times New Roman" panose="02020603050405020304" pitchFamily="18" charset="0"/>
                <a:ea typeface="Times New Roman" panose="02020603050405020304" pitchFamily="18" charset="0"/>
              </a:rPr>
              <a:t>0</a:t>
            </a:r>
            <a:r>
              <a:rPr lang="uk-UA" sz="2000" i="1" spc="-5" dirty="0">
                <a:solidFill>
                  <a:schemeClr val="bg1"/>
                </a:solidFill>
                <a:effectLst/>
                <a:latin typeface="Times New Roman" panose="02020603050405020304" pitchFamily="18" charset="0"/>
                <a:ea typeface="Times New Roman" panose="02020603050405020304" pitchFamily="18" charset="0"/>
              </a:rPr>
              <a:t> </a:t>
            </a:r>
            <a:r>
              <a:rPr lang="uk-UA" sz="2000" i="1" spc="5" dirty="0">
                <a:solidFill>
                  <a:schemeClr val="bg1"/>
                </a:solidFill>
                <a:effectLst/>
                <a:latin typeface="Times New Roman" panose="02020603050405020304" pitchFamily="18" charset="0"/>
                <a:ea typeface="Times New Roman" panose="02020603050405020304" pitchFamily="18" charset="0"/>
              </a:rPr>
              <a:t>мм</a:t>
            </a:r>
            <a:r>
              <a:rPr lang="uk-UA" sz="2000" i="1" dirty="0">
                <a:solidFill>
                  <a:schemeClr val="bg1"/>
                </a:solidFill>
                <a:effectLst/>
                <a:latin typeface="Times New Roman" panose="02020603050405020304" pitchFamily="18" charset="0"/>
                <a:ea typeface="Times New Roman" panose="02020603050405020304" pitchFamily="18" charset="0"/>
              </a:rPr>
              <a:t>,</a:t>
            </a:r>
            <a:r>
              <a:rPr lang="uk-UA" sz="2000" i="1" spc="-5" dirty="0">
                <a:solidFill>
                  <a:schemeClr val="bg1"/>
                </a:solidFill>
                <a:effectLst/>
                <a:latin typeface="Times New Roman" panose="02020603050405020304" pitchFamily="18" charset="0"/>
                <a:ea typeface="Times New Roman" panose="02020603050405020304" pitchFamily="18" charset="0"/>
              </a:rPr>
              <a:t> </a:t>
            </a:r>
            <a:r>
              <a:rPr lang="uk-UA" sz="2000" i="1" spc="-10" dirty="0">
                <a:solidFill>
                  <a:schemeClr val="bg1"/>
                </a:solidFill>
                <a:effectLst/>
                <a:latin typeface="Times New Roman" panose="02020603050405020304" pitchFamily="18" charset="0"/>
                <a:ea typeface="Times New Roman" panose="02020603050405020304" pitchFamily="18" charset="0"/>
              </a:rPr>
              <a:t>в</a:t>
            </a:r>
            <a:r>
              <a:rPr lang="uk-UA" sz="2000" i="1" dirty="0">
                <a:solidFill>
                  <a:schemeClr val="bg1"/>
                </a:solidFill>
                <a:effectLst/>
                <a:latin typeface="Times New Roman" panose="02020603050405020304" pitchFamily="18" charset="0"/>
                <a:ea typeface="Times New Roman" panose="02020603050405020304" pitchFamily="18" charset="0"/>
              </a:rPr>
              <a:t>е</a:t>
            </a:r>
            <a:r>
              <a:rPr lang="uk-UA" sz="2000" i="1" spc="5" dirty="0">
                <a:solidFill>
                  <a:schemeClr val="bg1"/>
                </a:solidFill>
                <a:effectLst/>
                <a:latin typeface="Times New Roman" panose="02020603050405020304" pitchFamily="18" charset="0"/>
                <a:ea typeface="Times New Roman" panose="02020603050405020304" pitchFamily="18" charset="0"/>
              </a:rPr>
              <a:t>р</a:t>
            </a:r>
            <a:r>
              <a:rPr lang="uk-UA" sz="2000" i="1" spc="-10" dirty="0">
                <a:solidFill>
                  <a:schemeClr val="bg1"/>
                </a:solidFill>
                <a:effectLst/>
                <a:latin typeface="Times New Roman" panose="02020603050405020304" pitchFamily="18" charset="0"/>
                <a:ea typeface="Times New Roman" panose="02020603050405020304" pitchFamily="18" charset="0"/>
              </a:rPr>
              <a:t>х</a:t>
            </a:r>
            <a:r>
              <a:rPr lang="uk-UA" sz="2000" i="1" dirty="0">
                <a:solidFill>
                  <a:schemeClr val="bg1"/>
                </a:solidFill>
                <a:effectLst/>
                <a:latin typeface="Times New Roman" panose="02020603050405020304" pitchFamily="18" charset="0"/>
                <a:ea typeface="Times New Roman" panose="02020603050405020304" pitchFamily="18" charset="0"/>
              </a:rPr>
              <a:t>нє</a:t>
            </a:r>
            <a:r>
              <a:rPr lang="uk-UA" sz="2000" i="1" spc="5" dirty="0">
                <a:solidFill>
                  <a:schemeClr val="bg1"/>
                </a:solidFill>
                <a:effectLst/>
                <a:latin typeface="Times New Roman" panose="02020603050405020304" pitchFamily="18" charset="0"/>
                <a:ea typeface="Times New Roman" panose="02020603050405020304" pitchFamily="18" charset="0"/>
              </a:rPr>
              <a:t> –</a:t>
            </a:r>
            <a:r>
              <a:rPr lang="uk-UA" sz="2000" i="1" dirty="0">
                <a:solidFill>
                  <a:schemeClr val="bg1"/>
                </a:solidFill>
                <a:effectLst/>
                <a:latin typeface="Times New Roman" panose="02020603050405020304" pitchFamily="18" charset="0"/>
                <a:ea typeface="Times New Roman" panose="02020603050405020304" pitchFamily="18" charset="0"/>
              </a:rPr>
              <a:t> не </a:t>
            </a:r>
            <a:r>
              <a:rPr lang="uk-UA" sz="2000" i="1" spc="5" dirty="0">
                <a:solidFill>
                  <a:schemeClr val="bg1"/>
                </a:solidFill>
                <a:effectLst/>
                <a:latin typeface="Times New Roman" panose="02020603050405020304" pitchFamily="18" charset="0"/>
                <a:ea typeface="Times New Roman" panose="02020603050405020304" pitchFamily="18" charset="0"/>
              </a:rPr>
              <a:t>м</a:t>
            </a:r>
            <a:r>
              <a:rPr lang="uk-UA" sz="2000" i="1" dirty="0">
                <a:solidFill>
                  <a:schemeClr val="bg1"/>
                </a:solidFill>
                <a:effectLst/>
                <a:latin typeface="Times New Roman" panose="02020603050405020304" pitchFamily="18" charset="0"/>
                <a:ea typeface="Times New Roman" panose="02020603050405020304" pitchFamily="18" charset="0"/>
              </a:rPr>
              <a:t>ен</a:t>
            </a:r>
            <a:r>
              <a:rPr lang="uk-UA" sz="2000" i="1" spc="-5" dirty="0">
                <a:solidFill>
                  <a:schemeClr val="bg1"/>
                </a:solidFill>
                <a:effectLst/>
                <a:latin typeface="Times New Roman" panose="02020603050405020304" pitchFamily="18" charset="0"/>
                <a:ea typeface="Times New Roman" panose="02020603050405020304" pitchFamily="18" charset="0"/>
              </a:rPr>
              <a:t>ш</a:t>
            </a:r>
            <a:r>
              <a:rPr lang="uk-UA" sz="2000" i="1" dirty="0">
                <a:solidFill>
                  <a:schemeClr val="bg1"/>
                </a:solidFill>
                <a:effectLst/>
                <a:latin typeface="Times New Roman" panose="02020603050405020304" pitchFamily="18" charset="0"/>
                <a:ea typeface="Times New Roman" panose="02020603050405020304" pitchFamily="18" charset="0"/>
              </a:rPr>
              <a:t>е</a:t>
            </a:r>
            <a:r>
              <a:rPr lang="uk-UA" sz="2000" i="1" spc="-15" dirty="0">
                <a:solidFill>
                  <a:schemeClr val="bg1"/>
                </a:solidFill>
                <a:effectLst/>
                <a:latin typeface="Times New Roman" panose="02020603050405020304" pitchFamily="18" charset="0"/>
                <a:ea typeface="Times New Roman" panose="02020603050405020304" pitchFamily="18" charset="0"/>
              </a:rPr>
              <a:t> </a:t>
            </a:r>
            <a:r>
              <a:rPr lang="uk-UA" sz="2000" i="1" spc="5" dirty="0">
                <a:solidFill>
                  <a:schemeClr val="bg1"/>
                </a:solidFill>
                <a:effectLst/>
                <a:latin typeface="Times New Roman" panose="02020603050405020304" pitchFamily="18" charset="0"/>
                <a:ea typeface="Times New Roman" panose="02020603050405020304" pitchFamily="18" charset="0"/>
              </a:rPr>
              <a:t>2</a:t>
            </a:r>
            <a:r>
              <a:rPr lang="uk-UA" sz="2000" i="1" dirty="0">
                <a:solidFill>
                  <a:schemeClr val="bg1"/>
                </a:solidFill>
                <a:effectLst/>
                <a:latin typeface="Times New Roman" panose="02020603050405020304" pitchFamily="18" charset="0"/>
                <a:ea typeface="Times New Roman" panose="02020603050405020304" pitchFamily="18" charset="0"/>
              </a:rPr>
              <a:t>0</a:t>
            </a:r>
            <a:r>
              <a:rPr lang="uk-UA" sz="2000" i="1" spc="-5" dirty="0">
                <a:solidFill>
                  <a:schemeClr val="bg1"/>
                </a:solidFill>
                <a:effectLst/>
                <a:latin typeface="Times New Roman" panose="02020603050405020304" pitchFamily="18" charset="0"/>
                <a:ea typeface="Times New Roman" panose="02020603050405020304" pitchFamily="18" charset="0"/>
              </a:rPr>
              <a:t> </a:t>
            </a:r>
            <a:r>
              <a:rPr lang="uk-UA" sz="2000" i="1" spc="5" dirty="0">
                <a:solidFill>
                  <a:schemeClr val="bg1"/>
                </a:solidFill>
                <a:effectLst/>
                <a:latin typeface="Times New Roman" panose="02020603050405020304" pitchFamily="18" charset="0"/>
                <a:ea typeface="Times New Roman" panose="02020603050405020304" pitchFamily="18" charset="0"/>
              </a:rPr>
              <a:t>мм</a:t>
            </a:r>
            <a:r>
              <a:rPr lang="uk-UA" sz="2000" i="1" dirty="0">
                <a:solidFill>
                  <a:schemeClr val="bg1"/>
                </a:solidFill>
                <a:effectLst/>
                <a:latin typeface="Times New Roman" panose="02020603050405020304" pitchFamily="18" charset="0"/>
                <a:ea typeface="Times New Roman" panose="02020603050405020304" pitchFamily="18" charset="0"/>
              </a:rPr>
              <a:t>,</a:t>
            </a:r>
            <a:r>
              <a:rPr lang="uk-UA" sz="2000" i="1" spc="-5" dirty="0">
                <a:solidFill>
                  <a:schemeClr val="bg1"/>
                </a:solidFill>
                <a:effectLst/>
                <a:latin typeface="Times New Roman" panose="02020603050405020304" pitchFamily="18" charset="0"/>
                <a:ea typeface="Times New Roman" panose="02020603050405020304" pitchFamily="18" charset="0"/>
              </a:rPr>
              <a:t> </a:t>
            </a:r>
            <a:r>
              <a:rPr lang="uk-UA" sz="2000" i="1" spc="-10" dirty="0">
                <a:solidFill>
                  <a:schemeClr val="bg1"/>
                </a:solidFill>
                <a:effectLst/>
                <a:latin typeface="Times New Roman" panose="02020603050405020304" pitchFamily="18" charset="0"/>
                <a:ea typeface="Times New Roman" panose="02020603050405020304" pitchFamily="18" charset="0"/>
              </a:rPr>
              <a:t>н</a:t>
            </a:r>
            <a:r>
              <a:rPr lang="uk-UA" sz="2000" i="1" spc="-5" dirty="0">
                <a:solidFill>
                  <a:schemeClr val="bg1"/>
                </a:solidFill>
                <a:effectLst/>
                <a:latin typeface="Times New Roman" panose="02020603050405020304" pitchFamily="18" charset="0"/>
                <a:ea typeface="Times New Roman" panose="02020603050405020304" pitchFamily="18" charset="0"/>
              </a:rPr>
              <a:t>и</a:t>
            </a:r>
            <a:r>
              <a:rPr lang="uk-UA" sz="2000" i="1" dirty="0">
                <a:solidFill>
                  <a:schemeClr val="bg1"/>
                </a:solidFill>
                <a:effectLst/>
                <a:latin typeface="Times New Roman" panose="02020603050405020304" pitchFamily="18" charset="0"/>
                <a:ea typeface="Times New Roman" panose="02020603050405020304" pitchFamily="18" charset="0"/>
              </a:rPr>
              <a:t>жнє</a:t>
            </a:r>
            <a:r>
              <a:rPr lang="uk-UA" sz="2000" i="1" spc="5" dirty="0">
                <a:solidFill>
                  <a:schemeClr val="bg1"/>
                </a:solidFill>
                <a:effectLst/>
                <a:latin typeface="Times New Roman" panose="02020603050405020304" pitchFamily="18" charset="0"/>
                <a:ea typeface="Times New Roman" panose="02020603050405020304" pitchFamily="18" charset="0"/>
              </a:rPr>
              <a:t> –</a:t>
            </a:r>
            <a:r>
              <a:rPr lang="uk-UA" sz="2000" i="1" dirty="0">
                <a:solidFill>
                  <a:schemeClr val="bg1"/>
                </a:solidFill>
                <a:effectLst/>
                <a:latin typeface="Times New Roman" panose="02020603050405020304" pitchFamily="18" charset="0"/>
                <a:ea typeface="Times New Roman" panose="02020603050405020304" pitchFamily="18" charset="0"/>
              </a:rPr>
              <a:t> не </a:t>
            </a:r>
            <a:r>
              <a:rPr lang="uk-UA" sz="2000" i="1" spc="5" dirty="0">
                <a:solidFill>
                  <a:schemeClr val="bg1"/>
                </a:solidFill>
                <a:effectLst/>
                <a:latin typeface="Times New Roman" panose="02020603050405020304" pitchFamily="18" charset="0"/>
                <a:ea typeface="Times New Roman" panose="02020603050405020304" pitchFamily="18" charset="0"/>
              </a:rPr>
              <a:t>м</a:t>
            </a:r>
            <a:r>
              <a:rPr lang="uk-UA" sz="2000" i="1" spc="-5" dirty="0">
                <a:solidFill>
                  <a:schemeClr val="bg1"/>
                </a:solidFill>
                <a:effectLst/>
                <a:latin typeface="Times New Roman" panose="02020603050405020304" pitchFamily="18" charset="0"/>
                <a:ea typeface="Times New Roman" panose="02020603050405020304" pitchFamily="18" charset="0"/>
              </a:rPr>
              <a:t>е</a:t>
            </a:r>
            <a:r>
              <a:rPr lang="uk-UA" sz="2000" i="1" dirty="0">
                <a:solidFill>
                  <a:schemeClr val="bg1"/>
                </a:solidFill>
                <a:effectLst/>
                <a:latin typeface="Times New Roman" panose="02020603050405020304" pitchFamily="18" charset="0"/>
                <a:ea typeface="Times New Roman" panose="02020603050405020304" pitchFamily="18" charset="0"/>
              </a:rPr>
              <a:t>н</a:t>
            </a:r>
            <a:r>
              <a:rPr lang="uk-UA" sz="2000" i="1" spc="-5" dirty="0">
                <a:solidFill>
                  <a:schemeClr val="bg1"/>
                </a:solidFill>
                <a:effectLst/>
                <a:latin typeface="Times New Roman" panose="02020603050405020304" pitchFamily="18" charset="0"/>
                <a:ea typeface="Times New Roman" panose="02020603050405020304" pitchFamily="18" charset="0"/>
              </a:rPr>
              <a:t>ш</a:t>
            </a:r>
            <a:r>
              <a:rPr lang="uk-UA" sz="2000" i="1" dirty="0">
                <a:solidFill>
                  <a:schemeClr val="bg1"/>
                </a:solidFill>
                <a:effectLst/>
                <a:latin typeface="Times New Roman" panose="02020603050405020304" pitchFamily="18" charset="0"/>
                <a:ea typeface="Times New Roman" panose="02020603050405020304" pitchFamily="18" charset="0"/>
              </a:rPr>
              <a:t>е </a:t>
            </a:r>
            <a:r>
              <a:rPr lang="uk-UA" sz="2000" i="1" spc="-5" dirty="0">
                <a:solidFill>
                  <a:schemeClr val="bg1"/>
                </a:solidFill>
                <a:effectLst/>
                <a:latin typeface="Times New Roman" panose="02020603050405020304" pitchFamily="18" charset="0"/>
                <a:ea typeface="Times New Roman" panose="02020603050405020304" pitchFamily="18" charset="0"/>
              </a:rPr>
              <a:t>2</a:t>
            </a:r>
            <a:r>
              <a:rPr lang="uk-UA" sz="2000" i="1" dirty="0">
                <a:solidFill>
                  <a:schemeClr val="bg1"/>
                </a:solidFill>
                <a:effectLst/>
                <a:latin typeface="Times New Roman" panose="02020603050405020304" pitchFamily="18" charset="0"/>
                <a:ea typeface="Times New Roman" panose="02020603050405020304" pitchFamily="18" charset="0"/>
              </a:rPr>
              <a:t>0</a:t>
            </a:r>
            <a:r>
              <a:rPr lang="uk-UA" sz="2000" i="1" spc="-5" dirty="0">
                <a:solidFill>
                  <a:schemeClr val="bg1"/>
                </a:solidFill>
                <a:effectLst/>
                <a:latin typeface="Times New Roman" panose="02020603050405020304" pitchFamily="18" charset="0"/>
                <a:ea typeface="Times New Roman" panose="02020603050405020304" pitchFamily="18" charset="0"/>
              </a:rPr>
              <a:t> </a:t>
            </a:r>
            <a:r>
              <a:rPr lang="uk-UA" sz="2000" i="1" spc="5" dirty="0">
                <a:solidFill>
                  <a:schemeClr val="bg1"/>
                </a:solidFill>
                <a:effectLst/>
                <a:latin typeface="Times New Roman" panose="02020603050405020304" pitchFamily="18" charset="0"/>
                <a:ea typeface="Times New Roman" panose="02020603050405020304" pitchFamily="18" charset="0"/>
              </a:rPr>
              <a:t>мм</a:t>
            </a:r>
            <a:r>
              <a:rPr lang="uk-UA" sz="2000" dirty="0">
                <a:solidFill>
                  <a:schemeClr val="bg1"/>
                </a:solidFill>
                <a:effectLst/>
                <a:latin typeface="Times New Roman" panose="02020603050405020304" pitchFamily="18" charset="0"/>
                <a:ea typeface="Times New Roman" panose="02020603050405020304" pitchFamily="18" charset="0"/>
              </a:rPr>
              <a:t>. Шрифт друку має бути  чітким, чорного кольору, середньої жирності, щільність тексту повинна бути однаковою.</a:t>
            </a:r>
            <a:endParaRPr lang="ru-RU" sz="2000" dirty="0">
              <a:solidFill>
                <a:schemeClr val="bg1"/>
              </a:solidFill>
              <a:effectLst/>
              <a:latin typeface="Times New Roman" panose="02020603050405020304" pitchFamily="18" charset="0"/>
              <a:ea typeface="Times New Roman" panose="02020603050405020304" pitchFamily="18" charset="0"/>
            </a:endParaRPr>
          </a:p>
          <a:p>
            <a:pPr indent="450215" algn="just">
              <a:spcAft>
                <a:spcPts val="0"/>
              </a:spcAft>
            </a:pPr>
            <a:r>
              <a:rPr lang="uk-UA" sz="2000" dirty="0">
                <a:solidFill>
                  <a:schemeClr val="bg1"/>
                </a:solidFill>
                <a:latin typeface="Times New Roman CYR" panose="02020603050405020304" pitchFamily="18" charset="0"/>
                <a:ea typeface="Times New Roman" panose="02020603050405020304" pitchFamily="18" charset="0"/>
              </a:rPr>
              <a:t>П</a:t>
            </a:r>
            <a:r>
              <a:rPr lang="uk-UA" sz="2000" dirty="0">
                <a:solidFill>
                  <a:schemeClr val="bg1"/>
                </a:solidFill>
                <a:effectLst/>
                <a:latin typeface="Times New Roman CYR" panose="02020603050405020304" pitchFamily="18" charset="0"/>
                <a:ea typeface="Times New Roman" panose="02020603050405020304" pitchFamily="18" charset="0"/>
              </a:rPr>
              <a:t>еред захистом бакалаврські та магістерські роботи проходять обов</a:t>
            </a:r>
            <a:r>
              <a:rPr lang="uk-UA" sz="2000" dirty="0">
                <a:solidFill>
                  <a:schemeClr val="bg1"/>
                </a:solidFill>
                <a:effectLst/>
                <a:latin typeface="Times New Roman" panose="02020603050405020304" pitchFamily="18" charset="0"/>
                <a:ea typeface="Times New Roman" panose="02020603050405020304" pitchFamily="18" charset="0"/>
              </a:rPr>
              <a:t>’</a:t>
            </a:r>
            <a:r>
              <a:rPr lang="uk-UA" sz="2000" dirty="0">
                <a:solidFill>
                  <a:schemeClr val="bg1"/>
                </a:solidFill>
                <a:effectLst/>
                <a:latin typeface="Times New Roman CYR" panose="02020603050405020304" pitchFamily="18" charset="0"/>
                <a:ea typeface="Times New Roman" panose="02020603050405020304" pitchFamily="18" charset="0"/>
              </a:rPr>
              <a:t>язкову перевірку на плагіат. роботи, виконані не самостійно, а також ті, що не пройшли перевірку або мають понад 25% неоригінального тексту, до захисту не допускаються</a:t>
            </a:r>
            <a:r>
              <a:rPr lang="ru-RU" sz="2000" dirty="0">
                <a:solidFill>
                  <a:srgbClr val="000000"/>
                </a:solidFill>
                <a:effectLst/>
                <a:latin typeface="Times New Roman CYR" panose="02020603050405020304" pitchFamily="18" charset="0"/>
                <a:ea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397782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увій: горизонтальний 1">
            <a:extLst>
              <a:ext uri="{FF2B5EF4-FFF2-40B4-BE49-F238E27FC236}">
                <a16:creationId xmlns:a16="http://schemas.microsoft.com/office/drawing/2014/main" id="{B0079E7E-0BB6-4E61-8525-5C6BC462B46E}"/>
              </a:ext>
            </a:extLst>
          </p:cNvPr>
          <p:cNvSpPr/>
          <p:nvPr/>
        </p:nvSpPr>
        <p:spPr>
          <a:xfrm>
            <a:off x="249383" y="592281"/>
            <a:ext cx="11668990" cy="602672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0215" algn="just">
              <a:spcAft>
                <a:spcPts val="0"/>
              </a:spcAft>
            </a:pPr>
            <a:r>
              <a:rPr lang="uk-UA" sz="1800" spc="-5" dirty="0">
                <a:solidFill>
                  <a:srgbClr val="000000"/>
                </a:solidFill>
                <a:effectLst/>
                <a:latin typeface="Times New Roman" panose="02020603050405020304" pitchFamily="18" charset="0"/>
                <a:ea typeface="Times New Roman" panose="02020603050405020304" pitchFamily="18" charset="0"/>
              </a:rPr>
              <a:t>Для керівництва магістерською роботою за студентом закріплюється науковий керівник. </a:t>
            </a:r>
            <a:r>
              <a:rPr lang="uk-UA" sz="1800" spc="20" dirty="0">
                <a:solidFill>
                  <a:srgbClr val="000000"/>
                </a:solidFill>
                <a:effectLst/>
                <a:latin typeface="Times New Roman" panose="02020603050405020304" pitchFamily="18" charset="0"/>
                <a:ea typeface="Times New Roman" panose="02020603050405020304" pitchFamily="18" charset="0"/>
              </a:rPr>
              <a:t>Керівниками магістерських робіт призначаються професори кафедри філософії Університету</a:t>
            </a:r>
            <a:r>
              <a:rPr lang="uk-UA" sz="1800" dirty="0">
                <a:solidFill>
                  <a:srgbClr val="000000"/>
                </a:solidFill>
                <a:effectLst/>
                <a:latin typeface="Times New Roman" panose="02020603050405020304" pitchFamily="18" charset="0"/>
                <a:ea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endParaRPr>
          </a:p>
          <a:p>
            <a:pPr indent="450215" algn="just">
              <a:spcAft>
                <a:spcPts val="0"/>
              </a:spcAft>
            </a:pPr>
            <a:r>
              <a:rPr lang="uk-UA" sz="1800" spc="-5" dirty="0">
                <a:solidFill>
                  <a:srgbClr val="000000"/>
                </a:solidFill>
                <a:effectLst/>
                <a:latin typeface="Times New Roman" panose="02020603050405020304" pitchFamily="18" charset="0"/>
                <a:ea typeface="Times New Roman" panose="02020603050405020304" pitchFamily="18" charset="0"/>
              </a:rPr>
              <a:t>У процесі підготовки магістерської роботи студенти можуть консультуватися з викладачами інших кафедр ВНЗ, вченими інших навчальних і науково-дослідних установ, провідними </a:t>
            </a:r>
            <a:r>
              <a:rPr lang="uk-UA" sz="1800" spc="10" dirty="0">
                <a:solidFill>
                  <a:srgbClr val="000000"/>
                </a:solidFill>
                <a:effectLst/>
                <a:latin typeface="Times New Roman" panose="02020603050405020304" pitchFamily="18" charset="0"/>
                <a:ea typeface="Times New Roman" panose="02020603050405020304" pitchFamily="18" charset="0"/>
              </a:rPr>
              <a:t>спеціалістами різних галузей. </a:t>
            </a:r>
          </a:p>
          <a:p>
            <a:pPr indent="450215" algn="just">
              <a:spcAft>
                <a:spcPts val="0"/>
              </a:spcAft>
            </a:pPr>
            <a:endParaRPr lang="uk-UA" b="1" i="1" spc="10" dirty="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r>
              <a:rPr lang="uk-UA" sz="1800" b="1" i="1" dirty="0">
                <a:solidFill>
                  <a:srgbClr val="000000"/>
                </a:solidFill>
                <a:effectLst/>
                <a:latin typeface="Times New Roman" panose="02020603050405020304" pitchFamily="18" charset="0"/>
                <a:ea typeface="Times New Roman" panose="02020603050405020304" pitchFamily="18" charset="0"/>
              </a:rPr>
              <a:t>Основні функції наукового керівника:</a:t>
            </a:r>
            <a:endParaRPr lang="ru-RU" sz="1800" dirty="0">
              <a:effectLst/>
              <a:latin typeface="Times New Roman" panose="02020603050405020304" pitchFamily="18" charset="0"/>
              <a:ea typeface="Times New Roman" panose="02020603050405020304" pitchFamily="18" charset="0"/>
            </a:endParaRPr>
          </a:p>
          <a:p>
            <a:pPr marL="342900" lvl="0" indent="-342900">
              <a:spcAft>
                <a:spcPts val="0"/>
              </a:spcAft>
              <a:buFont typeface="Wingdings" panose="05000000000000000000" pitchFamily="2" charset="2"/>
              <a:buChar char="Ø"/>
              <a:tabLst>
                <a:tab pos="817245" algn="l"/>
              </a:tabLst>
            </a:pPr>
            <a:r>
              <a:rPr lang="uk-UA" sz="1800" dirty="0">
                <a:solidFill>
                  <a:srgbClr val="000000"/>
                </a:solidFill>
                <a:effectLst/>
                <a:latin typeface="Times New Roman" panose="02020603050405020304" pitchFamily="18" charset="0"/>
                <a:ea typeface="Times New Roman" panose="02020603050405020304" pitchFamily="18" charset="0"/>
                <a:cs typeface="Symbol" panose="05050102010706020507" pitchFamily="18" charset="2"/>
              </a:rPr>
              <a:t>Допомога студенту в остаточному виборі і формулюванні теми роботи, </a:t>
            </a:r>
            <a:r>
              <a:rPr lang="uk-UA" sz="1800" spc="5" dirty="0">
                <a:solidFill>
                  <a:srgbClr val="000000"/>
                </a:solidFill>
                <a:effectLst/>
                <a:latin typeface="Times New Roman" panose="02020603050405020304" pitchFamily="18" charset="0"/>
                <a:ea typeface="Times New Roman" panose="02020603050405020304" pitchFamily="18" charset="0"/>
                <a:cs typeface="Symbol" panose="05050102010706020507" pitchFamily="18" charset="2"/>
              </a:rPr>
              <a:t>розробці її концепції і структури;</a:t>
            </a:r>
            <a:endParaRPr lang="ru-RU" sz="1800"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spcAft>
                <a:spcPts val="0"/>
              </a:spcAft>
              <a:buFont typeface="Wingdings" panose="05000000000000000000" pitchFamily="2" charset="2"/>
              <a:buChar char="Ø"/>
              <a:tabLst>
                <a:tab pos="817245" algn="l"/>
              </a:tabLst>
            </a:pPr>
            <a:r>
              <a:rPr lang="uk-UA" sz="1800" spc="10" dirty="0">
                <a:solidFill>
                  <a:srgbClr val="000000"/>
                </a:solidFill>
                <a:effectLst/>
                <a:latin typeface="Times New Roman" panose="02020603050405020304" pitchFamily="18" charset="0"/>
                <a:ea typeface="Times New Roman" panose="02020603050405020304" pitchFamily="18" charset="0"/>
                <a:cs typeface="Symbol" panose="05050102010706020507" pitchFamily="18" charset="2"/>
              </a:rPr>
              <a:t>Поради щодо вибору літератури, спеціальних джерел, обробки та використанню </a:t>
            </a:r>
            <a:r>
              <a:rPr lang="uk-UA" sz="1800" dirty="0">
                <a:solidFill>
                  <a:srgbClr val="000000"/>
                </a:solidFill>
                <a:effectLst/>
                <a:latin typeface="Times New Roman" panose="02020603050405020304" pitchFamily="18" charset="0"/>
                <a:ea typeface="Times New Roman" panose="02020603050405020304" pitchFamily="18" charset="0"/>
                <a:cs typeface="Symbol" panose="05050102010706020507" pitchFamily="18" charset="2"/>
              </a:rPr>
              <a:t>матеріалів;</a:t>
            </a:r>
            <a:endParaRPr lang="ru-RU" sz="1800"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spcAft>
                <a:spcPts val="0"/>
              </a:spcAft>
              <a:buFont typeface="Wingdings" panose="05000000000000000000" pitchFamily="2" charset="2"/>
              <a:buChar char="Ø"/>
              <a:tabLst>
                <a:tab pos="817245" algn="l"/>
              </a:tabLst>
            </a:pPr>
            <a:r>
              <a:rPr lang="uk-UA" sz="1800" dirty="0">
                <a:solidFill>
                  <a:srgbClr val="000000"/>
                </a:solidFill>
                <a:effectLst/>
                <a:latin typeface="Times New Roman" panose="02020603050405020304" pitchFamily="18" charset="0"/>
                <a:ea typeface="Times New Roman" panose="02020603050405020304" pitchFamily="18" charset="0"/>
                <a:cs typeface="Symbol" panose="05050102010706020507" pitchFamily="18" charset="2"/>
              </a:rPr>
              <a:t>Консультації щодо змісту роботи;</a:t>
            </a:r>
            <a:endParaRPr lang="ru-RU" sz="1800"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spcAft>
                <a:spcPts val="0"/>
              </a:spcAft>
              <a:buFont typeface="Wingdings" panose="05000000000000000000" pitchFamily="2" charset="2"/>
              <a:buChar char="Ø"/>
              <a:tabLst>
                <a:tab pos="817245" algn="l"/>
              </a:tabLst>
            </a:pPr>
            <a:r>
              <a:rPr lang="uk-UA" sz="1800" dirty="0">
                <a:solidFill>
                  <a:srgbClr val="000000"/>
                </a:solidFill>
                <a:effectLst/>
                <a:latin typeface="Times New Roman" panose="02020603050405020304" pitchFamily="18" charset="0"/>
                <a:ea typeface="Times New Roman" panose="02020603050405020304" pitchFamily="18" charset="0"/>
                <a:cs typeface="Symbol" panose="05050102010706020507" pitchFamily="18" charset="2"/>
              </a:rPr>
              <a:t>Контроль за своєчасним виконанням роботи. </a:t>
            </a:r>
            <a:endParaRPr lang="ru-RU" sz="1800"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spcAft>
                <a:spcPts val="0"/>
              </a:spcAft>
              <a:buFont typeface="Wingdings" panose="05000000000000000000" pitchFamily="2" charset="2"/>
              <a:buChar char="Ø"/>
              <a:tabLst>
                <a:tab pos="817245" algn="l"/>
              </a:tabLst>
            </a:pPr>
            <a:r>
              <a:rPr lang="uk-UA" sz="1800" dirty="0">
                <a:solidFill>
                  <a:srgbClr val="000000"/>
                </a:solidFill>
                <a:effectLst/>
                <a:latin typeface="Times New Roman" panose="02020603050405020304" pitchFamily="18" charset="0"/>
                <a:ea typeface="Times New Roman" panose="02020603050405020304" pitchFamily="18" charset="0"/>
                <a:cs typeface="Symbol" panose="05050102010706020507" pitchFamily="18" charset="2"/>
              </a:rPr>
              <a:t>Написання відгуку про роботу</a:t>
            </a:r>
            <a:endParaRPr lang="ru-RU" sz="1800" dirty="0">
              <a:effectLst/>
              <a:latin typeface="Times New Roman" panose="02020603050405020304" pitchFamily="18" charset="0"/>
              <a:ea typeface="Times New Roman" panose="02020603050405020304" pitchFamily="18" charset="0"/>
              <a:cs typeface="Symbol" panose="05050102010706020507" pitchFamily="18" charset="2"/>
            </a:endParaRPr>
          </a:p>
          <a:p>
            <a:pPr indent="450215">
              <a:spcAft>
                <a:spcPts val="0"/>
              </a:spcAft>
            </a:pPr>
            <a:endParaRPr lang="ru-RU" sz="1800" dirty="0">
              <a:effectLst/>
              <a:latin typeface="Times New Roman" panose="02020603050405020304" pitchFamily="18" charset="0"/>
              <a:ea typeface="Times New Roman" panose="02020603050405020304" pitchFamily="18" charset="0"/>
            </a:endParaRPr>
          </a:p>
        </p:txBody>
      </p:sp>
      <p:sp>
        <p:nvSpPr>
          <p:cNvPr id="3" name="Прямокутник: округлені кути 2">
            <a:extLst>
              <a:ext uri="{FF2B5EF4-FFF2-40B4-BE49-F238E27FC236}">
                <a16:creationId xmlns:a16="http://schemas.microsoft.com/office/drawing/2014/main" id="{147144B1-2335-46B2-B4BB-2AC885DFFE0D}"/>
              </a:ext>
            </a:extLst>
          </p:cNvPr>
          <p:cNvSpPr/>
          <p:nvPr/>
        </p:nvSpPr>
        <p:spPr>
          <a:xfrm>
            <a:off x="5790494" y="161058"/>
            <a:ext cx="4717472" cy="8624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b="1" dirty="0">
                <a:solidFill>
                  <a:schemeClr val="tx1"/>
                </a:solidFill>
                <a:effectLst/>
                <a:latin typeface="Times New Roman" panose="02020603050405020304" pitchFamily="18" charset="0"/>
                <a:ea typeface="Times New Roman" panose="02020603050405020304" pitchFamily="18" charset="0"/>
              </a:rPr>
              <a:t>НАУКОВЕ КЕРІВНИЦТВО ВИКОНАННЯМ РОБОТИ</a:t>
            </a:r>
            <a:r>
              <a:rPr lang="uk-UA" sz="2000" b="1" dirty="0">
                <a:solidFill>
                  <a:schemeClr val="tx1"/>
                </a:solidFill>
                <a:latin typeface="Times New Roman" panose="02020603050405020304" pitchFamily="18" charset="0"/>
                <a:cs typeface="Times New Roman" panose="02020603050405020304" pitchFamily="18" charset="0"/>
              </a:rPr>
              <a:t>:</a:t>
            </a:r>
            <a:endParaRPr lang="ru-RU" sz="20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90209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увій: горизонтальний 1">
            <a:extLst>
              <a:ext uri="{FF2B5EF4-FFF2-40B4-BE49-F238E27FC236}">
                <a16:creationId xmlns:a16="http://schemas.microsoft.com/office/drawing/2014/main" id="{B0079E7E-0BB6-4E61-8525-5C6BC462B46E}"/>
              </a:ext>
            </a:extLst>
          </p:cNvPr>
          <p:cNvSpPr/>
          <p:nvPr/>
        </p:nvSpPr>
        <p:spPr>
          <a:xfrm>
            <a:off x="249383" y="592281"/>
            <a:ext cx="11668990" cy="6026728"/>
          </a:xfrm>
          <a:prstGeom prst="horizontalScrol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0215" algn="just">
              <a:spcAft>
                <a:spcPts val="0"/>
              </a:spcAft>
            </a:pPr>
            <a:r>
              <a:rPr lang="uk-UA" sz="2000" b="1" i="1" dirty="0">
                <a:solidFill>
                  <a:schemeClr val="tx1"/>
                </a:solidFill>
                <a:effectLst/>
                <a:latin typeface="Times New Roman" panose="02020603050405020304" pitchFamily="18" charset="0"/>
                <a:ea typeface="Times New Roman" panose="02020603050405020304" pitchFamily="18" charset="0"/>
              </a:rPr>
              <a:t>Захист магістерської роботи</a:t>
            </a:r>
            <a:r>
              <a:rPr lang="uk-UA" sz="2000" dirty="0">
                <a:solidFill>
                  <a:schemeClr val="tx1"/>
                </a:solidFill>
                <a:effectLst/>
                <a:latin typeface="Times New Roman" panose="02020603050405020304" pitchFamily="18" charset="0"/>
                <a:ea typeface="Times New Roman" panose="02020603050405020304" pitchFamily="18" charset="0"/>
              </a:rPr>
              <a:t> відбувається на відкритому засіданні екзаменаційної комісії та регламентується «Положенням про організацію освітнього процесу в Київському університеті імені Бориса Грінченка». </a:t>
            </a:r>
            <a:endParaRPr lang="ru-RU" sz="2000" dirty="0">
              <a:solidFill>
                <a:schemeClr val="tx1"/>
              </a:solidFill>
              <a:effectLst/>
              <a:latin typeface="Times New Roman" panose="02020603050405020304" pitchFamily="18" charset="0"/>
              <a:ea typeface="Times New Roman" panose="02020603050405020304" pitchFamily="18" charset="0"/>
            </a:endParaRPr>
          </a:p>
          <a:p>
            <a:pPr indent="450215" algn="just">
              <a:spcAft>
                <a:spcPts val="0"/>
              </a:spcAft>
            </a:pPr>
            <a:r>
              <a:rPr lang="uk-UA" sz="2000" dirty="0">
                <a:solidFill>
                  <a:schemeClr val="tx1"/>
                </a:solidFill>
                <a:effectLst/>
                <a:latin typeface="Times New Roman" panose="02020603050405020304" pitchFamily="18" charset="0"/>
                <a:ea typeface="Times New Roman" panose="02020603050405020304" pitchFamily="18" charset="0"/>
              </a:rPr>
              <a:t>Процедура захисту включає:</a:t>
            </a:r>
            <a:endParaRPr lang="ru-RU" sz="2000" dirty="0">
              <a:solidFill>
                <a:schemeClr val="tx1"/>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Wingdings" panose="05000000000000000000" pitchFamily="2" charset="2"/>
              <a:buChar char="Ø"/>
            </a:pPr>
            <a:r>
              <a:rPr lang="uk-UA" sz="2000" dirty="0">
                <a:solidFill>
                  <a:schemeClr val="tx1"/>
                </a:solidFill>
                <a:effectLst/>
                <a:latin typeface="Times New Roman" panose="02020603050405020304" pitchFamily="18" charset="0"/>
                <a:ea typeface="Times New Roman" panose="02020603050405020304" pitchFamily="18" charset="0"/>
                <a:cs typeface="Symbol" panose="05050102010706020507" pitchFamily="18" charset="2"/>
              </a:rPr>
              <a:t>доповідь студента про зміст роботи</a:t>
            </a:r>
            <a:r>
              <a:rPr lang="uk-UA" sz="2000" dirty="0">
                <a:solidFill>
                  <a:schemeClr val="tx1"/>
                </a:solidFill>
                <a:effectLst/>
                <a:latin typeface="Times New Roman" panose="02020603050405020304" pitchFamily="18" charset="0"/>
                <a:ea typeface="Times New Roman" panose="02020603050405020304" pitchFamily="18" charset="0"/>
              </a:rPr>
              <a:t>. Регламент доповіді - 15-20 хвилин (15 - виступ, 5 - відповіді на питання)</a:t>
            </a:r>
            <a:r>
              <a:rPr lang="uk-UA" sz="2000" dirty="0">
                <a:solidFill>
                  <a:schemeClr val="tx1"/>
                </a:solidFill>
                <a:effectLst/>
                <a:latin typeface="Times New Roman" panose="02020603050405020304" pitchFamily="18" charset="0"/>
                <a:ea typeface="Times New Roman" panose="02020603050405020304" pitchFamily="18" charset="0"/>
                <a:cs typeface="Symbol" panose="05050102010706020507" pitchFamily="18" charset="2"/>
              </a:rPr>
              <a:t>;</a:t>
            </a:r>
            <a:endParaRPr lang="ru-RU" sz="2000" dirty="0">
              <a:solidFill>
                <a:schemeClr val="tx1"/>
              </a:solidFill>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lgn="just">
              <a:spcAft>
                <a:spcPts val="0"/>
              </a:spcAft>
              <a:buFont typeface="Wingdings" panose="05000000000000000000" pitchFamily="2" charset="2"/>
              <a:buChar char="Ø"/>
            </a:pPr>
            <a:r>
              <a:rPr lang="uk-UA" sz="2000" dirty="0">
                <a:solidFill>
                  <a:schemeClr val="tx1"/>
                </a:solidFill>
                <a:effectLst/>
                <a:latin typeface="Times New Roman" panose="02020603050405020304" pitchFamily="18" charset="0"/>
                <a:ea typeface="Times New Roman" panose="02020603050405020304" pitchFamily="18" charset="0"/>
                <a:cs typeface="Symbol" panose="05050102010706020507" pitchFamily="18" charset="2"/>
              </a:rPr>
              <a:t>запитання до автора;</a:t>
            </a:r>
            <a:endParaRPr lang="ru-RU" sz="2000" dirty="0">
              <a:solidFill>
                <a:schemeClr val="tx1"/>
              </a:solidFill>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lgn="just">
              <a:spcAft>
                <a:spcPts val="0"/>
              </a:spcAft>
              <a:buFont typeface="Wingdings" panose="05000000000000000000" pitchFamily="2" charset="2"/>
              <a:buChar char="Ø"/>
            </a:pPr>
            <a:r>
              <a:rPr lang="uk-UA" sz="2000" dirty="0">
                <a:solidFill>
                  <a:schemeClr val="tx1"/>
                </a:solidFill>
                <a:effectLst/>
                <a:latin typeface="Times New Roman" panose="02020603050405020304" pitchFamily="18" charset="0"/>
                <a:ea typeface="Times New Roman" panose="02020603050405020304" pitchFamily="18" charset="0"/>
                <a:cs typeface="Symbol" panose="05050102010706020507" pitchFamily="18" charset="2"/>
              </a:rPr>
              <a:t>оголошення відгуку наукового керівника або його виступ (для магістерської роботи й рецензента);</a:t>
            </a:r>
            <a:endParaRPr lang="ru-RU" sz="2000" dirty="0">
              <a:solidFill>
                <a:schemeClr val="tx1"/>
              </a:solidFill>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lgn="just">
              <a:spcAft>
                <a:spcPts val="0"/>
              </a:spcAft>
              <a:buFont typeface="Wingdings" panose="05000000000000000000" pitchFamily="2" charset="2"/>
              <a:buChar char="Ø"/>
            </a:pPr>
            <a:r>
              <a:rPr lang="uk-UA" sz="2000" dirty="0">
                <a:solidFill>
                  <a:schemeClr val="tx1"/>
                </a:solidFill>
                <a:effectLst/>
                <a:latin typeface="Times New Roman" panose="02020603050405020304" pitchFamily="18" charset="0"/>
                <a:ea typeface="Times New Roman" panose="02020603050405020304" pitchFamily="18" charset="0"/>
                <a:cs typeface="Symbol" panose="05050102010706020507" pitchFamily="18" charset="2"/>
              </a:rPr>
              <a:t>відповіді студента на запитання членів Екзаменаційної комісії;</a:t>
            </a:r>
            <a:endParaRPr lang="ru-RU" sz="2000" dirty="0">
              <a:solidFill>
                <a:schemeClr val="tx1"/>
              </a:solidFill>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lgn="just">
              <a:spcAft>
                <a:spcPts val="0"/>
              </a:spcAft>
              <a:buFont typeface="Wingdings" panose="05000000000000000000" pitchFamily="2" charset="2"/>
              <a:buChar char="Ø"/>
            </a:pPr>
            <a:r>
              <a:rPr lang="uk-UA" sz="2000" dirty="0">
                <a:solidFill>
                  <a:schemeClr val="tx1"/>
                </a:solidFill>
                <a:effectLst/>
                <a:latin typeface="Times New Roman" panose="02020603050405020304" pitchFamily="18" charset="0"/>
                <a:ea typeface="Times New Roman" panose="02020603050405020304" pitchFamily="18" charset="0"/>
                <a:cs typeface="Symbol" panose="05050102010706020507" pitchFamily="18" charset="2"/>
              </a:rPr>
              <a:t>заключне слово студента;</a:t>
            </a:r>
            <a:endParaRPr lang="ru-RU" sz="2000" dirty="0">
              <a:solidFill>
                <a:schemeClr val="tx1"/>
              </a:solidFill>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lgn="just">
              <a:spcAft>
                <a:spcPts val="0"/>
              </a:spcAft>
              <a:buFont typeface="Wingdings" panose="05000000000000000000" pitchFamily="2" charset="2"/>
              <a:buChar char="Ø"/>
            </a:pPr>
            <a:r>
              <a:rPr lang="uk-UA" sz="2000" dirty="0">
                <a:solidFill>
                  <a:schemeClr val="tx1"/>
                </a:solidFill>
                <a:effectLst/>
                <a:latin typeface="Times New Roman" panose="02020603050405020304" pitchFamily="18" charset="0"/>
                <a:ea typeface="Times New Roman" panose="02020603050405020304" pitchFamily="18" charset="0"/>
                <a:cs typeface="Symbol" panose="05050102010706020507" pitchFamily="18" charset="2"/>
              </a:rPr>
              <a:t>рішення комісії про оцінку роботи.</a:t>
            </a:r>
            <a:endParaRPr lang="ru-RU" sz="2000" dirty="0">
              <a:solidFill>
                <a:schemeClr val="tx1"/>
              </a:solidFill>
              <a:effectLst/>
              <a:latin typeface="Times New Roman" panose="02020603050405020304" pitchFamily="18" charset="0"/>
              <a:ea typeface="Times New Roman" panose="02020603050405020304" pitchFamily="18" charset="0"/>
              <a:cs typeface="Symbol" panose="05050102010706020507" pitchFamily="18" charset="2"/>
            </a:endParaRPr>
          </a:p>
          <a:p>
            <a:r>
              <a:rPr lang="uk-UA" sz="2000" dirty="0">
                <a:solidFill>
                  <a:schemeClr val="tx1"/>
                </a:solidFill>
                <a:effectLst/>
                <a:latin typeface="Times New Roman" panose="02020603050405020304" pitchFamily="18" charset="0"/>
                <a:ea typeface="Times New Roman" panose="02020603050405020304" pitchFamily="18" charset="0"/>
              </a:rPr>
              <a:t>Захист магістерської роботи фіксується у протоколі </a:t>
            </a:r>
            <a:r>
              <a:rPr lang="uk-UA" sz="2000" dirty="0">
                <a:solidFill>
                  <a:schemeClr val="tx1"/>
                </a:solidFill>
                <a:effectLst/>
                <a:latin typeface="Times New Roman" panose="02020603050405020304" pitchFamily="18" charset="0"/>
                <a:ea typeface="Times New Roman" panose="02020603050405020304" pitchFamily="18" charset="0"/>
                <a:cs typeface="Symbol" panose="05050102010706020507" pitchFamily="18" charset="2"/>
              </a:rPr>
              <a:t>Екзаменаційної комісії.</a:t>
            </a:r>
            <a:endParaRPr lang="uk-UA" sz="2000" dirty="0">
              <a:solidFill>
                <a:schemeClr val="tx1"/>
              </a:solidFill>
              <a:effectLst/>
              <a:latin typeface="Times New Roman" panose="02020603050405020304" pitchFamily="18" charset="0"/>
              <a:ea typeface="Times New Roman" panose="02020603050405020304" pitchFamily="18" charset="0"/>
            </a:endParaRPr>
          </a:p>
          <a:p>
            <a:pPr indent="450215" algn="just">
              <a:spcAft>
                <a:spcPts val="0"/>
              </a:spcAft>
            </a:pPr>
            <a:endParaRPr lang="ru-RU" sz="1800" dirty="0">
              <a:effectLst/>
              <a:latin typeface="Times New Roman" panose="02020603050405020304" pitchFamily="18" charset="0"/>
              <a:ea typeface="Times New Roman" panose="02020603050405020304" pitchFamily="18" charset="0"/>
            </a:endParaRPr>
          </a:p>
        </p:txBody>
      </p:sp>
      <p:sp>
        <p:nvSpPr>
          <p:cNvPr id="3" name="Прямокутник: округлені кути 2">
            <a:extLst>
              <a:ext uri="{FF2B5EF4-FFF2-40B4-BE49-F238E27FC236}">
                <a16:creationId xmlns:a16="http://schemas.microsoft.com/office/drawing/2014/main" id="{147144B1-2335-46B2-B4BB-2AC885DFFE0D}"/>
              </a:ext>
            </a:extLst>
          </p:cNvPr>
          <p:cNvSpPr/>
          <p:nvPr/>
        </p:nvSpPr>
        <p:spPr>
          <a:xfrm>
            <a:off x="6746032" y="161058"/>
            <a:ext cx="3761933" cy="86244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b="1" dirty="0">
                <a:solidFill>
                  <a:schemeClr val="tx1"/>
                </a:solidFill>
                <a:latin typeface="Times New Roman" panose="02020603050405020304" pitchFamily="18" charset="0"/>
                <a:ea typeface="Times New Roman" panose="02020603050405020304" pitchFamily="18" charset="0"/>
              </a:rPr>
              <a:t>ЗАХИСТ </a:t>
            </a:r>
            <a:r>
              <a:rPr lang="uk-UA" sz="2000" b="1" dirty="0">
                <a:solidFill>
                  <a:schemeClr val="tx1"/>
                </a:solidFill>
                <a:effectLst/>
                <a:latin typeface="Times New Roman" panose="02020603050405020304" pitchFamily="18" charset="0"/>
                <a:ea typeface="Times New Roman" panose="02020603050405020304" pitchFamily="18" charset="0"/>
              </a:rPr>
              <a:t>РОБОТИ</a:t>
            </a:r>
            <a:r>
              <a:rPr lang="uk-UA" sz="2000" b="1" dirty="0">
                <a:solidFill>
                  <a:schemeClr val="tx1"/>
                </a:solidFill>
                <a:latin typeface="Times New Roman" panose="02020603050405020304" pitchFamily="18" charset="0"/>
                <a:cs typeface="Times New Roman" panose="02020603050405020304" pitchFamily="18" charset="0"/>
              </a:rPr>
              <a:t>:</a:t>
            </a:r>
            <a:endParaRPr lang="ru-RU" sz="20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66722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6E6B1B11-76BC-4204-AE9B-6AC07F1B78C8}"/>
              </a:ext>
            </a:extLst>
          </p:cNvPr>
          <p:cNvSpPr/>
          <p:nvPr/>
        </p:nvSpPr>
        <p:spPr>
          <a:xfrm>
            <a:off x="1381990" y="1480811"/>
            <a:ext cx="10068792" cy="472786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spcAft>
                <a:spcPts val="0"/>
              </a:spcAft>
            </a:pPr>
            <a:r>
              <a:rPr lang="uk-UA" sz="2000" b="1" i="1" dirty="0">
                <a:effectLst/>
                <a:latin typeface="Times New Roman" panose="02020603050405020304" pitchFamily="18" charset="0"/>
                <a:ea typeface="Times New Roman" panose="02020603050405020304" pitchFamily="18" charset="0"/>
              </a:rPr>
              <a:t>Атестація студента </a:t>
            </a:r>
            <a:r>
              <a:rPr lang="uk-UA" sz="2000" dirty="0">
                <a:effectLst/>
                <a:latin typeface="Times New Roman" panose="02020603050405020304" pitchFamily="18" charset="0"/>
                <a:ea typeface="Times New Roman" panose="02020603050405020304" pitchFamily="18" charset="0"/>
              </a:rPr>
              <a:t>– це встановлення відповідності засвоєних студентами рівня та обсягу знань, умінь, інших </a:t>
            </a:r>
            <a:r>
              <a:rPr lang="uk-UA" sz="2000" dirty="0" err="1">
                <a:effectLst/>
                <a:latin typeface="Times New Roman" panose="02020603050405020304" pitchFamily="18" charset="0"/>
                <a:ea typeface="Times New Roman" panose="02020603050405020304" pitchFamily="18" charset="0"/>
              </a:rPr>
              <a:t>компетентностей</a:t>
            </a:r>
            <a:r>
              <a:rPr lang="uk-UA" sz="2000" dirty="0">
                <a:effectLst/>
                <a:latin typeface="Times New Roman" panose="02020603050405020304" pitchFamily="18" charset="0"/>
                <a:ea typeface="Times New Roman" panose="02020603050405020304" pitchFamily="18" charset="0"/>
              </a:rPr>
              <a:t> вимогам стандартів вищої освіти.</a:t>
            </a:r>
          </a:p>
          <a:p>
            <a:pPr algn="just">
              <a:spcAft>
                <a:spcPts val="0"/>
              </a:spcAft>
            </a:pPr>
            <a:endParaRPr lang="uk-UA" sz="2000" dirty="0">
              <a:effectLst/>
              <a:latin typeface="Times New Roman" panose="02020603050405020304" pitchFamily="18" charset="0"/>
              <a:ea typeface="Times New Roman" panose="02020603050405020304" pitchFamily="18" charset="0"/>
            </a:endParaRPr>
          </a:p>
          <a:p>
            <a:pPr marL="342900" indent="-342900" algn="just">
              <a:spcAft>
                <a:spcPts val="0"/>
              </a:spcAft>
              <a:buFont typeface="Wingdings" panose="05000000000000000000" pitchFamily="2" charset="2"/>
              <a:buChar char="Ø"/>
            </a:pPr>
            <a:r>
              <a:rPr lang="uk-UA" sz="2000" dirty="0">
                <a:effectLst/>
                <a:latin typeface="Times New Roman" panose="02020603050405020304" pitchFamily="18" charset="0"/>
                <a:ea typeface="Times New Roman" panose="02020603050405020304" pitchFamily="18" charset="0"/>
              </a:rPr>
              <a:t>Атестація здійснюється відкрито і гласно. </a:t>
            </a:r>
          </a:p>
          <a:p>
            <a:pPr marL="342900" indent="-342900" algn="just">
              <a:spcAft>
                <a:spcPts val="0"/>
              </a:spcAft>
              <a:buFont typeface="Wingdings" panose="05000000000000000000" pitchFamily="2" charset="2"/>
              <a:buChar char="Ø"/>
            </a:pPr>
            <a:r>
              <a:rPr lang="uk-UA" sz="2000" dirty="0">
                <a:effectLst/>
                <a:latin typeface="Times New Roman" panose="02020603050405020304" pitchFamily="18" charset="0"/>
                <a:ea typeface="Times New Roman" panose="02020603050405020304" pitchFamily="18" charset="0"/>
              </a:rPr>
              <a:t>Присутні особи можуть вільно здійснювати аудіо- та/або </a:t>
            </a:r>
            <a:r>
              <a:rPr lang="uk-UA" sz="2000" dirty="0" err="1">
                <a:effectLst/>
                <a:latin typeface="Times New Roman" panose="02020603050405020304" pitchFamily="18" charset="0"/>
                <a:ea typeface="Times New Roman" panose="02020603050405020304" pitchFamily="18" charset="0"/>
              </a:rPr>
              <a:t>відеофіксацію</a:t>
            </a:r>
            <a:r>
              <a:rPr lang="uk-UA" sz="2000" dirty="0">
                <a:effectLst/>
                <a:latin typeface="Times New Roman" panose="02020603050405020304" pitchFamily="18" charset="0"/>
                <a:ea typeface="Times New Roman" panose="02020603050405020304" pitchFamily="18" charset="0"/>
              </a:rPr>
              <a:t> процесу атестації.</a:t>
            </a:r>
          </a:p>
          <a:p>
            <a:pPr marL="342900" indent="-342900" algn="just">
              <a:spcAft>
                <a:spcPts val="0"/>
              </a:spcAft>
              <a:buFont typeface="Wingdings" panose="05000000000000000000" pitchFamily="2" charset="2"/>
              <a:buChar char="Ø"/>
            </a:pPr>
            <a:r>
              <a:rPr lang="uk-UA" sz="2000" dirty="0">
                <a:effectLst/>
                <a:latin typeface="Times New Roman" panose="02020603050405020304" pitchFamily="18" charset="0"/>
                <a:ea typeface="Times New Roman" panose="02020603050405020304" pitchFamily="18" charset="0"/>
              </a:rPr>
              <a:t>Атестація осіб, які здобувають ступінь бакалавра, здійснюється Екзаменаційною комісією, до складу обов’язково включаються представники роботодавців та їх об’єднань.</a:t>
            </a:r>
          </a:p>
          <a:p>
            <a:pPr marL="342900" indent="-342900" algn="just">
              <a:spcAft>
                <a:spcPts val="0"/>
              </a:spcAft>
              <a:buFont typeface="Wingdings" panose="05000000000000000000" pitchFamily="2" charset="2"/>
              <a:buChar char="Ø"/>
            </a:pPr>
            <a:r>
              <a:rPr lang="uk-UA" sz="2000" dirty="0">
                <a:solidFill>
                  <a:srgbClr val="000000"/>
                </a:solidFill>
                <a:effectLst/>
                <a:latin typeface="Times New Roman CYR" panose="02020603050405020304" pitchFamily="18" charset="0"/>
                <a:ea typeface="Times New Roman" panose="02020603050405020304" pitchFamily="18" charset="0"/>
              </a:rPr>
              <a:t>До Атестації допускаються студенти, які успішно виконали всі вимоги навчального плану зі спеціальності відповідного рівня вищої освіти (не мають академічної заборгованості, успішно пройшли попередній захист).</a:t>
            </a:r>
            <a:endParaRPr lang="ru-RU" sz="2000" dirty="0">
              <a:solidFill>
                <a:srgbClr val="000000"/>
              </a:solidFill>
              <a:latin typeface="Times New Roman" panose="02020603050405020304" pitchFamily="18" charset="0"/>
              <a:ea typeface="Times New Roman" panose="02020603050405020304" pitchFamily="18" charset="0"/>
            </a:endParaRPr>
          </a:p>
          <a:p>
            <a:pPr marL="342900" indent="-342900" algn="just">
              <a:spcAft>
                <a:spcPts val="0"/>
              </a:spcAft>
              <a:buFont typeface="Wingdings" panose="05000000000000000000" pitchFamily="2" charset="2"/>
              <a:buChar char="Ø"/>
            </a:pPr>
            <a:r>
              <a:rPr lang="uk-UA" sz="2000" dirty="0">
                <a:effectLst/>
                <a:latin typeface="Times New Roman" panose="02020603050405020304" pitchFamily="18" charset="0"/>
                <a:ea typeface="Times New Roman" panose="02020603050405020304" pitchFamily="18" charset="0"/>
              </a:rPr>
              <a:t>Мова роботи державної комісії</a:t>
            </a:r>
            <a:r>
              <a:rPr lang="uk-UA" sz="2000" dirty="0">
                <a:solidFill>
                  <a:srgbClr val="FF0000"/>
                </a:solidFill>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  </a:t>
            </a:r>
            <a:r>
              <a:rPr lang="uk-UA" sz="2000" b="1" dirty="0">
                <a:effectLst/>
                <a:latin typeface="Times New Roman" panose="02020603050405020304" pitchFamily="18" charset="0"/>
                <a:ea typeface="Times New Roman" panose="02020603050405020304" pitchFamily="18" charset="0"/>
              </a:rPr>
              <a:t>українська.</a:t>
            </a:r>
            <a:endParaRPr lang="ru-RU" sz="2000" dirty="0">
              <a:effectLst/>
              <a:latin typeface="Times New Roman" panose="02020603050405020304" pitchFamily="18" charset="0"/>
              <a:ea typeface="Times New Roman" panose="02020603050405020304" pitchFamily="18" charset="0"/>
            </a:endParaRPr>
          </a:p>
          <a:p>
            <a:pPr algn="just">
              <a:spcAft>
                <a:spcPts val="0"/>
              </a:spcAft>
            </a:pPr>
            <a:endParaRPr lang="ru-RU" sz="2000" dirty="0">
              <a:effectLst/>
              <a:latin typeface="Times New Roman" panose="02020603050405020304" pitchFamily="18" charset="0"/>
              <a:ea typeface="Times New Roman" panose="02020603050405020304" pitchFamily="18" charset="0"/>
            </a:endParaRPr>
          </a:p>
        </p:txBody>
      </p:sp>
      <p:sp>
        <p:nvSpPr>
          <p:cNvPr id="5" name="Прямокутник 4">
            <a:extLst>
              <a:ext uri="{FF2B5EF4-FFF2-40B4-BE49-F238E27FC236}">
                <a16:creationId xmlns:a16="http://schemas.microsoft.com/office/drawing/2014/main" id="{41AA1158-4386-4F7F-B7E1-97CDCA246DF5}"/>
              </a:ext>
            </a:extLst>
          </p:cNvPr>
          <p:cNvSpPr/>
          <p:nvPr/>
        </p:nvSpPr>
        <p:spPr>
          <a:xfrm>
            <a:off x="1381991" y="275464"/>
            <a:ext cx="10068791" cy="8832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fontAlgn="base">
              <a:spcBef>
                <a:spcPct val="0"/>
              </a:spcBef>
              <a:spcAft>
                <a:spcPct val="0"/>
              </a:spcAft>
            </a:pPr>
            <a:r>
              <a:rPr lang="uk-UA" sz="2000" b="1" dirty="0">
                <a:solidFill>
                  <a:schemeClr val="tx1"/>
                </a:solidFill>
                <a:latin typeface="Times New Roman" panose="02020603050405020304" pitchFamily="18" charset="0"/>
                <a:cs typeface="Times New Roman" panose="02020603050405020304" pitchFamily="18" charset="0"/>
              </a:rPr>
              <a:t>ЗАГАЛЬНІ ВИМОГИ ДО ДЕРЖАВНОЇ АТЕСТАЦІЇ</a:t>
            </a:r>
            <a:r>
              <a:rPr lang="uk-UA" sz="2400" b="1" dirty="0">
                <a:solidFill>
                  <a:schemeClr val="tx1"/>
                </a:solidFill>
                <a:latin typeface="Times New Roman" panose="02020603050405020304" pitchFamily="18" charset="0"/>
                <a:cs typeface="Times New Roman" panose="02020603050405020304" pitchFamily="18" charset="0"/>
              </a:rPr>
              <a:t>:</a:t>
            </a:r>
            <a:endParaRPr lang="ru-RU"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77899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увій: горизонтальний 1">
            <a:extLst>
              <a:ext uri="{FF2B5EF4-FFF2-40B4-BE49-F238E27FC236}">
                <a16:creationId xmlns:a16="http://schemas.microsoft.com/office/drawing/2014/main" id="{B0079E7E-0BB6-4E61-8525-5C6BC462B46E}"/>
              </a:ext>
            </a:extLst>
          </p:cNvPr>
          <p:cNvSpPr/>
          <p:nvPr/>
        </p:nvSpPr>
        <p:spPr>
          <a:xfrm>
            <a:off x="249383" y="592281"/>
            <a:ext cx="11668990" cy="6026728"/>
          </a:xfrm>
          <a:prstGeom prst="horizontalScroll">
            <a:avLst/>
          </a:prstGeom>
          <a:solidFill>
            <a:srgbClr val="D4EC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spcAft>
                <a:spcPts val="0"/>
              </a:spcAft>
              <a:buFont typeface="Wingdings" panose="05000000000000000000" pitchFamily="2" charset="2"/>
              <a:buChar char="Ø"/>
            </a:pPr>
            <a:r>
              <a:rPr lang="uk-UA" sz="2000" dirty="0">
                <a:solidFill>
                  <a:schemeClr val="tx1"/>
                </a:solidFill>
                <a:effectLst/>
                <a:latin typeface="Times New Roman" panose="02020603050405020304" pitchFamily="18" charset="0"/>
                <a:ea typeface="Times New Roman" panose="02020603050405020304" pitchFamily="18" charset="0"/>
              </a:rPr>
              <a:t>Після закінчення процедури захисту ЕК на закритому засіданні обговорює результати захисту магістерських робіт, оцінює їх з урахуванням складання державних іспитів і приймає рішення про присвоєння студенту-дипломнику відповідної кваліфікації. </a:t>
            </a:r>
          </a:p>
          <a:p>
            <a:pPr marL="342900" indent="-342900" algn="just">
              <a:spcAft>
                <a:spcPts val="0"/>
              </a:spcAft>
              <a:buFont typeface="Wingdings" panose="05000000000000000000" pitchFamily="2" charset="2"/>
              <a:buChar char="Ø"/>
            </a:pPr>
            <a:r>
              <a:rPr lang="uk-UA" sz="2000" dirty="0">
                <a:solidFill>
                  <a:schemeClr val="tx1"/>
                </a:solidFill>
                <a:effectLst/>
                <a:latin typeface="Times New Roman" panose="02020603050405020304" pitchFamily="18" charset="0"/>
                <a:ea typeface="Times New Roman" panose="02020603050405020304" pitchFamily="18" charset="0"/>
              </a:rPr>
              <a:t>Результати захисту магістерської роботи та складання державних екзаменів визначаються оцінками "відмінно", "добре", "задовільно" і "незадовільно". </a:t>
            </a:r>
          </a:p>
          <a:p>
            <a:pPr marL="342900" indent="-342900" algn="just">
              <a:spcAft>
                <a:spcPts val="0"/>
              </a:spcAft>
              <a:buFont typeface="Wingdings" panose="05000000000000000000" pitchFamily="2" charset="2"/>
              <a:buChar char="Ø"/>
            </a:pPr>
            <a:r>
              <a:rPr lang="uk-UA" sz="2000" dirty="0">
                <a:solidFill>
                  <a:schemeClr val="tx1"/>
                </a:solidFill>
                <a:effectLst/>
                <a:latin typeface="Times New Roman" panose="02020603050405020304" pitchFamily="18" charset="0"/>
                <a:ea typeface="Times New Roman" panose="02020603050405020304" pitchFamily="18" charset="0"/>
              </a:rPr>
              <a:t>Рішення ЕК про оцінку результатів захисту бакалаврських (магістерських) робіт (складання випускного екзамену в усній формі), а також про видачу студентам дипломів голова ЕК оголошує студентам у день захисту (складання екзамену). </a:t>
            </a:r>
            <a:r>
              <a:rPr lang="ru-RU" sz="2000" dirty="0">
                <a:solidFill>
                  <a:schemeClr val="tx1"/>
                </a:solidFill>
                <a:effectLst/>
                <a:latin typeface="Times New Roman" panose="02020603050405020304" pitchFamily="18" charset="0"/>
                <a:ea typeface="Times New Roman" panose="02020603050405020304" pitchFamily="18" charset="0"/>
              </a:rPr>
              <a:t>Студент, </a:t>
            </a:r>
            <a:r>
              <a:rPr lang="uk-UA" sz="2000" dirty="0">
                <a:solidFill>
                  <a:schemeClr val="tx1"/>
                </a:solidFill>
                <a:effectLst/>
                <a:latin typeface="Times New Roman" panose="02020603050405020304" pitchFamily="18" charset="0"/>
                <a:ea typeface="Times New Roman" panose="02020603050405020304" pitchFamily="18" charset="0"/>
              </a:rPr>
              <a:t>який не захистив випускну роботу або не склав випускний екзамен, або не з’явився на захист (випускний екзамен) без поважних причин, відраховується з університету як такий, що не пройшов Атестації.</a:t>
            </a:r>
          </a:p>
          <a:p>
            <a:pPr marL="342900" indent="-342900" algn="just">
              <a:spcAft>
                <a:spcPts val="0"/>
              </a:spcAft>
              <a:buFont typeface="Wingdings" panose="05000000000000000000" pitchFamily="2" charset="2"/>
              <a:buChar char="Ø"/>
            </a:pPr>
            <a:r>
              <a:rPr lang="uk-UA" sz="2000" dirty="0">
                <a:solidFill>
                  <a:schemeClr val="tx1"/>
                </a:solidFill>
                <a:effectLst/>
                <a:latin typeface="Times New Roman" panose="02020603050405020304" pitchFamily="18" charset="0"/>
                <a:ea typeface="Times New Roman" panose="02020603050405020304" pitchFamily="18" charset="0"/>
              </a:rPr>
              <a:t>Університет на підставі рішення Екзаменаційної комісії присуджує особі, яка успішно виконала освітню програму на певному рівні вищої освіти, відповідний ступінь вищої освіти та присвоює відповідну кваліфікацію.</a:t>
            </a:r>
          </a:p>
          <a:p>
            <a:pPr indent="450215" algn="just">
              <a:spcAft>
                <a:spcPts val="0"/>
              </a:spcAft>
            </a:pPr>
            <a:endParaRPr lang="ru-RU" sz="1800" dirty="0">
              <a:effectLst/>
              <a:latin typeface="Times New Roman" panose="02020603050405020304" pitchFamily="18" charset="0"/>
              <a:ea typeface="Times New Roman" panose="02020603050405020304" pitchFamily="18" charset="0"/>
            </a:endParaRPr>
          </a:p>
        </p:txBody>
      </p:sp>
      <p:sp>
        <p:nvSpPr>
          <p:cNvPr id="3" name="Прямокутник: округлені кути 2">
            <a:extLst>
              <a:ext uri="{FF2B5EF4-FFF2-40B4-BE49-F238E27FC236}">
                <a16:creationId xmlns:a16="http://schemas.microsoft.com/office/drawing/2014/main" id="{147144B1-2335-46B2-B4BB-2AC885DFFE0D}"/>
              </a:ext>
            </a:extLst>
          </p:cNvPr>
          <p:cNvSpPr/>
          <p:nvPr/>
        </p:nvSpPr>
        <p:spPr>
          <a:xfrm>
            <a:off x="6746032" y="161058"/>
            <a:ext cx="3761933" cy="862445"/>
          </a:xfrm>
          <a:prstGeom prst="roundRect">
            <a:avLst/>
          </a:prstGeom>
          <a:solidFill>
            <a:srgbClr val="D4EC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b="1" dirty="0">
                <a:solidFill>
                  <a:schemeClr val="tx1"/>
                </a:solidFill>
                <a:latin typeface="Times New Roman" panose="02020603050405020304" pitchFamily="18" charset="0"/>
                <a:ea typeface="Times New Roman" panose="02020603050405020304" pitchFamily="18" charset="0"/>
              </a:rPr>
              <a:t>ЗАХИСТ </a:t>
            </a:r>
            <a:r>
              <a:rPr lang="uk-UA" sz="2000" b="1" dirty="0">
                <a:solidFill>
                  <a:schemeClr val="tx1"/>
                </a:solidFill>
                <a:effectLst/>
                <a:latin typeface="Times New Roman" panose="02020603050405020304" pitchFamily="18" charset="0"/>
                <a:ea typeface="Times New Roman" panose="02020603050405020304" pitchFamily="18" charset="0"/>
              </a:rPr>
              <a:t>РОБОТИ</a:t>
            </a:r>
            <a:r>
              <a:rPr lang="uk-UA" sz="2000" b="1" dirty="0">
                <a:solidFill>
                  <a:schemeClr val="tx1"/>
                </a:solidFill>
                <a:latin typeface="Times New Roman" panose="02020603050405020304" pitchFamily="18" charset="0"/>
                <a:cs typeface="Times New Roman" panose="02020603050405020304" pitchFamily="18" charset="0"/>
              </a:rPr>
              <a:t>:</a:t>
            </a:r>
            <a:endParaRPr lang="ru-RU" sz="20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9194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Шестикутник 3"/>
          <p:cNvSpPr/>
          <p:nvPr/>
        </p:nvSpPr>
        <p:spPr>
          <a:xfrm>
            <a:off x="3539905" y="2462543"/>
            <a:ext cx="5088047" cy="1928388"/>
          </a:xfrm>
          <a:prstGeom prst="hexagon">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uk-UA" sz="2800" b="1" dirty="0">
                <a:solidFill>
                  <a:schemeClr val="bg1"/>
                </a:solidFill>
                <a:latin typeface="Times New Roman" panose="02020603050405020304" pitchFamily="18" charset="0"/>
                <a:cs typeface="Times New Roman" panose="02020603050405020304" pitchFamily="18" charset="0"/>
              </a:rPr>
              <a:t>Дякую за увагу!</a:t>
            </a:r>
          </a:p>
        </p:txBody>
      </p:sp>
    </p:spTree>
    <p:extLst>
      <p:ext uri="{BB962C8B-B14F-4D97-AF65-F5344CB8AC3E}">
        <p14:creationId xmlns:p14="http://schemas.microsoft.com/office/powerpoint/2010/main" val="39121791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6E6B1B11-76BC-4204-AE9B-6AC07F1B78C8}"/>
              </a:ext>
            </a:extLst>
          </p:cNvPr>
          <p:cNvSpPr/>
          <p:nvPr/>
        </p:nvSpPr>
        <p:spPr>
          <a:xfrm>
            <a:off x="1091046" y="2140527"/>
            <a:ext cx="10359736" cy="4114800"/>
          </a:xfrm>
          <a:prstGeom prst="rect">
            <a:avLst/>
          </a:prstGeom>
          <a:solidFill>
            <a:schemeClr val="accent6">
              <a:lumMod val="50000"/>
            </a:schemeClr>
          </a:solidFill>
        </p:spPr>
        <p:style>
          <a:lnRef idx="1">
            <a:schemeClr val="accent2"/>
          </a:lnRef>
          <a:fillRef idx="2">
            <a:schemeClr val="accent2"/>
          </a:fillRef>
          <a:effectRef idx="1">
            <a:schemeClr val="accent2"/>
          </a:effectRef>
          <a:fontRef idx="minor">
            <a:schemeClr val="dk1"/>
          </a:fontRef>
        </p:style>
        <p:txBody>
          <a:bodyPr rtlCol="0" anchor="ctr"/>
          <a:lstStyle/>
          <a:p>
            <a:pPr indent="450215" algn="just">
              <a:spcAft>
                <a:spcPts val="0"/>
              </a:spcAft>
            </a:pPr>
            <a:endParaRPr lang="uk-UA" sz="2000" dirty="0">
              <a:solidFill>
                <a:schemeClr val="bg1"/>
              </a:solidFill>
              <a:effectLst/>
              <a:latin typeface="Times New Roman" panose="02020603050405020304" pitchFamily="18" charset="0"/>
              <a:ea typeface="Times New Roman" panose="02020603050405020304" pitchFamily="18" charset="0"/>
            </a:endParaRPr>
          </a:p>
          <a:p>
            <a:pPr marL="342900" indent="-342900" algn="just">
              <a:spcAft>
                <a:spcPts val="0"/>
              </a:spcAft>
              <a:buFont typeface="Wingdings" panose="05000000000000000000" pitchFamily="2" charset="2"/>
              <a:buChar char="Ø"/>
            </a:pPr>
            <a:r>
              <a:rPr lang="uk-UA" sz="2000" dirty="0">
                <a:solidFill>
                  <a:schemeClr val="bg1"/>
                </a:solidFill>
                <a:effectLst/>
                <a:latin typeface="Times New Roman" panose="02020603050405020304" pitchFamily="18" charset="0"/>
                <a:ea typeface="Times New Roman" panose="02020603050405020304" pitchFamily="18" charset="0"/>
              </a:rPr>
              <a:t>Екзаменаційній комісії перед початком державних іспитів заступником декана Історико-філософського факультету  подається зведена відомість про виконання студентами навчального плану і про отримані ними оцінки з теоретичних дисциплін, курсових проектів і робіт, практик.</a:t>
            </a:r>
            <a:endParaRPr lang="ru-RU" sz="2000" dirty="0">
              <a:solidFill>
                <a:schemeClr val="bg1"/>
              </a:solidFill>
              <a:effectLst/>
              <a:latin typeface="Times New Roman" panose="02020603050405020304" pitchFamily="18" charset="0"/>
              <a:ea typeface="Times New Roman" panose="02020603050405020304" pitchFamily="18" charset="0"/>
            </a:endParaRPr>
          </a:p>
          <a:p>
            <a:pPr marL="342900" indent="-342900" algn="just">
              <a:spcAft>
                <a:spcPts val="0"/>
              </a:spcAft>
              <a:buFont typeface="Wingdings" panose="05000000000000000000" pitchFamily="2" charset="2"/>
              <a:buChar char="Ø"/>
            </a:pPr>
            <a:r>
              <a:rPr lang="uk-UA" sz="2000" dirty="0">
                <a:solidFill>
                  <a:schemeClr val="bg1"/>
                </a:solidFill>
                <a:effectLst/>
                <a:latin typeface="Times New Roman CYR" panose="02020603050405020304" pitchFamily="18" charset="0"/>
                <a:ea typeface="Times New Roman" panose="02020603050405020304" pitchFamily="18" charset="0"/>
              </a:rPr>
              <a:t>Рішення ЕК про оцінку результатів захисту бакалаврських робіт (складання випускного екзамену), а також про видачу студентам дипломів голова ЕК оголошує студентам у день захисту (складання екзамену). </a:t>
            </a:r>
            <a:r>
              <a:rPr lang="ru-RU" sz="2000" dirty="0" err="1">
                <a:solidFill>
                  <a:schemeClr val="bg1"/>
                </a:solidFill>
                <a:effectLst/>
                <a:latin typeface="Times New Roman CYR" panose="02020603050405020304" pitchFamily="18" charset="0"/>
                <a:ea typeface="Times New Roman" panose="02020603050405020304" pitchFamily="18" charset="0"/>
              </a:rPr>
              <a:t>Результати</a:t>
            </a:r>
            <a:r>
              <a:rPr lang="ru-RU" sz="2000" dirty="0">
                <a:solidFill>
                  <a:schemeClr val="bg1"/>
                </a:solidFill>
                <a:effectLst/>
                <a:latin typeface="Times New Roman CYR" panose="02020603050405020304" pitchFamily="18" charset="0"/>
                <a:ea typeface="Times New Roman" panose="02020603050405020304" pitchFamily="18" charset="0"/>
              </a:rPr>
              <a:t> </a:t>
            </a:r>
            <a:r>
              <a:rPr lang="ru-RU" sz="2000" dirty="0" err="1">
                <a:solidFill>
                  <a:schemeClr val="bg1"/>
                </a:solidFill>
                <a:effectLst/>
                <a:latin typeface="Times New Roman CYR" panose="02020603050405020304" pitchFamily="18" charset="0"/>
                <a:ea typeface="Times New Roman" panose="02020603050405020304" pitchFamily="18" charset="0"/>
              </a:rPr>
              <a:t>письмового</a:t>
            </a:r>
            <a:r>
              <a:rPr lang="ru-RU" sz="2000" dirty="0">
                <a:solidFill>
                  <a:schemeClr val="bg1"/>
                </a:solidFill>
                <a:effectLst/>
                <a:latin typeface="Times New Roman CYR" panose="02020603050405020304" pitchFamily="18" charset="0"/>
                <a:ea typeface="Times New Roman" panose="02020603050405020304" pitchFamily="18" charset="0"/>
              </a:rPr>
              <a:t> </a:t>
            </a:r>
            <a:r>
              <a:rPr lang="ru-RU" sz="2000" dirty="0" err="1">
                <a:solidFill>
                  <a:schemeClr val="bg1"/>
                </a:solidFill>
                <a:effectLst/>
                <a:latin typeface="Times New Roman CYR" panose="02020603050405020304" pitchFamily="18" charset="0"/>
                <a:ea typeface="Times New Roman" panose="02020603050405020304" pitchFamily="18" charset="0"/>
              </a:rPr>
              <a:t>випускного</a:t>
            </a:r>
            <a:r>
              <a:rPr lang="ru-RU" sz="2000" dirty="0">
                <a:solidFill>
                  <a:schemeClr val="bg1"/>
                </a:solidFill>
                <a:effectLst/>
                <a:latin typeface="Times New Roman CYR" panose="02020603050405020304" pitchFamily="18" charset="0"/>
                <a:ea typeface="Times New Roman" panose="02020603050405020304" pitchFamily="18" charset="0"/>
              </a:rPr>
              <a:t> </a:t>
            </a:r>
            <a:r>
              <a:rPr lang="ru-RU" sz="2000" dirty="0" err="1">
                <a:solidFill>
                  <a:schemeClr val="bg1"/>
                </a:solidFill>
                <a:effectLst/>
                <a:latin typeface="Times New Roman CYR" panose="02020603050405020304" pitchFamily="18" charset="0"/>
                <a:ea typeface="Times New Roman" panose="02020603050405020304" pitchFamily="18" charset="0"/>
              </a:rPr>
              <a:t>екзамену</a:t>
            </a:r>
            <a:r>
              <a:rPr lang="ru-RU" sz="2000" dirty="0">
                <a:solidFill>
                  <a:schemeClr val="bg1"/>
                </a:solidFill>
                <a:effectLst/>
                <a:latin typeface="Times New Roman CYR" panose="02020603050405020304" pitchFamily="18" charset="0"/>
                <a:ea typeface="Times New Roman" panose="02020603050405020304" pitchFamily="18" charset="0"/>
              </a:rPr>
              <a:t> голова ЕК </a:t>
            </a:r>
            <a:r>
              <a:rPr lang="ru-RU" sz="2000" dirty="0" err="1">
                <a:solidFill>
                  <a:schemeClr val="bg1"/>
                </a:solidFill>
                <a:effectLst/>
                <a:latin typeface="Times New Roman CYR" panose="02020603050405020304" pitchFamily="18" charset="0"/>
                <a:ea typeface="Times New Roman" panose="02020603050405020304" pitchFamily="18" charset="0"/>
              </a:rPr>
              <a:t>оголошує</a:t>
            </a:r>
            <a:r>
              <a:rPr lang="ru-RU" sz="2000" dirty="0">
                <a:solidFill>
                  <a:schemeClr val="bg1"/>
                </a:solidFill>
                <a:effectLst/>
                <a:latin typeface="Times New Roman CYR" panose="02020603050405020304" pitchFamily="18" charset="0"/>
                <a:ea typeface="Times New Roman" panose="02020603050405020304" pitchFamily="18" charset="0"/>
              </a:rPr>
              <a:t> студентам </a:t>
            </a:r>
            <a:r>
              <a:rPr lang="ru-RU" sz="2000" dirty="0" err="1">
                <a:solidFill>
                  <a:schemeClr val="bg1"/>
                </a:solidFill>
                <a:effectLst/>
                <a:latin typeface="Times New Roman CYR" panose="02020603050405020304" pitchFamily="18" charset="0"/>
                <a:ea typeface="Times New Roman" panose="02020603050405020304" pitchFamily="18" charset="0"/>
              </a:rPr>
              <a:t>після</a:t>
            </a:r>
            <a:r>
              <a:rPr lang="ru-RU" sz="2000" dirty="0">
                <a:solidFill>
                  <a:schemeClr val="bg1"/>
                </a:solidFill>
                <a:effectLst/>
                <a:latin typeface="Times New Roman CYR" panose="02020603050405020304" pitchFamily="18" charset="0"/>
                <a:ea typeface="Times New Roman" panose="02020603050405020304" pitchFamily="18" charset="0"/>
              </a:rPr>
              <a:t> </a:t>
            </a:r>
            <a:r>
              <a:rPr lang="ru-RU" sz="2000" dirty="0" err="1">
                <a:solidFill>
                  <a:schemeClr val="bg1"/>
                </a:solidFill>
                <a:effectLst/>
                <a:latin typeface="Times New Roman CYR" panose="02020603050405020304" pitchFamily="18" charset="0"/>
                <a:ea typeface="Times New Roman" panose="02020603050405020304" pitchFamily="18" charset="0"/>
              </a:rPr>
              <a:t>перевірки</a:t>
            </a:r>
            <a:r>
              <a:rPr lang="ru-RU" sz="2000" dirty="0">
                <a:solidFill>
                  <a:schemeClr val="bg1"/>
                </a:solidFill>
                <a:effectLst/>
                <a:latin typeface="Times New Roman CYR" panose="02020603050405020304" pitchFamily="18" charset="0"/>
                <a:ea typeface="Times New Roman" panose="02020603050405020304" pitchFamily="18" charset="0"/>
              </a:rPr>
              <a:t> </a:t>
            </a:r>
            <a:r>
              <a:rPr lang="ru-RU" sz="2000" dirty="0" err="1">
                <a:solidFill>
                  <a:schemeClr val="bg1"/>
                </a:solidFill>
                <a:effectLst/>
                <a:latin typeface="Times New Roman CYR" panose="02020603050405020304" pitchFamily="18" charset="0"/>
                <a:ea typeface="Times New Roman" panose="02020603050405020304" pitchFamily="18" charset="0"/>
              </a:rPr>
              <a:t>робіт</a:t>
            </a:r>
            <a:r>
              <a:rPr lang="ru-RU" sz="2000" dirty="0">
                <a:solidFill>
                  <a:schemeClr val="bg1"/>
                </a:solidFill>
                <a:effectLst/>
                <a:latin typeface="Times New Roman CYR" panose="02020603050405020304" pitchFamily="18" charset="0"/>
                <a:ea typeface="Times New Roman" panose="02020603050405020304" pitchFamily="18" charset="0"/>
              </a:rPr>
              <a:t>, але не </a:t>
            </a:r>
            <a:r>
              <a:rPr lang="ru-RU" sz="2000" dirty="0" err="1">
                <a:solidFill>
                  <a:schemeClr val="bg1"/>
                </a:solidFill>
                <a:effectLst/>
                <a:latin typeface="Times New Roman CYR" panose="02020603050405020304" pitchFamily="18" charset="0"/>
                <a:ea typeface="Times New Roman" panose="02020603050405020304" pitchFamily="18" charset="0"/>
              </a:rPr>
              <a:t>пізніше</a:t>
            </a:r>
            <a:r>
              <a:rPr lang="ru-RU" sz="2000" dirty="0">
                <a:solidFill>
                  <a:schemeClr val="bg1"/>
                </a:solidFill>
                <a:effectLst/>
                <a:latin typeface="Times New Roman CYR" panose="02020603050405020304" pitchFamily="18" charset="0"/>
                <a:ea typeface="Times New Roman" panose="02020603050405020304" pitchFamily="18" charset="0"/>
              </a:rPr>
              <a:t> </a:t>
            </a:r>
            <a:r>
              <a:rPr lang="ru-RU" sz="2000" dirty="0" err="1">
                <a:solidFill>
                  <a:schemeClr val="bg1"/>
                </a:solidFill>
                <a:effectLst/>
                <a:latin typeface="Times New Roman CYR" panose="02020603050405020304" pitchFamily="18" charset="0"/>
                <a:ea typeface="Times New Roman" panose="02020603050405020304" pitchFamily="18" charset="0"/>
              </a:rPr>
              <a:t>наступного</a:t>
            </a:r>
            <a:r>
              <a:rPr lang="ru-RU" sz="2000" dirty="0">
                <a:solidFill>
                  <a:schemeClr val="bg1"/>
                </a:solidFill>
                <a:effectLst/>
                <a:latin typeface="Times New Roman CYR" panose="02020603050405020304" pitchFamily="18" charset="0"/>
                <a:ea typeface="Times New Roman" panose="02020603050405020304" pitchFamily="18" charset="0"/>
              </a:rPr>
              <a:t> дня.</a:t>
            </a:r>
          </a:p>
          <a:p>
            <a:pPr marL="342900" indent="-342900" algn="just">
              <a:buFont typeface="Wingdings" panose="05000000000000000000" pitchFamily="2" charset="2"/>
              <a:buChar char="Ø"/>
            </a:pPr>
            <a:r>
              <a:rPr lang="ru-RU" sz="2000" dirty="0">
                <a:solidFill>
                  <a:schemeClr val="bg1"/>
                </a:solidFill>
                <a:effectLst/>
                <a:latin typeface="Times New Roman CYR" panose="02020603050405020304" pitchFamily="18" charset="0"/>
                <a:ea typeface="Times New Roman" panose="02020603050405020304" pitchFamily="18" charset="0"/>
              </a:rPr>
              <a:t>Студент, </a:t>
            </a:r>
            <a:r>
              <a:rPr lang="ru-RU" sz="2000" dirty="0" err="1">
                <a:solidFill>
                  <a:schemeClr val="bg1"/>
                </a:solidFill>
                <a:effectLst/>
                <a:latin typeface="Times New Roman CYR" panose="02020603050405020304" pitchFamily="18" charset="0"/>
                <a:ea typeface="Times New Roman" panose="02020603050405020304" pitchFamily="18" charset="0"/>
              </a:rPr>
              <a:t>який</a:t>
            </a:r>
            <a:r>
              <a:rPr lang="ru-RU" sz="2000" dirty="0">
                <a:solidFill>
                  <a:schemeClr val="bg1"/>
                </a:solidFill>
                <a:effectLst/>
                <a:latin typeface="Times New Roman CYR" panose="02020603050405020304" pitchFamily="18" charset="0"/>
                <a:ea typeface="Times New Roman" panose="02020603050405020304" pitchFamily="18" charset="0"/>
              </a:rPr>
              <a:t> не </a:t>
            </a:r>
            <a:r>
              <a:rPr lang="ru-RU" sz="2000" dirty="0" err="1">
                <a:solidFill>
                  <a:schemeClr val="bg1"/>
                </a:solidFill>
                <a:effectLst/>
                <a:latin typeface="Times New Roman CYR" panose="02020603050405020304" pitchFamily="18" charset="0"/>
                <a:ea typeface="Times New Roman" panose="02020603050405020304" pitchFamily="18" charset="0"/>
              </a:rPr>
              <a:t>захистив</a:t>
            </a:r>
            <a:r>
              <a:rPr lang="ru-RU" sz="2000" dirty="0">
                <a:solidFill>
                  <a:schemeClr val="bg1"/>
                </a:solidFill>
                <a:effectLst/>
                <a:latin typeface="Times New Roman CYR" panose="02020603050405020304" pitchFamily="18" charset="0"/>
                <a:ea typeface="Times New Roman" panose="02020603050405020304" pitchFamily="18" charset="0"/>
              </a:rPr>
              <a:t> </a:t>
            </a:r>
            <a:r>
              <a:rPr lang="ru-RU" sz="2000" dirty="0" err="1">
                <a:solidFill>
                  <a:schemeClr val="bg1"/>
                </a:solidFill>
                <a:effectLst/>
                <a:latin typeface="Times New Roman CYR" panose="02020603050405020304" pitchFamily="18" charset="0"/>
                <a:ea typeface="Times New Roman" panose="02020603050405020304" pitchFamily="18" charset="0"/>
              </a:rPr>
              <a:t>випускну</a:t>
            </a:r>
            <a:r>
              <a:rPr lang="ru-RU" sz="2000" dirty="0">
                <a:solidFill>
                  <a:schemeClr val="bg1"/>
                </a:solidFill>
                <a:effectLst/>
                <a:latin typeface="Times New Roman CYR" panose="02020603050405020304" pitchFamily="18" charset="0"/>
                <a:ea typeface="Times New Roman" panose="02020603050405020304" pitchFamily="18" charset="0"/>
              </a:rPr>
              <a:t> роботу</a:t>
            </a:r>
            <a:r>
              <a:rPr lang="uk-UA" sz="2000" dirty="0">
                <a:solidFill>
                  <a:schemeClr val="bg1"/>
                </a:solidFill>
                <a:effectLst/>
                <a:latin typeface="Times New Roman CYR" panose="02020603050405020304" pitchFamily="18" charset="0"/>
                <a:ea typeface="Times New Roman" panose="02020603050405020304" pitchFamily="18" charset="0"/>
              </a:rPr>
              <a:t>,</a:t>
            </a:r>
            <a:r>
              <a:rPr lang="ru-RU" sz="2000" dirty="0">
                <a:solidFill>
                  <a:schemeClr val="bg1"/>
                </a:solidFill>
                <a:effectLst/>
                <a:latin typeface="Times New Roman CYR" panose="02020603050405020304" pitchFamily="18" charset="0"/>
                <a:ea typeface="Times New Roman" panose="02020603050405020304" pitchFamily="18" charset="0"/>
              </a:rPr>
              <a:t> </a:t>
            </a:r>
            <a:r>
              <a:rPr lang="ru-RU" sz="2000" dirty="0" err="1">
                <a:solidFill>
                  <a:schemeClr val="bg1"/>
                </a:solidFill>
                <a:effectLst/>
                <a:latin typeface="Times New Roman CYR" panose="02020603050405020304" pitchFamily="18" charset="0"/>
                <a:ea typeface="Times New Roman" panose="02020603050405020304" pitchFamily="18" charset="0"/>
              </a:rPr>
              <a:t>або</a:t>
            </a:r>
            <a:r>
              <a:rPr lang="ru-RU" sz="2000" dirty="0">
                <a:solidFill>
                  <a:schemeClr val="bg1"/>
                </a:solidFill>
                <a:effectLst/>
                <a:latin typeface="Times New Roman CYR" panose="02020603050405020304" pitchFamily="18" charset="0"/>
                <a:ea typeface="Times New Roman" panose="02020603050405020304" pitchFamily="18" charset="0"/>
              </a:rPr>
              <a:t> не </a:t>
            </a:r>
            <a:r>
              <a:rPr lang="ru-RU" sz="2000" dirty="0" err="1">
                <a:solidFill>
                  <a:schemeClr val="bg1"/>
                </a:solidFill>
                <a:effectLst/>
                <a:latin typeface="Times New Roman CYR" panose="02020603050405020304" pitchFamily="18" charset="0"/>
                <a:ea typeface="Times New Roman" panose="02020603050405020304" pitchFamily="18" charset="0"/>
              </a:rPr>
              <a:t>склав</a:t>
            </a:r>
            <a:r>
              <a:rPr lang="ru-RU" sz="2000" dirty="0">
                <a:solidFill>
                  <a:schemeClr val="bg1"/>
                </a:solidFill>
                <a:effectLst/>
                <a:latin typeface="Times New Roman CYR" panose="02020603050405020304" pitchFamily="18" charset="0"/>
                <a:ea typeface="Times New Roman" panose="02020603050405020304" pitchFamily="18" charset="0"/>
              </a:rPr>
              <a:t> </a:t>
            </a:r>
            <a:r>
              <a:rPr lang="ru-RU" sz="2000" dirty="0" err="1">
                <a:solidFill>
                  <a:schemeClr val="bg1"/>
                </a:solidFill>
                <a:effectLst/>
                <a:latin typeface="Times New Roman CYR" panose="02020603050405020304" pitchFamily="18" charset="0"/>
                <a:ea typeface="Times New Roman" panose="02020603050405020304" pitchFamily="18" charset="0"/>
              </a:rPr>
              <a:t>випускний</a:t>
            </a:r>
            <a:r>
              <a:rPr lang="ru-RU" sz="2000" dirty="0">
                <a:solidFill>
                  <a:schemeClr val="bg1"/>
                </a:solidFill>
                <a:effectLst/>
                <a:latin typeface="Times New Roman CYR" panose="02020603050405020304" pitchFamily="18" charset="0"/>
                <a:ea typeface="Times New Roman" panose="02020603050405020304" pitchFamily="18" charset="0"/>
              </a:rPr>
              <a:t> </a:t>
            </a:r>
            <a:r>
              <a:rPr lang="ru-RU" sz="2000" dirty="0" err="1">
                <a:solidFill>
                  <a:schemeClr val="bg1"/>
                </a:solidFill>
                <a:effectLst/>
                <a:latin typeface="Times New Roman CYR" panose="02020603050405020304" pitchFamily="18" charset="0"/>
                <a:ea typeface="Times New Roman" panose="02020603050405020304" pitchFamily="18" charset="0"/>
              </a:rPr>
              <a:t>екзамен</a:t>
            </a:r>
            <a:r>
              <a:rPr lang="ru-RU" sz="2000" dirty="0">
                <a:solidFill>
                  <a:schemeClr val="bg1"/>
                </a:solidFill>
                <a:effectLst/>
                <a:latin typeface="Times New Roman CYR" panose="02020603050405020304" pitchFamily="18" charset="0"/>
                <a:ea typeface="Times New Roman" panose="02020603050405020304" pitchFamily="18" charset="0"/>
              </a:rPr>
              <a:t>, </a:t>
            </a:r>
            <a:r>
              <a:rPr lang="ru-RU" sz="2000" dirty="0" err="1">
                <a:solidFill>
                  <a:schemeClr val="bg1"/>
                </a:solidFill>
                <a:effectLst/>
                <a:latin typeface="Times New Roman CYR" panose="02020603050405020304" pitchFamily="18" charset="0"/>
                <a:ea typeface="Times New Roman" panose="02020603050405020304" pitchFamily="18" charset="0"/>
              </a:rPr>
              <a:t>або</a:t>
            </a:r>
            <a:r>
              <a:rPr lang="ru-RU" sz="2000" dirty="0">
                <a:solidFill>
                  <a:schemeClr val="bg1"/>
                </a:solidFill>
                <a:effectLst/>
                <a:latin typeface="Times New Roman CYR" panose="02020603050405020304" pitchFamily="18" charset="0"/>
                <a:ea typeface="Times New Roman" panose="02020603050405020304" pitchFamily="18" charset="0"/>
              </a:rPr>
              <a:t> не </a:t>
            </a:r>
            <a:r>
              <a:rPr lang="ru-RU" sz="2000" dirty="0" err="1">
                <a:solidFill>
                  <a:schemeClr val="bg1"/>
                </a:solidFill>
                <a:effectLst/>
                <a:latin typeface="Times New Roman CYR" panose="02020603050405020304" pitchFamily="18" charset="0"/>
                <a:ea typeface="Times New Roman" panose="02020603050405020304" pitchFamily="18" charset="0"/>
              </a:rPr>
              <a:t>з</a:t>
            </a:r>
            <a:r>
              <a:rPr lang="ru-RU" sz="2000" dirty="0" err="1">
                <a:solidFill>
                  <a:schemeClr val="bg1"/>
                </a:solidFill>
                <a:effectLst/>
                <a:latin typeface="Times New Roman" panose="02020603050405020304" pitchFamily="18" charset="0"/>
                <a:ea typeface="Times New Roman" panose="02020603050405020304" pitchFamily="18" charset="0"/>
              </a:rPr>
              <a:t>’</a:t>
            </a:r>
            <a:r>
              <a:rPr lang="ru-RU" sz="2000" dirty="0" err="1">
                <a:solidFill>
                  <a:schemeClr val="bg1"/>
                </a:solidFill>
                <a:effectLst/>
                <a:latin typeface="Times New Roman CYR" panose="02020603050405020304" pitchFamily="18" charset="0"/>
                <a:ea typeface="Times New Roman" panose="02020603050405020304" pitchFamily="18" charset="0"/>
              </a:rPr>
              <a:t>явився</a:t>
            </a:r>
            <a:r>
              <a:rPr lang="ru-RU" sz="2000" dirty="0">
                <a:solidFill>
                  <a:schemeClr val="bg1"/>
                </a:solidFill>
                <a:effectLst/>
                <a:latin typeface="Times New Roman CYR" panose="02020603050405020304" pitchFamily="18" charset="0"/>
                <a:ea typeface="Times New Roman" panose="02020603050405020304" pitchFamily="18" charset="0"/>
              </a:rPr>
              <a:t> на </a:t>
            </a:r>
            <a:r>
              <a:rPr lang="ru-RU" sz="2000" dirty="0" err="1">
                <a:solidFill>
                  <a:schemeClr val="bg1"/>
                </a:solidFill>
                <a:effectLst/>
                <a:latin typeface="Times New Roman CYR" panose="02020603050405020304" pitchFamily="18" charset="0"/>
                <a:ea typeface="Times New Roman" panose="02020603050405020304" pitchFamily="18" charset="0"/>
              </a:rPr>
              <a:t>захист</a:t>
            </a:r>
            <a:r>
              <a:rPr lang="ru-RU" sz="2000" dirty="0">
                <a:solidFill>
                  <a:schemeClr val="bg1"/>
                </a:solidFill>
                <a:effectLst/>
                <a:latin typeface="Times New Roman CYR" panose="02020603050405020304" pitchFamily="18" charset="0"/>
                <a:ea typeface="Times New Roman" panose="02020603050405020304" pitchFamily="18" charset="0"/>
              </a:rPr>
              <a:t> (</a:t>
            </a:r>
            <a:r>
              <a:rPr lang="ru-RU" sz="2000" dirty="0" err="1">
                <a:solidFill>
                  <a:schemeClr val="bg1"/>
                </a:solidFill>
                <a:effectLst/>
                <a:latin typeface="Times New Roman CYR" panose="02020603050405020304" pitchFamily="18" charset="0"/>
                <a:ea typeface="Times New Roman" panose="02020603050405020304" pitchFamily="18" charset="0"/>
              </a:rPr>
              <a:t>випускний</a:t>
            </a:r>
            <a:r>
              <a:rPr lang="ru-RU" sz="2000" dirty="0">
                <a:solidFill>
                  <a:schemeClr val="bg1"/>
                </a:solidFill>
                <a:effectLst/>
                <a:latin typeface="Times New Roman CYR" panose="02020603050405020304" pitchFamily="18" charset="0"/>
                <a:ea typeface="Times New Roman" panose="02020603050405020304" pitchFamily="18" charset="0"/>
              </a:rPr>
              <a:t> </a:t>
            </a:r>
            <a:r>
              <a:rPr lang="ru-RU" sz="2000" dirty="0" err="1">
                <a:solidFill>
                  <a:schemeClr val="bg1"/>
                </a:solidFill>
                <a:effectLst/>
                <a:latin typeface="Times New Roman CYR" panose="02020603050405020304" pitchFamily="18" charset="0"/>
                <a:ea typeface="Times New Roman" panose="02020603050405020304" pitchFamily="18" charset="0"/>
              </a:rPr>
              <a:t>екзамен</a:t>
            </a:r>
            <a:r>
              <a:rPr lang="ru-RU" sz="2000" dirty="0">
                <a:solidFill>
                  <a:schemeClr val="bg1"/>
                </a:solidFill>
                <a:effectLst/>
                <a:latin typeface="Times New Roman CYR" panose="02020603050405020304" pitchFamily="18" charset="0"/>
                <a:ea typeface="Times New Roman" panose="02020603050405020304" pitchFamily="18" charset="0"/>
              </a:rPr>
              <a:t>) без </a:t>
            </a:r>
            <a:r>
              <a:rPr lang="ru-RU" sz="2000" dirty="0" err="1">
                <a:solidFill>
                  <a:schemeClr val="bg1"/>
                </a:solidFill>
                <a:effectLst/>
                <a:latin typeface="Times New Roman CYR" panose="02020603050405020304" pitchFamily="18" charset="0"/>
                <a:ea typeface="Times New Roman" panose="02020603050405020304" pitchFamily="18" charset="0"/>
              </a:rPr>
              <a:t>поважних</a:t>
            </a:r>
            <a:r>
              <a:rPr lang="ru-RU" sz="2000" dirty="0">
                <a:solidFill>
                  <a:schemeClr val="bg1"/>
                </a:solidFill>
                <a:effectLst/>
                <a:latin typeface="Times New Roman CYR" panose="02020603050405020304" pitchFamily="18" charset="0"/>
                <a:ea typeface="Times New Roman" panose="02020603050405020304" pitchFamily="18" charset="0"/>
              </a:rPr>
              <a:t> причин, </a:t>
            </a:r>
            <a:r>
              <a:rPr lang="ru-RU" sz="2000" dirty="0" err="1">
                <a:solidFill>
                  <a:schemeClr val="bg1"/>
                </a:solidFill>
                <a:effectLst/>
                <a:latin typeface="Times New Roman CYR" panose="02020603050405020304" pitchFamily="18" charset="0"/>
                <a:ea typeface="Times New Roman" panose="02020603050405020304" pitchFamily="18" charset="0"/>
              </a:rPr>
              <a:t>відраховується</a:t>
            </a:r>
            <a:r>
              <a:rPr lang="ru-RU" sz="2000" dirty="0">
                <a:solidFill>
                  <a:schemeClr val="bg1"/>
                </a:solidFill>
                <a:effectLst/>
                <a:latin typeface="Times New Roman CYR" panose="02020603050405020304" pitchFamily="18" charset="0"/>
                <a:ea typeface="Times New Roman" panose="02020603050405020304" pitchFamily="18" charset="0"/>
              </a:rPr>
              <a:t> з </a:t>
            </a:r>
            <a:r>
              <a:rPr lang="ru-RU" sz="2000" dirty="0" err="1">
                <a:solidFill>
                  <a:schemeClr val="bg1"/>
                </a:solidFill>
                <a:effectLst/>
                <a:latin typeface="Times New Roman CYR" panose="02020603050405020304" pitchFamily="18" charset="0"/>
                <a:ea typeface="Times New Roman" panose="02020603050405020304" pitchFamily="18" charset="0"/>
              </a:rPr>
              <a:t>університету</a:t>
            </a:r>
            <a:r>
              <a:rPr lang="ru-RU" sz="2000" dirty="0">
                <a:solidFill>
                  <a:schemeClr val="bg1"/>
                </a:solidFill>
                <a:effectLst/>
                <a:latin typeface="Times New Roman CYR" panose="02020603050405020304" pitchFamily="18" charset="0"/>
                <a:ea typeface="Times New Roman" panose="02020603050405020304" pitchFamily="18" charset="0"/>
              </a:rPr>
              <a:t> як </a:t>
            </a:r>
            <a:r>
              <a:rPr lang="ru-RU" sz="2000" dirty="0" err="1">
                <a:solidFill>
                  <a:schemeClr val="bg1"/>
                </a:solidFill>
                <a:effectLst/>
                <a:latin typeface="Times New Roman CYR" panose="02020603050405020304" pitchFamily="18" charset="0"/>
                <a:ea typeface="Times New Roman" panose="02020603050405020304" pitchFamily="18" charset="0"/>
              </a:rPr>
              <a:t>такий</a:t>
            </a:r>
            <a:r>
              <a:rPr lang="ru-RU" sz="2000" dirty="0">
                <a:solidFill>
                  <a:schemeClr val="bg1"/>
                </a:solidFill>
                <a:effectLst/>
                <a:latin typeface="Times New Roman CYR" panose="02020603050405020304" pitchFamily="18" charset="0"/>
                <a:ea typeface="Times New Roman" panose="02020603050405020304" pitchFamily="18" charset="0"/>
              </a:rPr>
              <a:t>, </a:t>
            </a:r>
            <a:r>
              <a:rPr lang="ru-RU" sz="2000" dirty="0" err="1">
                <a:solidFill>
                  <a:schemeClr val="bg1"/>
                </a:solidFill>
                <a:effectLst/>
                <a:latin typeface="Times New Roman CYR" panose="02020603050405020304" pitchFamily="18" charset="0"/>
                <a:ea typeface="Times New Roman" panose="02020603050405020304" pitchFamily="18" charset="0"/>
              </a:rPr>
              <a:t>що</a:t>
            </a:r>
            <a:r>
              <a:rPr lang="ru-RU" sz="2000" dirty="0">
                <a:solidFill>
                  <a:schemeClr val="bg1"/>
                </a:solidFill>
                <a:effectLst/>
                <a:latin typeface="Times New Roman CYR" panose="02020603050405020304" pitchFamily="18" charset="0"/>
                <a:ea typeface="Times New Roman" panose="02020603050405020304" pitchFamily="18" charset="0"/>
              </a:rPr>
              <a:t> не </a:t>
            </a:r>
            <a:r>
              <a:rPr lang="ru-RU" sz="2000" dirty="0" err="1">
                <a:solidFill>
                  <a:schemeClr val="bg1"/>
                </a:solidFill>
                <a:effectLst/>
                <a:latin typeface="Times New Roman CYR" panose="02020603050405020304" pitchFamily="18" charset="0"/>
                <a:ea typeface="Times New Roman" panose="02020603050405020304" pitchFamily="18" charset="0"/>
              </a:rPr>
              <a:t>пройшов</a:t>
            </a:r>
            <a:r>
              <a:rPr lang="ru-RU" sz="2000" dirty="0">
                <a:solidFill>
                  <a:schemeClr val="bg1"/>
                </a:solidFill>
                <a:effectLst/>
                <a:latin typeface="Times New Roman CYR" panose="02020603050405020304" pitchFamily="18" charset="0"/>
                <a:ea typeface="Times New Roman" panose="02020603050405020304" pitchFamily="18" charset="0"/>
              </a:rPr>
              <a:t> </a:t>
            </a:r>
            <a:r>
              <a:rPr lang="ru-RU" sz="2000" dirty="0" err="1">
                <a:solidFill>
                  <a:schemeClr val="bg1"/>
                </a:solidFill>
                <a:effectLst/>
                <a:latin typeface="Times New Roman CYR" panose="02020603050405020304" pitchFamily="18" charset="0"/>
                <a:ea typeface="Times New Roman" panose="02020603050405020304" pitchFamily="18" charset="0"/>
              </a:rPr>
              <a:t>Атестації</a:t>
            </a:r>
            <a:r>
              <a:rPr lang="ru-RU" sz="1800" dirty="0">
                <a:solidFill>
                  <a:schemeClr val="bg1"/>
                </a:solidFill>
                <a:effectLst/>
                <a:latin typeface="Times New Roman CYR" panose="02020603050405020304" pitchFamily="18" charset="0"/>
                <a:ea typeface="Times New Roman" panose="02020603050405020304" pitchFamily="18" charset="0"/>
              </a:rPr>
              <a:t>.</a:t>
            </a:r>
            <a:endParaRPr lang="ru-RU" sz="1800" dirty="0">
              <a:solidFill>
                <a:schemeClr val="bg1"/>
              </a:solidFill>
              <a:effectLst/>
              <a:latin typeface="Times New Roman" panose="02020603050405020304" pitchFamily="18" charset="0"/>
              <a:ea typeface="Times New Roman" panose="02020603050405020304" pitchFamily="18" charset="0"/>
            </a:endParaRPr>
          </a:p>
          <a:p>
            <a:pPr algn="just">
              <a:spcAft>
                <a:spcPts val="0"/>
              </a:spcAft>
            </a:pPr>
            <a:endParaRPr lang="ru-RU" sz="1800" dirty="0">
              <a:solidFill>
                <a:schemeClr val="bg1"/>
              </a:solidFill>
              <a:effectLst/>
              <a:latin typeface="Times New Roman" panose="02020603050405020304" pitchFamily="18" charset="0"/>
              <a:ea typeface="Times New Roman" panose="02020603050405020304" pitchFamily="18" charset="0"/>
            </a:endParaRPr>
          </a:p>
          <a:p>
            <a:pPr algn="just">
              <a:spcAft>
                <a:spcPts val="0"/>
              </a:spcAft>
            </a:pPr>
            <a:endParaRPr lang="ru-RU" sz="2000" dirty="0">
              <a:effectLst/>
              <a:latin typeface="Times New Roman" panose="02020603050405020304" pitchFamily="18" charset="0"/>
              <a:ea typeface="Times New Roman" panose="02020603050405020304" pitchFamily="18" charset="0"/>
            </a:endParaRPr>
          </a:p>
        </p:txBody>
      </p:sp>
      <p:sp>
        <p:nvSpPr>
          <p:cNvPr id="5" name="Прямокутник 4">
            <a:extLst>
              <a:ext uri="{FF2B5EF4-FFF2-40B4-BE49-F238E27FC236}">
                <a16:creationId xmlns:a16="http://schemas.microsoft.com/office/drawing/2014/main" id="{41AA1158-4386-4F7F-B7E1-97CDCA246DF5}"/>
              </a:ext>
            </a:extLst>
          </p:cNvPr>
          <p:cNvSpPr/>
          <p:nvPr/>
        </p:nvSpPr>
        <p:spPr>
          <a:xfrm>
            <a:off x="1091045" y="976745"/>
            <a:ext cx="10359735" cy="883228"/>
          </a:xfrm>
          <a:prstGeom prst="rect">
            <a:avLst/>
          </a:prstGeom>
          <a:solidFill>
            <a:schemeClr val="accent6">
              <a:lumMod val="5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fontAlgn="base">
              <a:spcBef>
                <a:spcPct val="0"/>
              </a:spcBef>
              <a:spcAft>
                <a:spcPct val="0"/>
              </a:spcAft>
            </a:pPr>
            <a:r>
              <a:rPr lang="uk-UA" sz="2000" b="1" dirty="0">
                <a:solidFill>
                  <a:srgbClr val="FFFFFF"/>
                </a:solidFill>
                <a:latin typeface="Times New Roman" panose="02020603050405020304" pitchFamily="18" charset="0"/>
                <a:cs typeface="Times New Roman" panose="02020603050405020304" pitchFamily="18" charset="0"/>
              </a:rPr>
              <a:t>ВИМОГИ ДО РОБОТИ ЕКЗАМЕНАЦІЙНОЇ КОМІСІЇ:</a:t>
            </a:r>
            <a:endParaRPr lang="ru-RU" sz="2000" b="1"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05804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6E6B1B11-76BC-4204-AE9B-6AC07F1B78C8}"/>
              </a:ext>
            </a:extLst>
          </p:cNvPr>
          <p:cNvSpPr/>
          <p:nvPr/>
        </p:nvSpPr>
        <p:spPr>
          <a:xfrm>
            <a:off x="1080655" y="3648268"/>
            <a:ext cx="10557163" cy="243041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indent="450215" algn="just">
              <a:spcAft>
                <a:spcPts val="0"/>
              </a:spcAft>
            </a:pPr>
            <a:r>
              <a:rPr lang="uk-UA" sz="2000" b="1" i="1" dirty="0">
                <a:effectLst/>
                <a:latin typeface="Times New Roman" panose="02020603050405020304" pitchFamily="18" charset="0"/>
                <a:ea typeface="Times New Roman" panose="02020603050405020304" pitchFamily="18" charset="0"/>
              </a:rPr>
              <a:t>Основними завданнями виконання  бакалаврської (магістерської) роботи є:</a:t>
            </a:r>
            <a:endParaRPr lang="ru-RU" sz="20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Wingdings" panose="05000000000000000000" pitchFamily="2" charset="2"/>
              <a:buChar char="Ø"/>
              <a:tabLst>
                <a:tab pos="678180" algn="l"/>
              </a:tabLst>
            </a:pPr>
            <a:r>
              <a:rPr lang="uk-UA" sz="2000" dirty="0">
                <a:effectLst/>
                <a:latin typeface="Times New Roman" panose="02020603050405020304" pitchFamily="18" charset="0"/>
                <a:ea typeface="Times New Roman" panose="02020603050405020304" pitchFamily="18" charset="0"/>
                <a:cs typeface="Symbol" panose="05050102010706020507" pitchFamily="18" charset="2"/>
              </a:rPr>
              <a:t>Закріплення та поглиблення теоретичних знань та набуття умінь самостійного вирішення конкретних завдань галузі;</a:t>
            </a:r>
            <a:endParaRPr lang="ru-RU" sz="2000"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lgn="just">
              <a:spcAft>
                <a:spcPts val="0"/>
              </a:spcAft>
              <a:buFont typeface="Wingdings" panose="05000000000000000000" pitchFamily="2" charset="2"/>
              <a:buChar char="Ø"/>
              <a:tabLst>
                <a:tab pos="678180" algn="l"/>
              </a:tabLst>
            </a:pPr>
            <a:r>
              <a:rPr lang="uk-UA" sz="2000" dirty="0">
                <a:effectLst/>
                <a:latin typeface="Times New Roman" panose="02020603050405020304" pitchFamily="18" charset="0"/>
                <a:ea typeface="Times New Roman" panose="02020603050405020304" pitchFamily="18" charset="0"/>
                <a:cs typeface="Symbol" panose="05050102010706020507" pitchFamily="18" charset="2"/>
              </a:rPr>
              <a:t>Розвиток умінь студента самостійно систематизувати та аналізувати літературу з теми, оволодіння методикою досліджень узагальнень та логічного викладу матеріалу;</a:t>
            </a:r>
            <a:endParaRPr lang="ru-RU" sz="2000"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lgn="just">
              <a:spcAft>
                <a:spcPts val="0"/>
              </a:spcAft>
              <a:buFont typeface="Wingdings" panose="05000000000000000000" pitchFamily="2" charset="2"/>
              <a:buChar char="Ø"/>
              <a:tabLst>
                <a:tab pos="678180" algn="l"/>
              </a:tabLst>
            </a:pPr>
            <a:r>
              <a:rPr lang="uk-UA" sz="2000" dirty="0">
                <a:effectLst/>
                <a:latin typeface="Times New Roman" panose="02020603050405020304" pitchFamily="18" charset="0"/>
                <a:ea typeface="Times New Roman" panose="02020603050405020304" pitchFamily="18" charset="0"/>
                <a:cs typeface="Symbol" panose="05050102010706020507" pitchFamily="18" charset="2"/>
              </a:rPr>
              <a:t>Здатність до використання методів інформаційно-аналітичного дослідження.</a:t>
            </a:r>
            <a:endParaRPr lang="ru-RU" sz="2000" dirty="0">
              <a:effectLst/>
              <a:latin typeface="Times New Roman" panose="02020603050405020304" pitchFamily="18" charset="0"/>
              <a:ea typeface="Times New Roman" panose="02020603050405020304" pitchFamily="18" charset="0"/>
              <a:cs typeface="Symbol" panose="05050102010706020507" pitchFamily="18" charset="2"/>
            </a:endParaRPr>
          </a:p>
        </p:txBody>
      </p:sp>
      <p:sp>
        <p:nvSpPr>
          <p:cNvPr id="5" name="Прямокутник 4">
            <a:extLst>
              <a:ext uri="{FF2B5EF4-FFF2-40B4-BE49-F238E27FC236}">
                <a16:creationId xmlns:a16="http://schemas.microsoft.com/office/drawing/2014/main" id="{41AA1158-4386-4F7F-B7E1-97CDCA246DF5}"/>
              </a:ext>
            </a:extLst>
          </p:cNvPr>
          <p:cNvSpPr/>
          <p:nvPr/>
        </p:nvSpPr>
        <p:spPr>
          <a:xfrm>
            <a:off x="1080655" y="1052735"/>
            <a:ext cx="10557163" cy="225030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spcAft>
                <a:spcPts val="0"/>
              </a:spcAft>
            </a:pPr>
            <a:r>
              <a:rPr lang="uk-UA" sz="2000" b="1" i="1" dirty="0">
                <a:solidFill>
                  <a:schemeClr val="bg1"/>
                </a:solidFill>
                <a:effectLst/>
                <a:latin typeface="Times New Roman CYR" panose="02020603050405020304" pitchFamily="18" charset="0"/>
                <a:ea typeface="Times New Roman" panose="02020603050405020304" pitchFamily="18" charset="0"/>
              </a:rPr>
              <a:t>Бакалаврська (магістерська) робота </a:t>
            </a:r>
            <a:r>
              <a:rPr lang="uk-UA" sz="2000" dirty="0">
                <a:solidFill>
                  <a:schemeClr val="bg1"/>
                </a:solidFill>
                <a:effectLst/>
                <a:latin typeface="Times New Roman" panose="02020603050405020304" pitchFamily="18" charset="0"/>
                <a:ea typeface="Times New Roman" panose="02020603050405020304" pitchFamily="18" charset="0"/>
              </a:rPr>
              <a:t>– </a:t>
            </a:r>
            <a:r>
              <a:rPr lang="uk-UA" sz="2000" dirty="0">
                <a:solidFill>
                  <a:schemeClr val="bg1"/>
                </a:solidFill>
                <a:effectLst/>
                <a:latin typeface="Times New Roman CYR" panose="02020603050405020304" pitchFamily="18" charset="0"/>
                <a:ea typeface="Times New Roman" panose="02020603050405020304" pitchFamily="18" charset="0"/>
              </a:rPr>
              <a:t>це індивідуальне або колективне завдання дослідницького, творчого чи проектно-конструкторського характеру, яке виконує студент на завершальному етапі фахової підготовки за освітнім ступенем бакалавра (бакалаврська) чи магістра (магістерська), і є однією із форм виявлення теоретичних і практичних знань, уміння їх застосовувати при розв</a:t>
            </a:r>
            <a:r>
              <a:rPr lang="uk-UA" sz="2000" dirty="0">
                <a:solidFill>
                  <a:schemeClr val="bg1"/>
                </a:solidFill>
                <a:effectLst/>
                <a:latin typeface="Times New Roman" panose="02020603050405020304" pitchFamily="18" charset="0"/>
                <a:ea typeface="Times New Roman" panose="02020603050405020304" pitchFamily="18" charset="0"/>
              </a:rPr>
              <a:t>’</a:t>
            </a:r>
            <a:r>
              <a:rPr lang="uk-UA" sz="2000" dirty="0">
                <a:solidFill>
                  <a:schemeClr val="bg1"/>
                </a:solidFill>
                <a:effectLst/>
                <a:latin typeface="Times New Roman CYR" panose="02020603050405020304" pitchFamily="18" charset="0"/>
                <a:ea typeface="Times New Roman" panose="02020603050405020304" pitchFamily="18" charset="0"/>
              </a:rPr>
              <a:t>язуванні конкретних наукових, технічних, соціальних та виробничих завдань.</a:t>
            </a:r>
            <a:endParaRPr lang="ru-RU" sz="20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591206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6E6B1B11-76BC-4204-AE9B-6AC07F1B78C8}"/>
              </a:ext>
            </a:extLst>
          </p:cNvPr>
          <p:cNvSpPr/>
          <p:nvPr/>
        </p:nvSpPr>
        <p:spPr>
          <a:xfrm>
            <a:off x="1091046" y="1968760"/>
            <a:ext cx="10359736" cy="446003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indent="450215" algn="just">
              <a:spcAft>
                <a:spcPts val="0"/>
              </a:spcAft>
            </a:pPr>
            <a:r>
              <a:rPr lang="uk-UA" sz="2400" b="1" i="1" dirty="0">
                <a:effectLst/>
                <a:latin typeface="Times New Roman" panose="02020603050405020304" pitchFamily="18" charset="0"/>
                <a:ea typeface="Times New Roman" panose="02020603050405020304" pitchFamily="18" charset="0"/>
              </a:rPr>
              <a:t>Студент повинен: </a:t>
            </a:r>
          </a:p>
          <a:p>
            <a:pPr marL="342900" lvl="0" indent="-342900" algn="just">
              <a:spcAft>
                <a:spcPts val="0"/>
              </a:spcAft>
              <a:buFont typeface="Wingdings" panose="05000000000000000000" pitchFamily="2" charset="2"/>
              <a:buChar char="Ø"/>
              <a:tabLst>
                <a:tab pos="457200" algn="l"/>
              </a:tabLst>
            </a:pPr>
            <a:r>
              <a:rPr lang="uk-UA" sz="2000" dirty="0">
                <a:effectLst/>
                <a:latin typeface="Times New Roman" panose="02020603050405020304" pitchFamily="18" charset="0"/>
                <a:ea typeface="Times New Roman" panose="02020603050405020304" pitchFamily="18" charset="0"/>
                <a:cs typeface="Symbol" panose="05050102010706020507" pitchFamily="18" charset="2"/>
              </a:rPr>
              <a:t>Показати </a:t>
            </a:r>
            <a:r>
              <a:rPr lang="uk-UA" sz="2000" dirty="0" err="1">
                <a:effectLst/>
                <a:latin typeface="Times New Roman" panose="02020603050405020304" pitchFamily="18" charset="0"/>
                <a:ea typeface="Times New Roman" panose="02020603050405020304" pitchFamily="18" charset="0"/>
                <a:cs typeface="Symbol" panose="05050102010706020507" pitchFamily="18" charset="2"/>
              </a:rPr>
              <a:t>датність</a:t>
            </a:r>
            <a:r>
              <a:rPr lang="uk-UA" sz="2000" dirty="0">
                <a:effectLst/>
                <a:latin typeface="Times New Roman" panose="02020603050405020304" pitchFamily="18" charset="0"/>
                <a:ea typeface="Times New Roman" panose="02020603050405020304" pitchFamily="18" charset="0"/>
                <a:cs typeface="Symbol" panose="05050102010706020507" pitchFamily="18" charset="2"/>
              </a:rPr>
              <a:t> до критичного осмислення різних наукових підходів щодо означеної проблеми.</a:t>
            </a:r>
            <a:endParaRPr lang="ru-RU" sz="2000"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lgn="just">
              <a:spcAft>
                <a:spcPts val="0"/>
              </a:spcAft>
              <a:buFont typeface="Wingdings" panose="05000000000000000000" pitchFamily="2" charset="2"/>
              <a:buChar char="Ø"/>
              <a:tabLst>
                <a:tab pos="457200" algn="l"/>
              </a:tabLst>
            </a:pPr>
            <a:r>
              <a:rPr lang="uk-UA" sz="2000" dirty="0">
                <a:effectLst/>
                <a:latin typeface="Times New Roman" panose="02020603050405020304" pitchFamily="18" charset="0"/>
                <a:ea typeface="Times New Roman" panose="02020603050405020304" pitchFamily="18" charset="0"/>
                <a:cs typeface="Symbol" panose="05050102010706020507" pitchFamily="18" charset="2"/>
              </a:rPr>
              <a:t>Обґрунтувати актуальність теми, відповідність її сучасному стану розвитку науки, практичним завданням галузі.</a:t>
            </a:r>
            <a:endParaRPr lang="ru-RU" sz="2000"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lgn="just">
              <a:spcAft>
                <a:spcPts val="0"/>
              </a:spcAft>
              <a:buFont typeface="Wingdings" panose="05000000000000000000" pitchFamily="2" charset="2"/>
              <a:buChar char="Ø"/>
              <a:tabLst>
                <a:tab pos="457200" algn="l"/>
              </a:tabLst>
            </a:pPr>
            <a:r>
              <a:rPr lang="uk-UA" sz="2000" dirty="0">
                <a:effectLst/>
                <a:latin typeface="Times New Roman" panose="02020603050405020304" pitchFamily="18" charset="0"/>
                <a:ea typeface="Times New Roman" panose="02020603050405020304" pitchFamily="18" charset="0"/>
                <a:cs typeface="Symbol" panose="05050102010706020507" pitchFamily="18" charset="2"/>
              </a:rPr>
              <a:t>Уміти критично аналізувати дисертаційні дослідження, монографічні та періодичні видання з теми, узагальнювати матеріали діяльності підприємств і організацій, робити аналітичні висновки і пропозиції.</a:t>
            </a:r>
            <a:endParaRPr lang="ru-RU" sz="2000"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lgn="just">
              <a:spcAft>
                <a:spcPts val="0"/>
              </a:spcAft>
              <a:buFont typeface="Wingdings" panose="05000000000000000000" pitchFamily="2" charset="2"/>
              <a:buChar char="Ø"/>
              <a:tabLst>
                <a:tab pos="457200" algn="l"/>
              </a:tabLst>
            </a:pPr>
            <a:r>
              <a:rPr lang="uk-UA" sz="2000" dirty="0">
                <a:effectLst/>
                <a:latin typeface="Times New Roman" panose="02020603050405020304" pitchFamily="18" charset="0"/>
                <a:ea typeface="Times New Roman" panose="02020603050405020304" pitchFamily="18" charset="0"/>
                <a:cs typeface="Symbol" panose="05050102010706020507" pitchFamily="18" charset="2"/>
              </a:rPr>
              <a:t>Дати характеристику історії досліджуваної проблеми.</a:t>
            </a:r>
            <a:endParaRPr lang="ru-RU" sz="2000"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lgn="just">
              <a:spcAft>
                <a:spcPts val="0"/>
              </a:spcAft>
              <a:buFont typeface="Wingdings" panose="05000000000000000000" pitchFamily="2" charset="2"/>
              <a:buChar char="Ø"/>
              <a:tabLst>
                <a:tab pos="457200" algn="l"/>
              </a:tabLst>
            </a:pPr>
            <a:r>
              <a:rPr lang="uk-UA" sz="2000" dirty="0">
                <a:effectLst/>
                <a:latin typeface="Times New Roman" panose="02020603050405020304" pitchFamily="18" charset="0"/>
                <a:ea typeface="Times New Roman" panose="02020603050405020304" pitchFamily="18" charset="0"/>
                <a:cs typeface="Symbol" panose="05050102010706020507" pitchFamily="18" charset="2"/>
              </a:rPr>
              <a:t>Показати уміння та навички в проведенні експерименту та прогностичного аналізу.</a:t>
            </a:r>
            <a:endParaRPr lang="ru-RU" sz="2000"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lgn="just">
              <a:spcAft>
                <a:spcPts val="0"/>
              </a:spcAft>
              <a:buFont typeface="Wingdings" panose="05000000000000000000" pitchFamily="2" charset="2"/>
              <a:buChar char="Ø"/>
              <a:tabLst>
                <a:tab pos="457200" algn="l"/>
              </a:tabLst>
            </a:pPr>
            <a:r>
              <a:rPr lang="uk-UA" sz="2000" dirty="0">
                <a:effectLst/>
                <a:latin typeface="Times New Roman" panose="02020603050405020304" pitchFamily="18" charset="0"/>
                <a:ea typeface="Times New Roman" panose="02020603050405020304" pitchFamily="18" charset="0"/>
                <a:cs typeface="Symbol" panose="05050102010706020507" pitchFamily="18" charset="2"/>
              </a:rPr>
              <a:t>Уміти узагальнювати результати, формулювати висновки і аргументації, обґрунтувати практичні рекомендації</a:t>
            </a:r>
            <a:r>
              <a:rPr lang="uk-UA" sz="1800" dirty="0">
                <a:effectLst/>
                <a:latin typeface="Times New Roman" panose="02020603050405020304" pitchFamily="18" charset="0"/>
                <a:ea typeface="Times New Roman" panose="02020603050405020304" pitchFamily="18" charset="0"/>
                <a:cs typeface="Symbol" panose="05050102010706020507" pitchFamily="18" charset="2"/>
              </a:rPr>
              <a:t>.</a:t>
            </a:r>
            <a:endParaRPr lang="ru-RU" sz="1800" dirty="0">
              <a:effectLst/>
              <a:latin typeface="Times New Roman" panose="02020603050405020304" pitchFamily="18" charset="0"/>
              <a:ea typeface="Times New Roman" panose="02020603050405020304" pitchFamily="18" charset="0"/>
              <a:cs typeface="Symbol" panose="05050102010706020507" pitchFamily="18" charset="2"/>
            </a:endParaRPr>
          </a:p>
          <a:p>
            <a:pPr algn="just">
              <a:spcAft>
                <a:spcPts val="0"/>
              </a:spcAft>
            </a:pPr>
            <a:endParaRPr lang="ru-RU" sz="2000" dirty="0">
              <a:effectLst/>
              <a:latin typeface="Times New Roman" panose="02020603050405020304" pitchFamily="18" charset="0"/>
              <a:ea typeface="Times New Roman" panose="02020603050405020304" pitchFamily="18" charset="0"/>
            </a:endParaRPr>
          </a:p>
        </p:txBody>
      </p:sp>
      <p:sp>
        <p:nvSpPr>
          <p:cNvPr id="5" name="Прямокутник 4">
            <a:extLst>
              <a:ext uri="{FF2B5EF4-FFF2-40B4-BE49-F238E27FC236}">
                <a16:creationId xmlns:a16="http://schemas.microsoft.com/office/drawing/2014/main" id="{41AA1158-4386-4F7F-B7E1-97CDCA246DF5}"/>
              </a:ext>
            </a:extLst>
          </p:cNvPr>
          <p:cNvSpPr/>
          <p:nvPr/>
        </p:nvSpPr>
        <p:spPr>
          <a:xfrm>
            <a:off x="1091045" y="976745"/>
            <a:ext cx="10359735" cy="81473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fontAlgn="base">
              <a:spcBef>
                <a:spcPct val="0"/>
              </a:spcBef>
              <a:spcAft>
                <a:spcPct val="0"/>
              </a:spcAft>
            </a:pPr>
            <a:r>
              <a:rPr lang="uk-UA" sz="2000" b="1" dirty="0">
                <a:effectLst/>
                <a:latin typeface="Times New Roman" panose="02020603050405020304" pitchFamily="18" charset="0"/>
                <a:ea typeface="Times New Roman" panose="02020603050405020304" pitchFamily="18" charset="0"/>
              </a:rPr>
              <a:t>ОСНОВНІ ВИМОГИ ДО ВИКОНАННЯ БАКАЛАВРСЬКОЇ (МАГІСТЕРСЬКОЇ) РОБОТИ</a:t>
            </a:r>
            <a:r>
              <a:rPr lang="uk-UA" sz="2400" b="1" dirty="0">
                <a:solidFill>
                  <a:schemeClr val="tx1"/>
                </a:solidFill>
                <a:latin typeface="Times New Roman" panose="02020603050405020304" pitchFamily="18" charset="0"/>
                <a:cs typeface="Times New Roman" panose="02020603050405020304" pitchFamily="18" charset="0"/>
              </a:rPr>
              <a:t>:</a:t>
            </a:r>
            <a:endParaRPr lang="ru-RU"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4953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6E6B1B11-76BC-4204-AE9B-6AC07F1B78C8}"/>
              </a:ext>
            </a:extLst>
          </p:cNvPr>
          <p:cNvSpPr/>
          <p:nvPr/>
        </p:nvSpPr>
        <p:spPr>
          <a:xfrm>
            <a:off x="1726162" y="2140527"/>
            <a:ext cx="9267418" cy="3522518"/>
          </a:xfrm>
          <a:prstGeom prst="rect">
            <a:avLst/>
          </a:prstGeom>
          <a:solidFill>
            <a:schemeClr val="accent5">
              <a:lumMod val="2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lvl="0" indent="-342900" algn="just">
              <a:spcAft>
                <a:spcPts val="0"/>
              </a:spcAft>
              <a:buFont typeface="Wingdings" panose="05000000000000000000" pitchFamily="2" charset="2"/>
              <a:buChar char="Ø"/>
              <a:tabLst>
                <a:tab pos="450215" algn="l"/>
              </a:tabLst>
            </a:pPr>
            <a:r>
              <a:rPr lang="uk-UA" sz="2000" dirty="0">
                <a:effectLst/>
                <a:latin typeface="Times New Roman" panose="02020603050405020304" pitchFamily="18" charset="0"/>
                <a:ea typeface="Times New Roman" panose="02020603050405020304" pitchFamily="18" charset="0"/>
                <a:cs typeface="Symbol" panose="05050102010706020507" pitchFamily="18" charset="2"/>
              </a:rPr>
              <a:t>цільова спрямованість;</a:t>
            </a:r>
            <a:endParaRPr lang="ru-RU" sz="2000"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lgn="just">
              <a:spcAft>
                <a:spcPts val="0"/>
              </a:spcAft>
              <a:buFont typeface="Wingdings" panose="05000000000000000000" pitchFamily="2" charset="2"/>
              <a:buChar char="Ø"/>
              <a:tabLst>
                <a:tab pos="450215" algn="l"/>
              </a:tabLst>
            </a:pPr>
            <a:r>
              <a:rPr lang="uk-UA" sz="2000" dirty="0">
                <a:effectLst/>
                <a:latin typeface="Times New Roman" panose="02020603050405020304" pitchFamily="18" charset="0"/>
                <a:ea typeface="Times New Roman" panose="02020603050405020304" pitchFamily="18" charset="0"/>
                <a:cs typeface="Symbol" panose="05050102010706020507" pitchFamily="18" charset="2"/>
              </a:rPr>
              <a:t>чітка побудова;</a:t>
            </a:r>
            <a:endParaRPr lang="ru-RU" sz="2000"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lgn="just">
              <a:spcAft>
                <a:spcPts val="0"/>
              </a:spcAft>
              <a:buFont typeface="Wingdings" panose="05000000000000000000" pitchFamily="2" charset="2"/>
              <a:buChar char="Ø"/>
              <a:tabLst>
                <a:tab pos="450215" algn="l"/>
              </a:tabLst>
            </a:pPr>
            <a:r>
              <a:rPr lang="uk-UA" sz="2000" dirty="0">
                <a:effectLst/>
                <a:latin typeface="Times New Roman" panose="02020603050405020304" pitchFamily="18" charset="0"/>
                <a:ea typeface="Times New Roman" panose="02020603050405020304" pitchFamily="18" charset="0"/>
                <a:cs typeface="Symbol" panose="05050102010706020507" pitchFamily="18" charset="2"/>
              </a:rPr>
              <a:t>логічна послідовність викладу матеріалу;</a:t>
            </a:r>
            <a:endParaRPr lang="ru-RU" sz="2000"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lgn="just">
              <a:spcAft>
                <a:spcPts val="0"/>
              </a:spcAft>
              <a:buFont typeface="Wingdings" panose="05000000000000000000" pitchFamily="2" charset="2"/>
              <a:buChar char="Ø"/>
              <a:tabLst>
                <a:tab pos="450215" algn="l"/>
              </a:tabLst>
            </a:pPr>
            <a:r>
              <a:rPr lang="uk-UA" sz="2000" dirty="0">
                <a:effectLst/>
                <a:latin typeface="Times New Roman" panose="02020603050405020304" pitchFamily="18" charset="0"/>
                <a:ea typeface="Times New Roman" panose="02020603050405020304" pitchFamily="18" charset="0"/>
                <a:cs typeface="Symbol" panose="05050102010706020507" pitchFamily="18" charset="2"/>
              </a:rPr>
              <a:t>глибина дослідження і повнота висвітлення питань;</a:t>
            </a:r>
            <a:endParaRPr lang="ru-RU" sz="2000"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lgn="just">
              <a:spcAft>
                <a:spcPts val="0"/>
              </a:spcAft>
              <a:buFont typeface="Wingdings" panose="05000000000000000000" pitchFamily="2" charset="2"/>
              <a:buChar char="Ø"/>
              <a:tabLst>
                <a:tab pos="450215" algn="l"/>
              </a:tabLst>
            </a:pPr>
            <a:r>
              <a:rPr lang="uk-UA" sz="2000" dirty="0">
                <a:effectLst/>
                <a:latin typeface="Times New Roman" panose="02020603050405020304" pitchFamily="18" charset="0"/>
                <a:ea typeface="Times New Roman" panose="02020603050405020304" pitchFamily="18" charset="0"/>
                <a:cs typeface="Symbol" panose="05050102010706020507" pitchFamily="18" charset="2"/>
              </a:rPr>
              <a:t>переконливість аргументацій;</a:t>
            </a:r>
            <a:endParaRPr lang="ru-RU" sz="2000"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lgn="just">
              <a:spcAft>
                <a:spcPts val="0"/>
              </a:spcAft>
              <a:buFont typeface="Wingdings" panose="05000000000000000000" pitchFamily="2" charset="2"/>
              <a:buChar char="Ø"/>
              <a:tabLst>
                <a:tab pos="450215" algn="l"/>
              </a:tabLst>
            </a:pPr>
            <a:r>
              <a:rPr lang="uk-UA" sz="2000" dirty="0">
                <a:effectLst/>
                <a:latin typeface="Times New Roman" panose="02020603050405020304" pitchFamily="18" charset="0"/>
                <a:ea typeface="Times New Roman" panose="02020603050405020304" pitchFamily="18" charset="0"/>
                <a:cs typeface="Symbol" panose="05050102010706020507" pitchFamily="18" charset="2"/>
              </a:rPr>
              <a:t>стислість і точність формулювань;</a:t>
            </a:r>
            <a:endParaRPr lang="ru-RU" sz="2000"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lgn="just">
              <a:spcAft>
                <a:spcPts val="0"/>
              </a:spcAft>
              <a:buFont typeface="Wingdings" panose="05000000000000000000" pitchFamily="2" charset="2"/>
              <a:buChar char="Ø"/>
              <a:tabLst>
                <a:tab pos="450215" algn="l"/>
              </a:tabLst>
            </a:pPr>
            <a:r>
              <a:rPr lang="uk-UA" sz="2000" dirty="0">
                <a:effectLst/>
                <a:latin typeface="Times New Roman" panose="02020603050405020304" pitchFamily="18" charset="0"/>
                <a:ea typeface="Times New Roman" panose="02020603050405020304" pitchFamily="18" charset="0"/>
                <a:cs typeface="Symbol" panose="05050102010706020507" pitchFamily="18" charset="2"/>
              </a:rPr>
              <a:t>конкретність викладу результатів роботи;</a:t>
            </a:r>
            <a:endParaRPr lang="ru-RU" sz="2000"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lgn="just">
              <a:spcAft>
                <a:spcPts val="0"/>
              </a:spcAft>
              <a:buFont typeface="Wingdings" panose="05000000000000000000" pitchFamily="2" charset="2"/>
              <a:buChar char="Ø"/>
              <a:tabLst>
                <a:tab pos="450215" algn="l"/>
              </a:tabLst>
            </a:pPr>
            <a:r>
              <a:rPr lang="uk-UA" sz="2000" dirty="0">
                <a:effectLst/>
                <a:latin typeface="Times New Roman" panose="02020603050405020304" pitchFamily="18" charset="0"/>
                <a:ea typeface="Times New Roman" panose="02020603050405020304" pitchFamily="18" charset="0"/>
                <a:cs typeface="Symbol" panose="05050102010706020507" pitchFamily="18" charset="2"/>
              </a:rPr>
              <a:t>доказовість висновків і обґрунтованість рекомендацій;</a:t>
            </a:r>
            <a:endParaRPr lang="ru-RU" sz="2000"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lgn="just">
              <a:spcAft>
                <a:spcPts val="0"/>
              </a:spcAft>
              <a:buFont typeface="Wingdings" panose="05000000000000000000" pitchFamily="2" charset="2"/>
              <a:buChar char="Ø"/>
              <a:tabLst>
                <a:tab pos="450215" algn="l"/>
              </a:tabLst>
            </a:pPr>
            <a:r>
              <a:rPr lang="uk-UA" sz="2000" dirty="0">
                <a:effectLst/>
                <a:latin typeface="Times New Roman" panose="02020603050405020304" pitchFamily="18" charset="0"/>
                <a:ea typeface="Times New Roman" panose="02020603050405020304" pitchFamily="18" charset="0"/>
                <a:cs typeface="Symbol" panose="05050102010706020507" pitchFamily="18" charset="2"/>
              </a:rPr>
              <a:t>грамотне оформлення.</a:t>
            </a:r>
            <a:endParaRPr lang="ru-RU" sz="2000" dirty="0">
              <a:effectLst/>
              <a:latin typeface="Times New Roman" panose="02020603050405020304" pitchFamily="18" charset="0"/>
              <a:ea typeface="Times New Roman" panose="02020603050405020304" pitchFamily="18" charset="0"/>
              <a:cs typeface="Symbol" panose="05050102010706020507" pitchFamily="18" charset="2"/>
            </a:endParaRPr>
          </a:p>
        </p:txBody>
      </p:sp>
      <p:sp>
        <p:nvSpPr>
          <p:cNvPr id="5" name="Прямокутник 4">
            <a:extLst>
              <a:ext uri="{FF2B5EF4-FFF2-40B4-BE49-F238E27FC236}">
                <a16:creationId xmlns:a16="http://schemas.microsoft.com/office/drawing/2014/main" id="{41AA1158-4386-4F7F-B7E1-97CDCA246DF5}"/>
              </a:ext>
            </a:extLst>
          </p:cNvPr>
          <p:cNvSpPr/>
          <p:nvPr/>
        </p:nvSpPr>
        <p:spPr>
          <a:xfrm>
            <a:off x="1726163" y="967414"/>
            <a:ext cx="9267417" cy="883228"/>
          </a:xfrm>
          <a:prstGeom prst="rect">
            <a:avLst/>
          </a:prstGeom>
          <a:solidFill>
            <a:schemeClr val="accent5">
              <a:lumMod val="2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fontAlgn="base">
              <a:spcBef>
                <a:spcPct val="0"/>
              </a:spcBef>
              <a:spcAft>
                <a:spcPct val="0"/>
              </a:spcAft>
            </a:pPr>
            <a:r>
              <a:rPr lang="uk-UA" sz="2000" b="1" dirty="0">
                <a:effectLst/>
                <a:latin typeface="Times New Roman" panose="02020603050405020304" pitchFamily="18" charset="0"/>
                <a:ea typeface="Times New Roman" panose="02020603050405020304" pitchFamily="18" charset="0"/>
              </a:rPr>
              <a:t>ЗАГАЛЬНІ ВИМОГИ ДО ВИКОНАННЯ БАКАЛАВРСЬКОЇ (МАГІСТЕРСЬКОЇ) РОБОТИ:</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708423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із двома округленими протилежними кутами 3"/>
          <p:cNvSpPr/>
          <p:nvPr/>
        </p:nvSpPr>
        <p:spPr>
          <a:xfrm>
            <a:off x="5766954" y="102987"/>
            <a:ext cx="6096843" cy="769849"/>
          </a:xfrm>
          <a:prstGeom prst="round2DiagRect">
            <a:avLst>
              <a:gd name="adj1" fmla="val 50000"/>
              <a:gd name="adj2" fmla="val 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spcAft>
                <a:spcPts val="0"/>
              </a:spcAft>
            </a:pP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НА ТИТУЛЬНОМУ АРКУШІ ЗАЗНАЧАЮТЬ</a:t>
            </a:r>
            <a:r>
              <a:rPr lang="uk-UA" sz="2000" b="1" dirty="0">
                <a:effectLst/>
                <a:latin typeface="+mj-lt"/>
                <a:ea typeface="Times New Roman" panose="02020603050405020304" pitchFamily="18" charset="0"/>
              </a:rPr>
              <a:t>:</a:t>
            </a:r>
            <a:endParaRPr lang="ru-RU" sz="2000" dirty="0">
              <a:effectLst/>
              <a:latin typeface="+mj-lt"/>
              <a:ea typeface="Times New Roman" panose="02020603050405020304" pitchFamily="18" charset="0"/>
            </a:endParaRPr>
          </a:p>
        </p:txBody>
      </p:sp>
      <p:graphicFrame>
        <p:nvGraphicFramePr>
          <p:cNvPr id="10" name="Схема 9"/>
          <p:cNvGraphicFramePr/>
          <p:nvPr>
            <p:extLst>
              <p:ext uri="{D42A27DB-BD31-4B8C-83A1-F6EECF244321}">
                <p14:modId xmlns:p14="http://schemas.microsoft.com/office/powerpoint/2010/main" val="2455077177"/>
              </p:ext>
            </p:extLst>
          </p:nvPr>
        </p:nvGraphicFramePr>
        <p:xfrm>
          <a:off x="187036" y="872836"/>
          <a:ext cx="11676761" cy="56638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25173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6E6B1B11-76BC-4204-AE9B-6AC07F1B78C8}"/>
              </a:ext>
            </a:extLst>
          </p:cNvPr>
          <p:cNvSpPr/>
          <p:nvPr/>
        </p:nvSpPr>
        <p:spPr>
          <a:xfrm>
            <a:off x="2154735" y="2103204"/>
            <a:ext cx="8519486" cy="4114800"/>
          </a:xfrm>
          <a:prstGeom prst="rect">
            <a:avLst/>
          </a:prstGeom>
          <a:solidFill>
            <a:schemeClr val="tx2">
              <a:lumMod val="85000"/>
              <a:lumOff val="15000"/>
            </a:schemeClr>
          </a:solidFill>
        </p:spPr>
        <p:style>
          <a:lnRef idx="1">
            <a:schemeClr val="accent2"/>
          </a:lnRef>
          <a:fillRef idx="2">
            <a:schemeClr val="accent2"/>
          </a:fillRef>
          <a:effectRef idx="1">
            <a:schemeClr val="accent2"/>
          </a:effectRef>
          <a:fontRef idx="minor">
            <a:schemeClr val="dk1"/>
          </a:fontRef>
        </p:style>
        <p:txBody>
          <a:bodyPr rtlCol="0" anchor="ctr"/>
          <a:lstStyle/>
          <a:p>
            <a:pPr marL="342900" lvl="0" indent="-342900" algn="just">
              <a:spcAft>
                <a:spcPts val="0"/>
              </a:spcAft>
              <a:buFont typeface="Symbol" panose="05050102010706020507" pitchFamily="18" charset="2"/>
              <a:buChar char=""/>
              <a:tabLst>
                <a:tab pos="276225" algn="l"/>
              </a:tabLst>
            </a:pPr>
            <a:r>
              <a:rPr lang="uk-UA" sz="2000" dirty="0">
                <a:solidFill>
                  <a:schemeClr val="bg1"/>
                </a:solidFill>
                <a:effectLst/>
                <a:latin typeface="Times New Roman" panose="02020603050405020304" pitchFamily="18" charset="0"/>
                <a:ea typeface="Times New Roman" panose="02020603050405020304" pitchFamily="18" charset="0"/>
                <a:cs typeface="Symbol" panose="05050102010706020507" pitchFamily="18" charset="2"/>
              </a:rPr>
              <a:t>Титульний аркуш;</a:t>
            </a:r>
            <a:endParaRPr lang="ru-RU" sz="2000" dirty="0">
              <a:solidFill>
                <a:schemeClr val="bg1"/>
              </a:solidFill>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lgn="just">
              <a:spcAft>
                <a:spcPts val="0"/>
              </a:spcAft>
              <a:buFont typeface="Symbol" panose="05050102010706020507" pitchFamily="18" charset="2"/>
              <a:buChar char=""/>
              <a:tabLst>
                <a:tab pos="276225" algn="l"/>
              </a:tabLst>
            </a:pPr>
            <a:r>
              <a:rPr lang="uk-UA" sz="2000" dirty="0">
                <a:solidFill>
                  <a:schemeClr val="bg1"/>
                </a:solidFill>
                <a:effectLst/>
                <a:latin typeface="Times New Roman" panose="02020603050405020304" pitchFamily="18" charset="0"/>
                <a:ea typeface="Times New Roman" panose="02020603050405020304" pitchFamily="18" charset="0"/>
                <a:cs typeface="Symbol" panose="05050102010706020507" pitchFamily="18" charset="2"/>
              </a:rPr>
              <a:t>Зміст;</a:t>
            </a:r>
            <a:endParaRPr lang="ru-RU" sz="2000" dirty="0">
              <a:solidFill>
                <a:schemeClr val="bg1"/>
              </a:solidFill>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lgn="just">
              <a:spcAft>
                <a:spcPts val="0"/>
              </a:spcAft>
              <a:buFont typeface="Symbol" panose="05050102010706020507" pitchFamily="18" charset="2"/>
              <a:buChar char=""/>
              <a:tabLst>
                <a:tab pos="276225" algn="l"/>
              </a:tabLst>
            </a:pPr>
            <a:r>
              <a:rPr lang="uk-UA" sz="2000" dirty="0">
                <a:solidFill>
                  <a:schemeClr val="bg1"/>
                </a:solidFill>
                <a:effectLst/>
                <a:latin typeface="Times New Roman" panose="02020603050405020304" pitchFamily="18" charset="0"/>
                <a:ea typeface="Times New Roman" panose="02020603050405020304" pitchFamily="18" charset="0"/>
                <a:cs typeface="Symbol" panose="05050102010706020507" pitchFamily="18" charset="2"/>
              </a:rPr>
              <a:t>Перелік умовних позначень (при необхідності);</a:t>
            </a:r>
            <a:endParaRPr lang="ru-RU" sz="2000" dirty="0">
              <a:solidFill>
                <a:schemeClr val="bg1"/>
              </a:solidFill>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lgn="just">
              <a:spcAft>
                <a:spcPts val="0"/>
              </a:spcAft>
              <a:buFont typeface="Symbol" panose="05050102010706020507" pitchFamily="18" charset="2"/>
              <a:buChar char=""/>
              <a:tabLst>
                <a:tab pos="276225" algn="l"/>
              </a:tabLst>
            </a:pPr>
            <a:r>
              <a:rPr lang="uk-UA" sz="2000" dirty="0">
                <a:solidFill>
                  <a:schemeClr val="bg1"/>
                </a:solidFill>
                <a:effectLst/>
                <a:latin typeface="Times New Roman" panose="02020603050405020304" pitchFamily="18" charset="0"/>
                <a:ea typeface="Times New Roman" panose="02020603050405020304" pitchFamily="18" charset="0"/>
                <a:cs typeface="Symbol" panose="05050102010706020507" pitchFamily="18" charset="2"/>
              </a:rPr>
              <a:t>Вступ;</a:t>
            </a:r>
            <a:endParaRPr lang="ru-RU" sz="2000" dirty="0">
              <a:solidFill>
                <a:schemeClr val="bg1"/>
              </a:solidFill>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lgn="just">
              <a:spcAft>
                <a:spcPts val="0"/>
              </a:spcAft>
              <a:buFont typeface="Symbol" panose="05050102010706020507" pitchFamily="18" charset="2"/>
              <a:buChar char=""/>
              <a:tabLst>
                <a:tab pos="276225" algn="l"/>
              </a:tabLst>
            </a:pPr>
            <a:r>
              <a:rPr lang="uk-UA" sz="2000" dirty="0">
                <a:solidFill>
                  <a:schemeClr val="bg1"/>
                </a:solidFill>
                <a:effectLst/>
                <a:latin typeface="Times New Roman" panose="02020603050405020304" pitchFamily="18" charset="0"/>
                <a:ea typeface="Times New Roman" panose="02020603050405020304" pitchFamily="18" charset="0"/>
                <a:cs typeface="Symbol" panose="05050102010706020507" pitchFamily="18" charset="2"/>
              </a:rPr>
              <a:t>Основна частина;</a:t>
            </a:r>
            <a:endParaRPr lang="ru-RU" sz="2000" dirty="0">
              <a:solidFill>
                <a:schemeClr val="bg1"/>
              </a:solidFill>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lgn="just">
              <a:spcAft>
                <a:spcPts val="0"/>
              </a:spcAft>
              <a:buFont typeface="Symbol" panose="05050102010706020507" pitchFamily="18" charset="2"/>
              <a:buChar char=""/>
              <a:tabLst>
                <a:tab pos="276225" algn="l"/>
              </a:tabLst>
            </a:pPr>
            <a:r>
              <a:rPr lang="uk-UA" sz="2000" dirty="0">
                <a:solidFill>
                  <a:schemeClr val="bg1"/>
                </a:solidFill>
                <a:effectLst/>
                <a:latin typeface="Times New Roman" panose="02020603050405020304" pitchFamily="18" charset="0"/>
                <a:ea typeface="Times New Roman" panose="02020603050405020304" pitchFamily="18" charset="0"/>
                <a:cs typeface="Symbol" panose="05050102010706020507" pitchFamily="18" charset="2"/>
              </a:rPr>
              <a:t>Загальні висновки;</a:t>
            </a:r>
            <a:endParaRPr lang="ru-RU" sz="2000" dirty="0">
              <a:solidFill>
                <a:schemeClr val="bg1"/>
              </a:solidFill>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lgn="just">
              <a:spcAft>
                <a:spcPts val="0"/>
              </a:spcAft>
              <a:buFont typeface="Symbol" panose="05050102010706020507" pitchFamily="18" charset="2"/>
              <a:buChar char=""/>
              <a:tabLst>
                <a:tab pos="276225" algn="l"/>
              </a:tabLst>
            </a:pPr>
            <a:r>
              <a:rPr lang="uk-UA" sz="2000" dirty="0">
                <a:solidFill>
                  <a:schemeClr val="bg1"/>
                </a:solidFill>
                <a:effectLst/>
                <a:latin typeface="Times New Roman" panose="02020603050405020304" pitchFamily="18" charset="0"/>
                <a:ea typeface="Times New Roman" panose="02020603050405020304" pitchFamily="18" charset="0"/>
                <a:cs typeface="Symbol" panose="05050102010706020507" pitchFamily="18" charset="2"/>
              </a:rPr>
              <a:t>Список використаних джерел;</a:t>
            </a:r>
            <a:endParaRPr lang="ru-RU" sz="2000" dirty="0">
              <a:solidFill>
                <a:schemeClr val="bg1"/>
              </a:solidFill>
              <a:effectLst/>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lgn="just">
              <a:spcAft>
                <a:spcPts val="0"/>
              </a:spcAft>
              <a:buFont typeface="Symbol" panose="05050102010706020507" pitchFamily="18" charset="2"/>
              <a:buChar char=""/>
              <a:tabLst>
                <a:tab pos="276225" algn="l"/>
              </a:tabLst>
            </a:pPr>
            <a:r>
              <a:rPr lang="uk-UA" sz="2000" dirty="0">
                <a:solidFill>
                  <a:schemeClr val="bg1"/>
                </a:solidFill>
                <a:effectLst/>
                <a:latin typeface="Times New Roman" panose="02020603050405020304" pitchFamily="18" charset="0"/>
                <a:ea typeface="Times New Roman" panose="02020603050405020304" pitchFamily="18" charset="0"/>
                <a:cs typeface="Symbol" panose="05050102010706020507" pitchFamily="18" charset="2"/>
              </a:rPr>
              <a:t>Додатки (при необхідності).</a:t>
            </a:r>
            <a:endParaRPr lang="ru-RU" sz="2000" dirty="0">
              <a:solidFill>
                <a:schemeClr val="bg1"/>
              </a:solidFill>
              <a:effectLst/>
              <a:latin typeface="Times New Roman" panose="02020603050405020304" pitchFamily="18" charset="0"/>
              <a:ea typeface="Times New Roman" panose="02020603050405020304" pitchFamily="18" charset="0"/>
              <a:cs typeface="Symbol" panose="05050102010706020507" pitchFamily="18" charset="2"/>
            </a:endParaRPr>
          </a:p>
          <a:p>
            <a:pPr algn="just">
              <a:spcAft>
                <a:spcPts val="0"/>
              </a:spcAft>
            </a:pPr>
            <a:endParaRPr lang="ru-RU" sz="2000" dirty="0">
              <a:effectLst/>
              <a:latin typeface="Times New Roman" panose="02020603050405020304" pitchFamily="18" charset="0"/>
              <a:ea typeface="Times New Roman" panose="02020603050405020304" pitchFamily="18" charset="0"/>
            </a:endParaRPr>
          </a:p>
        </p:txBody>
      </p:sp>
      <p:sp>
        <p:nvSpPr>
          <p:cNvPr id="5" name="Прямокутник 4">
            <a:extLst>
              <a:ext uri="{FF2B5EF4-FFF2-40B4-BE49-F238E27FC236}">
                <a16:creationId xmlns:a16="http://schemas.microsoft.com/office/drawing/2014/main" id="{41AA1158-4386-4F7F-B7E1-97CDCA246DF5}"/>
              </a:ext>
            </a:extLst>
          </p:cNvPr>
          <p:cNvSpPr/>
          <p:nvPr/>
        </p:nvSpPr>
        <p:spPr>
          <a:xfrm>
            <a:off x="2154735" y="958084"/>
            <a:ext cx="8519486" cy="883228"/>
          </a:xfrm>
          <a:prstGeom prst="rect">
            <a:avLst/>
          </a:prstGeom>
          <a:solidFill>
            <a:schemeClr val="tx2">
              <a:lumMod val="85000"/>
              <a:lumOff val="15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fontAlgn="base">
              <a:spcBef>
                <a:spcPct val="0"/>
              </a:spcBef>
              <a:spcAft>
                <a:spcPct val="0"/>
              </a:spcAft>
            </a:pPr>
            <a:r>
              <a:rPr lang="uk-UA" sz="2000" b="1" dirty="0">
                <a:solidFill>
                  <a:srgbClr val="FFFFFF"/>
                </a:solidFill>
                <a:latin typeface="Times New Roman" panose="02020603050405020304" pitchFamily="18" charset="0"/>
                <a:cs typeface="Times New Roman" panose="02020603050405020304" pitchFamily="18" charset="0"/>
              </a:rPr>
              <a:t>ОСНОВНІ СТРУКТУРНІ ЕЛЕМЕНТИ БАКАЛАВРСЬКОЇ (МАГІСТЕРСЬКОЇ) РОБОТИ:</a:t>
            </a:r>
            <a:endParaRPr lang="ru-RU" sz="2000" b="1"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68024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1258222199"/>
              </p:ext>
            </p:extLst>
          </p:nvPr>
        </p:nvGraphicFramePr>
        <p:xfrm>
          <a:off x="1537855" y="1454727"/>
          <a:ext cx="9941940" cy="5081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кутник із двома округленими протилежними кутами 3">
            <a:extLst>
              <a:ext uri="{FF2B5EF4-FFF2-40B4-BE49-F238E27FC236}">
                <a16:creationId xmlns:a16="http://schemas.microsoft.com/office/drawing/2014/main" id="{1A16FFD9-D6BD-418D-AE98-44FDC74BCEEE}"/>
              </a:ext>
            </a:extLst>
          </p:cNvPr>
          <p:cNvSpPr/>
          <p:nvPr/>
        </p:nvSpPr>
        <p:spPr>
          <a:xfrm>
            <a:off x="5392881" y="186113"/>
            <a:ext cx="6546273" cy="1185487"/>
          </a:xfrm>
          <a:prstGeom prst="round2DiagRect">
            <a:avLst>
              <a:gd name="adj1" fmla="val 50000"/>
              <a:gd name="adj2" fmla="val 0"/>
            </a:avLst>
          </a:prstGeom>
        </p:spPr>
        <p:style>
          <a:lnRef idx="3">
            <a:schemeClr val="lt1"/>
          </a:lnRef>
          <a:fillRef idx="1">
            <a:schemeClr val="accent6"/>
          </a:fillRef>
          <a:effectRef idx="1">
            <a:schemeClr val="accent6"/>
          </a:effectRef>
          <a:fontRef idx="minor">
            <a:schemeClr val="lt1"/>
          </a:fontRef>
        </p:style>
        <p:txBody>
          <a:bodyPr rtlCol="0" anchor="ctr"/>
          <a:lstStyle/>
          <a:p>
            <a:pPr algn="ctr">
              <a:spcAft>
                <a:spcPts val="0"/>
              </a:spcAft>
            </a:pPr>
            <a:r>
              <a:rPr lang="uk-UA" sz="2000" b="1" dirty="0">
                <a:latin typeface="Times New Roman" panose="02020603050405020304" pitchFamily="18" charset="0"/>
                <a:ea typeface="Times New Roman" panose="02020603050405020304" pitchFamily="18" charset="0"/>
                <a:cs typeface="Times New Roman" panose="02020603050405020304" pitchFamily="18" charset="0"/>
              </a:rPr>
              <a:t>ВСТУП ДО РОБОТИ МІСТИТЬ НАСТУПНІ ЕЛЕМЕНТИ</a:t>
            </a: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86543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theme/theme1.xml><?xml version="1.0" encoding="utf-8"?>
<a:theme xmlns:a="http://schemas.openxmlformats.org/drawingml/2006/main" name="template-teacher-16х9">
  <a:themeElements>
    <a:clrScheme name="Тема">
      <a:dk1>
        <a:srgbClr val="000000"/>
      </a:dk1>
      <a:lt1>
        <a:srgbClr val="FFFFFF"/>
      </a:lt1>
      <a:dk2>
        <a:srgbClr val="000000"/>
      </a:dk2>
      <a:lt2>
        <a:srgbClr val="7F7F7F"/>
      </a:lt2>
      <a:accent1>
        <a:srgbClr val="17918B"/>
      </a:accent1>
      <a:accent2>
        <a:srgbClr val="1AACA6"/>
      </a:accent2>
      <a:accent3>
        <a:srgbClr val="E37E00"/>
      </a:accent3>
      <a:accent4>
        <a:srgbClr val="E3D500"/>
      </a:accent4>
      <a:accent5>
        <a:srgbClr val="FD6165"/>
      </a:accent5>
      <a:accent6>
        <a:srgbClr val="587CC7"/>
      </a:accent6>
      <a:hlink>
        <a:srgbClr val="8F8F8F"/>
      </a:hlink>
      <a:folHlink>
        <a:srgbClr val="A5A5A5"/>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спектива">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Презентація1" id="{598D6BB7-0B4A-40F2-B8BB-C63EC2B06593}" vid="{AFD83D60-C8A8-47E9-844E-02DA504E6A56}"/>
    </a:ext>
  </a:extLst>
</a:theme>
</file>

<file path=ppt/theme/theme2.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Office">
      <a:dk1>
        <a:sysClr val="windowText" lastClr="000000"/>
      </a:dk1>
      <a:lt1>
        <a:sysClr val="window" lastClr="FEFEFE"/>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TM03457496[[fn=Паралакс]]</Template>
  <TotalTime>1786</TotalTime>
  <Words>1917</Words>
  <Application>Microsoft Office PowerPoint</Application>
  <PresentationFormat>Широкий екран</PresentationFormat>
  <Paragraphs>133</Paragraphs>
  <Slides>21</Slides>
  <Notes>0</Notes>
  <HiddenSlides>0</HiddenSlides>
  <MMClips>0</MMClips>
  <ScaleCrop>false</ScaleCrop>
  <HeadingPairs>
    <vt:vector size="6" baseType="variant">
      <vt:variant>
        <vt:lpstr>Використані шрифти</vt:lpstr>
      </vt:variant>
      <vt:variant>
        <vt:i4>6</vt:i4>
      </vt:variant>
      <vt:variant>
        <vt:lpstr>Тема</vt:lpstr>
      </vt:variant>
      <vt:variant>
        <vt:i4>2</vt:i4>
      </vt:variant>
      <vt:variant>
        <vt:lpstr>Заголовки слайдів</vt:lpstr>
      </vt:variant>
      <vt:variant>
        <vt:i4>21</vt:i4>
      </vt:variant>
    </vt:vector>
  </HeadingPairs>
  <TitlesOfParts>
    <vt:vector size="29" baseType="lpstr">
      <vt:lpstr>Arial</vt:lpstr>
      <vt:lpstr>Calibri</vt:lpstr>
      <vt:lpstr>Symbol</vt:lpstr>
      <vt:lpstr>Times New Roman</vt:lpstr>
      <vt:lpstr>Times New Roman CYR</vt:lpstr>
      <vt:lpstr>Wingdings</vt:lpstr>
      <vt:lpstr>template-teacher-16х9</vt:lpstr>
      <vt:lpstr>Оформление по умолчанию</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Богдан</dc:creator>
  <cp:lastModifiedBy>Irina</cp:lastModifiedBy>
  <cp:revision>107</cp:revision>
  <dcterms:created xsi:type="dcterms:W3CDTF">2018-02-25T12:09:52Z</dcterms:created>
  <dcterms:modified xsi:type="dcterms:W3CDTF">2021-01-17T16:50:18Z</dcterms:modified>
</cp:coreProperties>
</file>