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  <p:sldMasterId id="2147484375" r:id="rId2"/>
  </p:sldMasterIdLst>
  <p:notesMasterIdLst>
    <p:notesMasterId r:id="rId16"/>
  </p:notesMasterIdLst>
  <p:sldIdLst>
    <p:sldId id="278" r:id="rId3"/>
    <p:sldId id="438" r:id="rId4"/>
    <p:sldId id="276" r:id="rId5"/>
    <p:sldId id="443" r:id="rId6"/>
    <p:sldId id="442" r:id="rId7"/>
    <p:sldId id="445" r:id="rId8"/>
    <p:sldId id="448" r:id="rId9"/>
    <p:sldId id="444" r:id="rId10"/>
    <p:sldId id="446" r:id="rId11"/>
    <p:sldId id="449" r:id="rId12"/>
    <p:sldId id="441" r:id="rId13"/>
    <p:sldId id="447" r:id="rId14"/>
    <p:sldId id="259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libguides.scu.edu.au/ld.php?content_id=31222394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libguides.scu.edu.au/ld.php?content_id=3122239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DF482E-143A-42C2-973B-87DD64A5268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err="1"/>
            <a:t>републікація</a:t>
          </a:r>
          <a:r>
            <a:rPr lang="uk-UA" sz="2000" dirty="0"/>
            <a:t> – багаторазова публікація Інтернет-ЗМІ чужої статті під справжнім підписом автора й посиланням на джерело – інше ЗМІ</a:t>
          </a:r>
        </a:p>
      </dgm:t>
    </dgm:pt>
    <dgm:pt modelId="{E1346476-244A-433C-BCBF-EF15A504A5A9}" type="parTrans" cxnId="{1449E49C-D802-4B2D-91A1-79988A5D9DAD}">
      <dgm:prSet/>
      <dgm:spPr/>
      <dgm:t>
        <a:bodyPr/>
        <a:lstStyle/>
        <a:p>
          <a:endParaRPr lang="uk-UA" sz="2000"/>
        </a:p>
      </dgm:t>
    </dgm:pt>
    <dgm:pt modelId="{A743A387-2F63-49CA-8678-374DB340BF6E}" type="sibTrans" cxnId="{1449E49C-D802-4B2D-91A1-79988A5D9DAD}">
      <dgm:prSet/>
      <dgm:spPr/>
      <dgm:t>
        <a:bodyPr/>
        <a:lstStyle/>
        <a:p>
          <a:endParaRPr lang="uk-UA" sz="2000"/>
        </a:p>
      </dgm:t>
    </dgm:pt>
    <dgm:pt modelId="{4F9E7B76-DAAD-4BF5-A528-2F655BB294C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реплікація – «тиражування» чужого контенту без дозволу автора (часто з помилками, що спричиняє дезінформацію)</a:t>
          </a:r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8C6EAE94-7E26-4FFB-9822-F88DA690AAE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творчі переробки – адаптація (скорочення й спрощення тексту для малопідготовлених читачів, що іноді примітивізує й спотворює текст), аранжування чи інша видозміна твору, що є також різновидом плагіату, як і творчий чи дослівний переклад</a:t>
          </a:r>
        </a:p>
      </dgm:t>
    </dgm:pt>
    <dgm:pt modelId="{03443BE8-C335-485C-A263-B184B38B145B}" type="parTrans" cxnId="{B8ED743D-1EC1-4A1B-AA94-7620A6E824E8}">
      <dgm:prSet/>
      <dgm:spPr/>
      <dgm:t>
        <a:bodyPr/>
        <a:lstStyle/>
        <a:p>
          <a:endParaRPr lang="uk-UA" sz="2000"/>
        </a:p>
      </dgm:t>
    </dgm:pt>
    <dgm:pt modelId="{DF5FB0AA-98DB-415F-A315-29BEAFC3CB18}" type="sibTrans" cxnId="{B8ED743D-1EC1-4A1B-AA94-7620A6E824E8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компіляція – своєрідне укладання з кількох чужих матеріалів свого та редагування без дозволу  (смислова, стилістична, граматична правка й скорочення чужого матеріалу) </a:t>
          </a:r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1B8D3225-CD9E-4836-ACE4-C9B29010DFD1}" type="pres">
      <dgm:prSet presAssocID="{4FDF482E-143A-42C2-973B-87DD64A5268A}" presName="parentLin" presStyleCnt="0"/>
      <dgm:spPr/>
    </dgm:pt>
    <dgm:pt modelId="{5E248DBA-6CDB-438E-BCA3-3F9F49815C40}" type="pres">
      <dgm:prSet presAssocID="{4FDF482E-143A-42C2-973B-87DD64A5268A}" presName="parentLeftMargin" presStyleLbl="node1" presStyleIdx="0" presStyleCnt="4"/>
      <dgm:spPr/>
    </dgm:pt>
    <dgm:pt modelId="{3013DCA9-B8A8-46CF-B6B6-01136DA2D58F}" type="pres">
      <dgm:prSet presAssocID="{4FDF482E-143A-42C2-973B-87DD64A5268A}" presName="parentText" presStyleLbl="node1" presStyleIdx="0" presStyleCnt="4" custScaleX="142857" custScaleY="123481">
        <dgm:presLayoutVars>
          <dgm:chMax val="0"/>
          <dgm:bulletEnabled val="1"/>
        </dgm:presLayoutVars>
      </dgm:prSet>
      <dgm:spPr/>
    </dgm:pt>
    <dgm:pt modelId="{1EB1D044-AD1E-47DE-9610-29C766B7B029}" type="pres">
      <dgm:prSet presAssocID="{4FDF482E-143A-42C2-973B-87DD64A5268A}" presName="negativeSpace" presStyleCnt="0"/>
      <dgm:spPr/>
    </dgm:pt>
    <dgm:pt modelId="{37450C2E-53BB-481B-A0B9-EE7A01171B07}" type="pres">
      <dgm:prSet presAssocID="{4FDF482E-143A-42C2-973B-87DD64A5268A}" presName="childText" presStyleLbl="conFgAcc1" presStyleIdx="0" presStyleCnt="4">
        <dgm:presLayoutVars>
          <dgm:bulletEnabled val="1"/>
        </dgm:presLayoutVars>
      </dgm:prSet>
      <dgm:spPr/>
    </dgm:pt>
    <dgm:pt modelId="{E4B692A3-E62F-4D52-8B9C-C9B2A6A2907E}" type="pres">
      <dgm:prSet presAssocID="{A743A387-2F63-49CA-8678-374DB340BF6E}" presName="spaceBetweenRectangles" presStyleCnt="0"/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4"/>
      <dgm:spPr/>
    </dgm:pt>
    <dgm:pt modelId="{6C70C8FE-5E07-488F-8D72-33F9AE326D68}" type="pres">
      <dgm:prSet presAssocID="{4F9E7B76-DAAD-4BF5-A528-2F655BB294C3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1" presStyleCnt="4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C2828C10-169C-4C4D-A8AD-57BB1B8D9DE3}" type="pres">
      <dgm:prSet presAssocID="{8C6EAE94-7E26-4FFB-9822-F88DA690AAE7}" presName="parentLin" presStyleCnt="0"/>
      <dgm:spPr/>
    </dgm:pt>
    <dgm:pt modelId="{206E17F0-EAE9-4D73-9DB6-CF3FF3705BA7}" type="pres">
      <dgm:prSet presAssocID="{8C6EAE94-7E26-4FFB-9822-F88DA690AAE7}" presName="parentLeftMargin" presStyleLbl="node1" presStyleIdx="1" presStyleCnt="4"/>
      <dgm:spPr/>
    </dgm:pt>
    <dgm:pt modelId="{5F373B62-7B5E-4B70-86AA-A546F3BEF944}" type="pres">
      <dgm:prSet presAssocID="{8C6EAE94-7E26-4FFB-9822-F88DA690AAE7}" presName="parentText" presStyleLbl="node1" presStyleIdx="2" presStyleCnt="4" custScaleX="142857" custScaleY="199523">
        <dgm:presLayoutVars>
          <dgm:chMax val="0"/>
          <dgm:bulletEnabled val="1"/>
        </dgm:presLayoutVars>
      </dgm:prSet>
      <dgm:spPr/>
    </dgm:pt>
    <dgm:pt modelId="{22A60710-0361-41C3-92CB-702EE416EE38}" type="pres">
      <dgm:prSet presAssocID="{8C6EAE94-7E26-4FFB-9822-F88DA690AAE7}" presName="negativeSpace" presStyleCnt="0"/>
      <dgm:spPr/>
    </dgm:pt>
    <dgm:pt modelId="{46A4FEC9-AEB6-4EF4-A7C5-E8449334E783}" type="pres">
      <dgm:prSet presAssocID="{8C6EAE94-7E26-4FFB-9822-F88DA690AAE7}" presName="childText" presStyleLbl="conFgAcc1" presStyleIdx="2" presStyleCnt="4">
        <dgm:presLayoutVars>
          <dgm:bulletEnabled val="1"/>
        </dgm:presLayoutVars>
      </dgm:prSet>
      <dgm:spPr/>
    </dgm:pt>
    <dgm:pt modelId="{C37E1C7A-7196-4A86-8AAD-6F90FB18AF2A}" type="pres">
      <dgm:prSet presAssocID="{DF5FB0AA-98DB-415F-A315-29BEAFC3CB18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2" presStyleCnt="4"/>
      <dgm:spPr/>
    </dgm:pt>
    <dgm:pt modelId="{B019717F-B22E-4937-93B6-40BD07A81928}" type="pres">
      <dgm:prSet presAssocID="{A7826A25-FB5D-4F19-87FE-B9001EDF28B8}" presName="parentText" presStyleLbl="node1" presStyleIdx="3" presStyleCnt="4" custScaleX="142857" custScaleY="142861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3F0109-623E-413D-8A05-AA96439BA8F5}" type="presOf" srcId="{8C6EAE94-7E26-4FFB-9822-F88DA690AAE7}" destId="{5F373B62-7B5E-4B70-86AA-A546F3BEF944}" srcOrd="1" destOrd="0" presId="urn:microsoft.com/office/officeart/2005/8/layout/list1"/>
    <dgm:cxn modelId="{A4691318-6C85-4917-A996-BEEF3BC4BCAD}" type="presOf" srcId="{4FDF482E-143A-42C2-973B-87DD64A5268A}" destId="{3013DCA9-B8A8-46CF-B6B6-01136DA2D58F}" srcOrd="1" destOrd="0" presId="urn:microsoft.com/office/officeart/2005/8/layout/list1"/>
    <dgm:cxn modelId="{B8ED743D-1EC1-4A1B-AA94-7620A6E824E8}" srcId="{831B38FC-B7CF-4A4D-AF84-253D20193E4F}" destId="{8C6EAE94-7E26-4FFB-9822-F88DA690AAE7}" srcOrd="2" destOrd="0" parTransId="{03443BE8-C335-485C-A263-B184B38B145B}" sibTransId="{DF5FB0AA-98DB-415F-A315-29BEAFC3CB18}"/>
    <dgm:cxn modelId="{2AD71550-090E-40DD-8CFB-E63571E9E996}" type="presOf" srcId="{4FDF482E-143A-42C2-973B-87DD64A5268A}" destId="{5E248DBA-6CDB-438E-BCA3-3F9F49815C40}" srcOrd="0" destOrd="0" presId="urn:microsoft.com/office/officeart/2005/8/layout/list1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1449E49C-D802-4B2D-91A1-79988A5D9DAD}" srcId="{831B38FC-B7CF-4A4D-AF84-253D20193E4F}" destId="{4FDF482E-143A-42C2-973B-87DD64A5268A}" srcOrd="0" destOrd="0" parTransId="{E1346476-244A-433C-BCBF-EF15A504A5A9}" sibTransId="{A743A387-2F63-49CA-8678-374DB340BF6E}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9DD29EBD-BF51-412B-A0B1-DDA62536A610}" type="presOf" srcId="{8C6EAE94-7E26-4FFB-9822-F88DA690AAE7}" destId="{206E17F0-EAE9-4D73-9DB6-CF3FF3705BA7}" srcOrd="0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1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3" destOrd="0" parTransId="{9D126EE9-6487-4D2D-AA8D-AB2C9807C7CA}" sibTransId="{FC874D20-D90B-45E3-AEF7-94D2BF3DEF44}"/>
    <dgm:cxn modelId="{DFC4DA8A-BD0E-4E5D-BC27-7D7CB1647F8B}" type="presParOf" srcId="{B09A3514-EB2A-4E0F-86AE-668751B8D691}" destId="{1B8D3225-CD9E-4836-ACE4-C9B29010DFD1}" srcOrd="0" destOrd="0" presId="urn:microsoft.com/office/officeart/2005/8/layout/list1"/>
    <dgm:cxn modelId="{E45F1B30-03FC-49A3-BC77-6C0E7A9C2D98}" type="presParOf" srcId="{1B8D3225-CD9E-4836-ACE4-C9B29010DFD1}" destId="{5E248DBA-6CDB-438E-BCA3-3F9F49815C40}" srcOrd="0" destOrd="0" presId="urn:microsoft.com/office/officeart/2005/8/layout/list1"/>
    <dgm:cxn modelId="{1E2A4CF6-8B0C-4DD3-AE74-B50752DCBB58}" type="presParOf" srcId="{1B8D3225-CD9E-4836-ACE4-C9B29010DFD1}" destId="{3013DCA9-B8A8-46CF-B6B6-01136DA2D58F}" srcOrd="1" destOrd="0" presId="urn:microsoft.com/office/officeart/2005/8/layout/list1"/>
    <dgm:cxn modelId="{B4571AD1-B65B-4973-ACAA-ECE7A63FD8E0}" type="presParOf" srcId="{B09A3514-EB2A-4E0F-86AE-668751B8D691}" destId="{1EB1D044-AD1E-47DE-9610-29C766B7B029}" srcOrd="1" destOrd="0" presId="urn:microsoft.com/office/officeart/2005/8/layout/list1"/>
    <dgm:cxn modelId="{DE3D1047-86C8-4B54-9F82-FA96059375AC}" type="presParOf" srcId="{B09A3514-EB2A-4E0F-86AE-668751B8D691}" destId="{37450C2E-53BB-481B-A0B9-EE7A01171B07}" srcOrd="2" destOrd="0" presId="urn:microsoft.com/office/officeart/2005/8/layout/list1"/>
    <dgm:cxn modelId="{F2E8A9E5-614A-4112-AC4F-F9C64139FE6F}" type="presParOf" srcId="{B09A3514-EB2A-4E0F-86AE-668751B8D691}" destId="{E4B692A3-E62F-4D52-8B9C-C9B2A6A2907E}" srcOrd="3" destOrd="0" presId="urn:microsoft.com/office/officeart/2005/8/layout/list1"/>
    <dgm:cxn modelId="{2A6754D4-9EC4-49DC-9552-E92E71E87AFD}" type="presParOf" srcId="{B09A3514-EB2A-4E0F-86AE-668751B8D691}" destId="{4453538C-D7BC-4B04-B216-EB1C96EEE9D4}" srcOrd="4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5" destOrd="0" presId="urn:microsoft.com/office/officeart/2005/8/layout/list1"/>
    <dgm:cxn modelId="{D7BDEC99-D26F-4C42-8C68-83934E397E52}" type="presParOf" srcId="{B09A3514-EB2A-4E0F-86AE-668751B8D691}" destId="{F3004012-4C98-40FF-A3E9-384F34B6954A}" srcOrd="6" destOrd="0" presId="urn:microsoft.com/office/officeart/2005/8/layout/list1"/>
    <dgm:cxn modelId="{EB03FDE9-5599-44AF-B2A2-5C0305A2E16A}" type="presParOf" srcId="{B09A3514-EB2A-4E0F-86AE-668751B8D691}" destId="{6493AB18-66B4-40F9-BF6D-033B57BA9AAC}" srcOrd="7" destOrd="0" presId="urn:microsoft.com/office/officeart/2005/8/layout/list1"/>
    <dgm:cxn modelId="{0B3A8A1A-C0ED-4F5A-979F-E7EE548027A2}" type="presParOf" srcId="{B09A3514-EB2A-4E0F-86AE-668751B8D691}" destId="{C2828C10-169C-4C4D-A8AD-57BB1B8D9DE3}" srcOrd="8" destOrd="0" presId="urn:microsoft.com/office/officeart/2005/8/layout/list1"/>
    <dgm:cxn modelId="{6531E6E2-279C-482F-B6FE-B09968D9BEE4}" type="presParOf" srcId="{C2828C10-169C-4C4D-A8AD-57BB1B8D9DE3}" destId="{206E17F0-EAE9-4D73-9DB6-CF3FF3705BA7}" srcOrd="0" destOrd="0" presId="urn:microsoft.com/office/officeart/2005/8/layout/list1"/>
    <dgm:cxn modelId="{CE37CF49-939A-46D3-AD1F-CBD390F53E00}" type="presParOf" srcId="{C2828C10-169C-4C4D-A8AD-57BB1B8D9DE3}" destId="{5F373B62-7B5E-4B70-86AA-A546F3BEF944}" srcOrd="1" destOrd="0" presId="urn:microsoft.com/office/officeart/2005/8/layout/list1"/>
    <dgm:cxn modelId="{39C02E20-16FC-4DB8-9715-9C3C277EC64C}" type="presParOf" srcId="{B09A3514-EB2A-4E0F-86AE-668751B8D691}" destId="{22A60710-0361-41C3-92CB-702EE416EE38}" srcOrd="9" destOrd="0" presId="urn:microsoft.com/office/officeart/2005/8/layout/list1"/>
    <dgm:cxn modelId="{148D2BDA-6C19-41C1-A0C0-0AF56268D715}" type="presParOf" srcId="{B09A3514-EB2A-4E0F-86AE-668751B8D691}" destId="{46A4FEC9-AEB6-4EF4-A7C5-E8449334E783}" srcOrd="10" destOrd="0" presId="urn:microsoft.com/office/officeart/2005/8/layout/list1"/>
    <dgm:cxn modelId="{330676BB-06BD-488E-9B7F-6028C285E632}" type="presParOf" srcId="{B09A3514-EB2A-4E0F-86AE-668751B8D691}" destId="{C37E1C7A-7196-4A86-8AAD-6F90FB18AF2A}" srcOrd="11" destOrd="0" presId="urn:microsoft.com/office/officeart/2005/8/layout/list1"/>
    <dgm:cxn modelId="{B5E62538-3709-4ACE-800D-DE790A3601F1}" type="presParOf" srcId="{B09A3514-EB2A-4E0F-86AE-668751B8D691}" destId="{FAE5E048-D7DE-41D4-AE19-AF62CDFCAC18}" srcOrd="12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13" destOrd="0" presId="urn:microsoft.com/office/officeart/2005/8/layout/list1"/>
    <dgm:cxn modelId="{FD9855E1-274B-4A86-B068-C22D0A9A7FAF}" type="presParOf" srcId="{B09A3514-EB2A-4E0F-86AE-668751B8D691}" destId="{E939D877-CB05-4562-8FDB-91508F22AF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9E7B76-DAAD-4BF5-A528-2F655BB294C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i="0" noProof="0" dirty="0"/>
            <a:t>Посилання</a:t>
          </a:r>
          <a:r>
            <a:rPr lang="uk-UA" sz="2000" b="0" i="0" noProof="0" dirty="0"/>
            <a:t> – сукупність бібліографічних відомостей про цитований, розгорнутий або згаданий у тексті документа інший документ, достатній для його загального характеризування, </a:t>
          </a:r>
          <a:r>
            <a:rPr lang="uk-UA" sz="2000" b="0" i="0" noProof="0" dirty="0" err="1"/>
            <a:t>ідентифікування</a:t>
          </a:r>
          <a:r>
            <a:rPr lang="uk-UA" sz="2000" b="0" i="0" noProof="0" dirty="0"/>
            <a:t> й пошуку</a:t>
          </a:r>
          <a:endParaRPr lang="uk-UA" sz="2000" noProof="0" dirty="0"/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8C6EAE94-7E26-4FFB-9822-F88DA690AAE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0" i="0" noProof="0" dirty="0"/>
            <a:t>посилання дають змогу перевірити вірогідність і точність поданих цитат, формул, статистичних даних, фактів і відомостей, запозичених з інших видань</a:t>
          </a:r>
          <a:endParaRPr lang="uk-UA" sz="2000" noProof="0" dirty="0"/>
        </a:p>
      </dgm:t>
    </dgm:pt>
    <dgm:pt modelId="{03443BE8-C335-485C-A263-B184B38B145B}" type="parTrans" cxnId="{B8ED743D-1EC1-4A1B-AA94-7620A6E824E8}">
      <dgm:prSet/>
      <dgm:spPr/>
      <dgm:t>
        <a:bodyPr/>
        <a:lstStyle/>
        <a:p>
          <a:endParaRPr lang="uk-UA" sz="2000"/>
        </a:p>
      </dgm:t>
    </dgm:pt>
    <dgm:pt modelId="{DF5FB0AA-98DB-415F-A315-29BEAFC3CB18}" type="sibTrans" cxnId="{B8ED743D-1EC1-4A1B-AA94-7620A6E824E8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0" i="0" noProof="0" dirty="0"/>
            <a:t>посилання дають </a:t>
          </a:r>
          <a:r>
            <a:rPr lang="uk-UA" sz="2000" b="0" i="0" noProof="0" dirty="0" err="1"/>
            <a:t>можливістьможливість</a:t>
          </a:r>
          <a:r>
            <a:rPr lang="uk-UA" sz="2000" b="0" i="0" noProof="0" dirty="0"/>
            <a:t> виявити та знайти першоджерела</a:t>
          </a:r>
          <a:endParaRPr lang="uk-UA" sz="2000" noProof="0" dirty="0"/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983FA5EE-B001-47B6-B5B4-7E63438281E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0" i="0" noProof="0" dirty="0"/>
            <a:t>посилання дозволяють ознайомитися з літературою з теми дослідження, зокрема з працями, в яких питання висвітлено докладніше, ніж у цій публікації, або аргументовано інший погляд</a:t>
          </a:r>
          <a:r>
            <a:rPr lang="ru-RU" sz="2000" b="0" i="0" dirty="0"/>
            <a:t>.</a:t>
          </a:r>
          <a:r>
            <a:rPr lang="uk-UA" sz="2000" dirty="0"/>
            <a:t> </a:t>
          </a:r>
          <a:endParaRPr lang="ru-RU" sz="2000" dirty="0"/>
        </a:p>
      </dgm:t>
    </dgm:pt>
    <dgm:pt modelId="{318EE79C-7C05-40CD-90CE-FF5D374A5402}" type="parTrans" cxnId="{760A878A-FA7B-477D-986D-1B3E76A48D6B}">
      <dgm:prSet/>
      <dgm:spPr/>
      <dgm:t>
        <a:bodyPr/>
        <a:lstStyle/>
        <a:p>
          <a:endParaRPr lang="ru-RU"/>
        </a:p>
      </dgm:t>
    </dgm:pt>
    <dgm:pt modelId="{60683F63-7E97-4621-B248-B654302F41D3}" type="sibTrans" cxnId="{760A878A-FA7B-477D-986D-1B3E76A48D6B}">
      <dgm:prSet/>
      <dgm:spPr/>
      <dgm:t>
        <a:bodyPr/>
        <a:lstStyle/>
        <a:p>
          <a:endParaRPr lang="ru-RU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4"/>
      <dgm:spPr/>
    </dgm:pt>
    <dgm:pt modelId="{6C70C8FE-5E07-488F-8D72-33F9AE326D68}" type="pres">
      <dgm:prSet presAssocID="{4F9E7B76-DAAD-4BF5-A528-2F655BB294C3}" presName="parentText" presStyleLbl="node1" presStyleIdx="0" presStyleCnt="4" custScaleX="142857" custScaleY="194136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0" presStyleCnt="4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C2828C10-169C-4C4D-A8AD-57BB1B8D9DE3}" type="pres">
      <dgm:prSet presAssocID="{8C6EAE94-7E26-4FFB-9822-F88DA690AAE7}" presName="parentLin" presStyleCnt="0"/>
      <dgm:spPr/>
    </dgm:pt>
    <dgm:pt modelId="{206E17F0-EAE9-4D73-9DB6-CF3FF3705BA7}" type="pres">
      <dgm:prSet presAssocID="{8C6EAE94-7E26-4FFB-9822-F88DA690AAE7}" presName="parentLeftMargin" presStyleLbl="node1" presStyleIdx="0" presStyleCnt="4"/>
      <dgm:spPr/>
    </dgm:pt>
    <dgm:pt modelId="{5F373B62-7B5E-4B70-86AA-A546F3BEF944}" type="pres">
      <dgm:prSet presAssocID="{8C6EAE94-7E26-4FFB-9822-F88DA690AAE7}" presName="parentText" presStyleLbl="node1" presStyleIdx="1" presStyleCnt="4" custScaleX="142857" custScaleY="137588">
        <dgm:presLayoutVars>
          <dgm:chMax val="0"/>
          <dgm:bulletEnabled val="1"/>
        </dgm:presLayoutVars>
      </dgm:prSet>
      <dgm:spPr/>
    </dgm:pt>
    <dgm:pt modelId="{22A60710-0361-41C3-92CB-702EE416EE38}" type="pres">
      <dgm:prSet presAssocID="{8C6EAE94-7E26-4FFB-9822-F88DA690AAE7}" presName="negativeSpace" presStyleCnt="0"/>
      <dgm:spPr/>
    </dgm:pt>
    <dgm:pt modelId="{46A4FEC9-AEB6-4EF4-A7C5-E8449334E783}" type="pres">
      <dgm:prSet presAssocID="{8C6EAE94-7E26-4FFB-9822-F88DA690AAE7}" presName="childText" presStyleLbl="conFgAcc1" presStyleIdx="1" presStyleCnt="4">
        <dgm:presLayoutVars>
          <dgm:bulletEnabled val="1"/>
        </dgm:presLayoutVars>
      </dgm:prSet>
      <dgm:spPr/>
    </dgm:pt>
    <dgm:pt modelId="{C37E1C7A-7196-4A86-8AAD-6F90FB18AF2A}" type="pres">
      <dgm:prSet presAssocID="{DF5FB0AA-98DB-415F-A315-29BEAFC3CB18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1" presStyleCnt="4"/>
      <dgm:spPr/>
    </dgm:pt>
    <dgm:pt modelId="{B019717F-B22E-4937-93B6-40BD07A81928}" type="pres">
      <dgm:prSet presAssocID="{A7826A25-FB5D-4F19-87FE-B9001EDF28B8}" presName="parentText" presStyleLbl="node1" presStyleIdx="2" presStyleCnt="4" custScaleX="142857" custScaleY="95846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2" presStyleCnt="4">
        <dgm:presLayoutVars>
          <dgm:bulletEnabled val="1"/>
        </dgm:presLayoutVars>
      </dgm:prSet>
      <dgm:spPr/>
    </dgm:pt>
    <dgm:pt modelId="{61756CCC-E05B-456A-8E4C-D6A11BE24AA3}" type="pres">
      <dgm:prSet presAssocID="{FC874D20-D90B-45E3-AEF7-94D2BF3DEF44}" presName="spaceBetweenRectangles" presStyleCnt="0"/>
      <dgm:spPr/>
    </dgm:pt>
    <dgm:pt modelId="{E76463E8-AE8B-4DE3-98B4-19B261B8B964}" type="pres">
      <dgm:prSet presAssocID="{983FA5EE-B001-47B6-B5B4-7E63438281EC}" presName="parentLin" presStyleCnt="0"/>
      <dgm:spPr/>
    </dgm:pt>
    <dgm:pt modelId="{34C3DF1D-C3BE-4438-9352-6A9343B9B472}" type="pres">
      <dgm:prSet presAssocID="{983FA5EE-B001-47B6-B5B4-7E63438281EC}" presName="parentLeftMargin" presStyleLbl="node1" presStyleIdx="2" presStyleCnt="4"/>
      <dgm:spPr/>
    </dgm:pt>
    <dgm:pt modelId="{9F03E6D1-D20E-4D18-94E1-7B71161F10D6}" type="pres">
      <dgm:prSet presAssocID="{983FA5EE-B001-47B6-B5B4-7E63438281EC}" presName="parentText" presStyleLbl="node1" presStyleIdx="3" presStyleCnt="4" custScaleX="139531" custScaleY="131953" custLinFactNeighborX="1960" custLinFactNeighborY="-2514">
        <dgm:presLayoutVars>
          <dgm:chMax val="0"/>
          <dgm:bulletEnabled val="1"/>
        </dgm:presLayoutVars>
      </dgm:prSet>
      <dgm:spPr/>
    </dgm:pt>
    <dgm:pt modelId="{DA861EB4-2B97-4CDC-9B95-29E4EDCB964C}" type="pres">
      <dgm:prSet presAssocID="{983FA5EE-B001-47B6-B5B4-7E63438281EC}" presName="negativeSpace" presStyleCnt="0"/>
      <dgm:spPr/>
    </dgm:pt>
    <dgm:pt modelId="{B6897E38-8D39-4812-8F8A-B77FD6461ABB}" type="pres">
      <dgm:prSet presAssocID="{983FA5EE-B001-47B6-B5B4-7E63438281E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3F0109-623E-413D-8A05-AA96439BA8F5}" type="presOf" srcId="{8C6EAE94-7E26-4FFB-9822-F88DA690AAE7}" destId="{5F373B62-7B5E-4B70-86AA-A546F3BEF944}" srcOrd="1" destOrd="0" presId="urn:microsoft.com/office/officeart/2005/8/layout/list1"/>
    <dgm:cxn modelId="{1423CD14-DE0C-4747-8E25-29419AB154AF}" type="presOf" srcId="{983FA5EE-B001-47B6-B5B4-7E63438281EC}" destId="{9F03E6D1-D20E-4D18-94E1-7B71161F10D6}" srcOrd="1" destOrd="0" presId="urn:microsoft.com/office/officeart/2005/8/layout/list1"/>
    <dgm:cxn modelId="{B8ED743D-1EC1-4A1B-AA94-7620A6E824E8}" srcId="{831B38FC-B7CF-4A4D-AF84-253D20193E4F}" destId="{8C6EAE94-7E26-4FFB-9822-F88DA690AAE7}" srcOrd="1" destOrd="0" parTransId="{03443BE8-C335-485C-A263-B184B38B145B}" sibTransId="{DF5FB0AA-98DB-415F-A315-29BEAFC3CB18}"/>
    <dgm:cxn modelId="{BE0E2652-CBAC-4AA7-8D5F-BEEBA52CD48E}" type="presOf" srcId="{983FA5EE-B001-47B6-B5B4-7E63438281EC}" destId="{34C3DF1D-C3BE-4438-9352-6A9343B9B472}" srcOrd="0" destOrd="0" presId="urn:microsoft.com/office/officeart/2005/8/layout/list1"/>
    <dgm:cxn modelId="{760A878A-FA7B-477D-986D-1B3E76A48D6B}" srcId="{831B38FC-B7CF-4A4D-AF84-253D20193E4F}" destId="{983FA5EE-B001-47B6-B5B4-7E63438281EC}" srcOrd="3" destOrd="0" parTransId="{318EE79C-7C05-40CD-90CE-FF5D374A5402}" sibTransId="{60683F63-7E97-4621-B248-B654302F41D3}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9DD29EBD-BF51-412B-A0B1-DDA62536A610}" type="presOf" srcId="{8C6EAE94-7E26-4FFB-9822-F88DA690AAE7}" destId="{206E17F0-EAE9-4D73-9DB6-CF3FF3705BA7}" srcOrd="0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0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2" destOrd="0" parTransId="{9D126EE9-6487-4D2D-AA8D-AB2C9807C7CA}" sibTransId="{FC874D20-D90B-45E3-AEF7-94D2BF3DEF44}"/>
    <dgm:cxn modelId="{2A6754D4-9EC4-49DC-9552-E92E71E87AFD}" type="presParOf" srcId="{B09A3514-EB2A-4E0F-86AE-668751B8D691}" destId="{4453538C-D7BC-4B04-B216-EB1C96EEE9D4}" srcOrd="0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1" destOrd="0" presId="urn:microsoft.com/office/officeart/2005/8/layout/list1"/>
    <dgm:cxn modelId="{D7BDEC99-D26F-4C42-8C68-83934E397E52}" type="presParOf" srcId="{B09A3514-EB2A-4E0F-86AE-668751B8D691}" destId="{F3004012-4C98-40FF-A3E9-384F34B6954A}" srcOrd="2" destOrd="0" presId="urn:microsoft.com/office/officeart/2005/8/layout/list1"/>
    <dgm:cxn modelId="{EB03FDE9-5599-44AF-B2A2-5C0305A2E16A}" type="presParOf" srcId="{B09A3514-EB2A-4E0F-86AE-668751B8D691}" destId="{6493AB18-66B4-40F9-BF6D-033B57BA9AAC}" srcOrd="3" destOrd="0" presId="urn:microsoft.com/office/officeart/2005/8/layout/list1"/>
    <dgm:cxn modelId="{0B3A8A1A-C0ED-4F5A-979F-E7EE548027A2}" type="presParOf" srcId="{B09A3514-EB2A-4E0F-86AE-668751B8D691}" destId="{C2828C10-169C-4C4D-A8AD-57BB1B8D9DE3}" srcOrd="4" destOrd="0" presId="urn:microsoft.com/office/officeart/2005/8/layout/list1"/>
    <dgm:cxn modelId="{6531E6E2-279C-482F-B6FE-B09968D9BEE4}" type="presParOf" srcId="{C2828C10-169C-4C4D-A8AD-57BB1B8D9DE3}" destId="{206E17F0-EAE9-4D73-9DB6-CF3FF3705BA7}" srcOrd="0" destOrd="0" presId="urn:microsoft.com/office/officeart/2005/8/layout/list1"/>
    <dgm:cxn modelId="{CE37CF49-939A-46D3-AD1F-CBD390F53E00}" type="presParOf" srcId="{C2828C10-169C-4C4D-A8AD-57BB1B8D9DE3}" destId="{5F373B62-7B5E-4B70-86AA-A546F3BEF944}" srcOrd="1" destOrd="0" presId="urn:microsoft.com/office/officeart/2005/8/layout/list1"/>
    <dgm:cxn modelId="{39C02E20-16FC-4DB8-9715-9C3C277EC64C}" type="presParOf" srcId="{B09A3514-EB2A-4E0F-86AE-668751B8D691}" destId="{22A60710-0361-41C3-92CB-702EE416EE38}" srcOrd="5" destOrd="0" presId="urn:microsoft.com/office/officeart/2005/8/layout/list1"/>
    <dgm:cxn modelId="{148D2BDA-6C19-41C1-A0C0-0AF56268D715}" type="presParOf" srcId="{B09A3514-EB2A-4E0F-86AE-668751B8D691}" destId="{46A4FEC9-AEB6-4EF4-A7C5-E8449334E783}" srcOrd="6" destOrd="0" presId="urn:microsoft.com/office/officeart/2005/8/layout/list1"/>
    <dgm:cxn modelId="{330676BB-06BD-488E-9B7F-6028C285E632}" type="presParOf" srcId="{B09A3514-EB2A-4E0F-86AE-668751B8D691}" destId="{C37E1C7A-7196-4A86-8AAD-6F90FB18AF2A}" srcOrd="7" destOrd="0" presId="urn:microsoft.com/office/officeart/2005/8/layout/list1"/>
    <dgm:cxn modelId="{B5E62538-3709-4ACE-800D-DE790A3601F1}" type="presParOf" srcId="{B09A3514-EB2A-4E0F-86AE-668751B8D691}" destId="{FAE5E048-D7DE-41D4-AE19-AF62CDFCAC18}" srcOrd="8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9" destOrd="0" presId="urn:microsoft.com/office/officeart/2005/8/layout/list1"/>
    <dgm:cxn modelId="{FD9855E1-274B-4A86-B068-C22D0A9A7FAF}" type="presParOf" srcId="{B09A3514-EB2A-4E0F-86AE-668751B8D691}" destId="{E939D877-CB05-4562-8FDB-91508F22AFF7}" srcOrd="10" destOrd="0" presId="urn:microsoft.com/office/officeart/2005/8/layout/list1"/>
    <dgm:cxn modelId="{8C2B64C9-7A01-459E-BCB6-476EEEC1A79F}" type="presParOf" srcId="{B09A3514-EB2A-4E0F-86AE-668751B8D691}" destId="{61756CCC-E05B-456A-8E4C-D6A11BE24AA3}" srcOrd="11" destOrd="0" presId="urn:microsoft.com/office/officeart/2005/8/layout/list1"/>
    <dgm:cxn modelId="{16DA96A1-FFB5-4224-BFCB-CB2B17469654}" type="presParOf" srcId="{B09A3514-EB2A-4E0F-86AE-668751B8D691}" destId="{E76463E8-AE8B-4DE3-98B4-19B261B8B964}" srcOrd="12" destOrd="0" presId="urn:microsoft.com/office/officeart/2005/8/layout/list1"/>
    <dgm:cxn modelId="{F99E928A-D987-446E-9654-5EDEC659765F}" type="presParOf" srcId="{E76463E8-AE8B-4DE3-98B4-19B261B8B964}" destId="{34C3DF1D-C3BE-4438-9352-6A9343B9B472}" srcOrd="0" destOrd="0" presId="urn:microsoft.com/office/officeart/2005/8/layout/list1"/>
    <dgm:cxn modelId="{A210C959-F131-40FF-ADE1-76E78C3A7682}" type="presParOf" srcId="{E76463E8-AE8B-4DE3-98B4-19B261B8B964}" destId="{9F03E6D1-D20E-4D18-94E1-7B71161F10D6}" srcOrd="1" destOrd="0" presId="urn:microsoft.com/office/officeart/2005/8/layout/list1"/>
    <dgm:cxn modelId="{F5F6F66F-C549-44B3-B699-92D064F4EA7C}" type="presParOf" srcId="{B09A3514-EB2A-4E0F-86AE-668751B8D691}" destId="{DA861EB4-2B97-4CDC-9B95-29E4EDCB964C}" srcOrd="13" destOrd="0" presId="urn:microsoft.com/office/officeart/2005/8/layout/list1"/>
    <dgm:cxn modelId="{22447A88-F9A7-4D6F-AA5D-9579AE84F09D}" type="presParOf" srcId="{B09A3514-EB2A-4E0F-86AE-668751B8D691}" destId="{B6897E38-8D39-4812-8F8A-B77FD6461AB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1B38FC-B7CF-4A4D-AF84-253D20193E4F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4FDF482E-143A-42C2-973B-87DD64A5268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i="0" dirty="0"/>
            <a:t>MLA style (Modern Language Association)</a:t>
          </a:r>
          <a:r>
            <a:rPr lang="en-US" sz="2000" b="0" i="0" dirty="0"/>
            <a:t> – </a:t>
          </a:r>
          <a:r>
            <a:rPr lang="ru-RU" sz="2000" b="0" i="0" dirty="0" err="1"/>
            <a:t>використовується</a:t>
          </a:r>
          <a:r>
            <a:rPr lang="ru-RU" sz="2000" b="0" i="0" dirty="0"/>
            <a:t> в </a:t>
          </a:r>
          <a:r>
            <a:rPr lang="ru-RU" sz="2000" b="0" i="0" dirty="0" err="1"/>
            <a:t>гуманітарній</a:t>
          </a:r>
          <a:r>
            <a:rPr lang="ru-RU" sz="2000" b="0" i="0" dirty="0"/>
            <a:t> </a:t>
          </a:r>
          <a:r>
            <a:rPr lang="ru-RU" sz="2000" b="0" i="0" dirty="0" err="1"/>
            <a:t>сфері</a:t>
          </a:r>
          <a:r>
            <a:rPr lang="ru-RU" sz="2000" b="0" i="0" dirty="0"/>
            <a:t> (</a:t>
          </a:r>
          <a:r>
            <a:rPr lang="ru-RU" sz="2000" b="0" i="0" dirty="0" err="1"/>
            <a:t>мистецтво</a:t>
          </a:r>
          <a:r>
            <a:rPr lang="ru-RU" sz="2000" b="0" i="0" dirty="0"/>
            <a:t>, </a:t>
          </a:r>
          <a:r>
            <a:rPr lang="ru-RU" sz="2000" b="0" i="0" dirty="0" err="1"/>
            <a:t>література</a:t>
          </a:r>
          <a:r>
            <a:rPr lang="ru-RU" sz="2000" b="0" i="0" dirty="0"/>
            <a:t>, </a:t>
          </a:r>
          <a:r>
            <a:rPr lang="ru-RU" sz="2000" b="0" i="0" dirty="0" err="1"/>
            <a:t>іноземні</a:t>
          </a:r>
          <a:r>
            <a:rPr lang="ru-RU" sz="2000" b="0" i="0" dirty="0"/>
            <a:t> </a:t>
          </a:r>
          <a:r>
            <a:rPr lang="ru-RU" sz="2000" b="0" i="0" dirty="0" err="1"/>
            <a:t>мови</a:t>
          </a:r>
          <a:r>
            <a:rPr lang="ru-RU" sz="2000" b="0" i="0" dirty="0"/>
            <a:t>, </a:t>
          </a:r>
          <a:r>
            <a:rPr lang="ru-RU" sz="2000" b="0" i="0" dirty="0" err="1"/>
            <a:t>релігія</a:t>
          </a:r>
          <a:r>
            <a:rPr lang="ru-RU" sz="2000" b="0" i="0" dirty="0"/>
            <a:t>, </a:t>
          </a:r>
          <a:r>
            <a:rPr lang="ru-RU" sz="2000" b="0" i="0" dirty="0" err="1"/>
            <a:t>філософія</a:t>
          </a:r>
          <a:r>
            <a:rPr lang="ru-RU" sz="2000" b="0" i="0" dirty="0"/>
            <a:t>).</a:t>
          </a:r>
          <a:r>
            <a:rPr lang="uk-UA" sz="2000" dirty="0"/>
            <a:t>; </a:t>
          </a:r>
        </a:p>
      </dgm:t>
    </dgm:pt>
    <dgm:pt modelId="{E1346476-244A-433C-BCBF-EF15A504A5A9}" type="parTrans" cxnId="{1449E49C-D802-4B2D-91A1-79988A5D9DAD}">
      <dgm:prSet/>
      <dgm:spPr/>
      <dgm:t>
        <a:bodyPr/>
        <a:lstStyle/>
        <a:p>
          <a:endParaRPr lang="uk-UA" sz="2000"/>
        </a:p>
      </dgm:t>
    </dgm:pt>
    <dgm:pt modelId="{A743A387-2F63-49CA-8678-374DB340BF6E}" type="sibTrans" cxnId="{1449E49C-D802-4B2D-91A1-79988A5D9DAD}">
      <dgm:prSet/>
      <dgm:spPr/>
      <dgm:t>
        <a:bodyPr/>
        <a:lstStyle/>
        <a:p>
          <a:endParaRPr lang="uk-UA" sz="2000"/>
        </a:p>
      </dgm:t>
    </dgm:pt>
    <dgm:pt modelId="{4F9E7B76-DAAD-4BF5-A528-2F655BB294C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i="0" dirty="0"/>
            <a:t>APA style (American Psychological Association)</a:t>
          </a:r>
          <a:r>
            <a:rPr lang="en-US" sz="2000" b="0" i="0" dirty="0"/>
            <a:t> – </a:t>
          </a:r>
          <a:r>
            <a:rPr lang="ru-RU" sz="2000" b="0" i="0" dirty="0" err="1"/>
            <a:t>використовується</a:t>
          </a:r>
          <a:r>
            <a:rPr lang="ru-RU" sz="2000" b="0" i="0" dirty="0"/>
            <a:t> у </a:t>
          </a:r>
          <a:r>
            <a:rPr lang="ru-RU" sz="2000" b="0" i="0" dirty="0" err="1"/>
            <a:t>суспільних</a:t>
          </a:r>
          <a:r>
            <a:rPr lang="ru-RU" sz="2000" b="0" i="0" dirty="0"/>
            <a:t> науках (</a:t>
          </a:r>
          <a:r>
            <a:rPr lang="ru-RU" sz="2000" b="0" i="0" dirty="0" err="1"/>
            <a:t>соціологія</a:t>
          </a:r>
          <a:r>
            <a:rPr lang="ru-RU" sz="2000" b="0" i="0" dirty="0"/>
            <a:t>, право, </a:t>
          </a:r>
          <a:r>
            <a:rPr lang="ru-RU" sz="2000" b="0" i="0" dirty="0" err="1"/>
            <a:t>психологія</a:t>
          </a:r>
          <a:r>
            <a:rPr lang="ru-RU" sz="2000" b="0" i="0" dirty="0"/>
            <a:t>, </a:t>
          </a:r>
          <a:r>
            <a:rPr lang="ru-RU" sz="2000" b="0" i="0" dirty="0" err="1"/>
            <a:t>історія</a:t>
          </a:r>
          <a:r>
            <a:rPr lang="ru-RU" sz="2000" b="0" i="0" dirty="0"/>
            <a:t>)</a:t>
          </a:r>
          <a:r>
            <a:rPr lang="uk-UA" sz="2000" dirty="0"/>
            <a:t>;</a:t>
          </a:r>
        </a:p>
      </dgm:t>
    </dgm:pt>
    <dgm:pt modelId="{62586141-06D4-4DD1-AB86-D2E118D7C64A}" type="parTrans" cxnId="{C77F3AE1-B1A6-4AE1-8EF2-B72ED222445E}">
      <dgm:prSet/>
      <dgm:spPr/>
      <dgm:t>
        <a:bodyPr/>
        <a:lstStyle/>
        <a:p>
          <a:endParaRPr lang="uk-UA" sz="2000"/>
        </a:p>
      </dgm:t>
    </dgm:pt>
    <dgm:pt modelId="{36619A4C-C6F9-467A-BC10-8F68EC1450F0}" type="sibTrans" cxnId="{C77F3AE1-B1A6-4AE1-8EF2-B72ED222445E}">
      <dgm:prSet/>
      <dgm:spPr/>
      <dgm:t>
        <a:bodyPr/>
        <a:lstStyle/>
        <a:p>
          <a:endParaRPr lang="uk-UA" sz="2000"/>
        </a:p>
      </dgm:t>
    </dgm:pt>
    <dgm:pt modelId="{A7826A25-FB5D-4F19-87FE-B9001EDF28B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Symbol" panose="05050102010706020507" pitchFamily="18" charset="2"/>
            <a:buChar char=""/>
          </a:pPr>
          <a:r>
            <a:rPr lang="en-US" sz="2000" b="1" i="0" dirty="0"/>
            <a:t>Chicago Style (</a:t>
          </a:r>
          <a:r>
            <a:rPr lang="en-US" sz="2000" b="1" i="0" dirty="0" err="1"/>
            <a:t>Turabianstyle</a:t>
          </a:r>
          <a:r>
            <a:rPr lang="en-US" sz="2000" b="1" i="0" dirty="0"/>
            <a:t>)</a:t>
          </a:r>
          <a:r>
            <a:rPr lang="en-US" sz="2000" b="0" i="0" dirty="0"/>
            <a:t> – </a:t>
          </a:r>
          <a:r>
            <a:rPr lang="ru-RU" sz="2000" b="0" i="0" dirty="0" err="1"/>
            <a:t>універсальний</a:t>
          </a:r>
          <a:r>
            <a:rPr lang="ru-RU" sz="2000" b="0" i="0" dirty="0"/>
            <a:t> стиль для </a:t>
          </a:r>
          <a:r>
            <a:rPr lang="ru-RU" sz="2000" b="0" i="0" dirty="0" err="1"/>
            <a:t>академічних</a:t>
          </a:r>
          <a:r>
            <a:rPr lang="ru-RU" sz="2000" b="0" i="0" dirty="0"/>
            <a:t> </a:t>
          </a:r>
          <a:r>
            <a:rPr lang="ru-RU" sz="2000" b="0" i="0" dirty="0" err="1"/>
            <a:t>видань</a:t>
          </a:r>
          <a:r>
            <a:rPr lang="ru-RU" sz="2000" b="0" i="0" dirty="0"/>
            <a:t> та </a:t>
          </a:r>
          <a:r>
            <a:rPr lang="ru-RU" sz="2000" b="0" i="0" dirty="0" err="1"/>
            <a:t>студентських</a:t>
          </a:r>
          <a:r>
            <a:rPr lang="ru-RU" sz="2000" b="0" i="0" dirty="0"/>
            <a:t> </a:t>
          </a:r>
          <a:r>
            <a:rPr lang="ru-RU" sz="2000" b="0" i="0" dirty="0" err="1"/>
            <a:t>наукових</a:t>
          </a:r>
          <a:r>
            <a:rPr lang="ru-RU" sz="2000" b="0" i="0" dirty="0"/>
            <a:t> </a:t>
          </a:r>
          <a:r>
            <a:rPr lang="ru-RU" sz="2000" b="0" i="0" dirty="0" err="1"/>
            <a:t>робіт</a:t>
          </a:r>
          <a:r>
            <a:rPr lang="ru-RU" sz="2000" b="0" i="0" dirty="0"/>
            <a:t>.</a:t>
          </a:r>
          <a:r>
            <a:rPr lang="uk-UA" sz="2000" dirty="0"/>
            <a:t>;</a:t>
          </a:r>
        </a:p>
      </dgm:t>
    </dgm:pt>
    <dgm:pt modelId="{9D126EE9-6487-4D2D-AA8D-AB2C9807C7CA}" type="parTrans" cxnId="{A3ACD3E8-DA34-4F2B-9037-46FB57B7D0A8}">
      <dgm:prSet/>
      <dgm:spPr/>
      <dgm:t>
        <a:bodyPr/>
        <a:lstStyle/>
        <a:p>
          <a:endParaRPr lang="uk-UA" sz="2000"/>
        </a:p>
      </dgm:t>
    </dgm:pt>
    <dgm:pt modelId="{FC874D20-D90B-45E3-AEF7-94D2BF3DEF44}" type="sibTrans" cxnId="{A3ACD3E8-DA34-4F2B-9037-46FB57B7D0A8}">
      <dgm:prSet/>
      <dgm:spPr/>
      <dgm:t>
        <a:bodyPr/>
        <a:lstStyle/>
        <a:p>
          <a:endParaRPr lang="uk-UA" sz="2000"/>
        </a:p>
      </dgm:t>
    </dgm:pt>
    <dgm:pt modelId="{F44C4294-35E3-422B-84D4-1F5ECD2A02D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i="0" dirty="0"/>
            <a:t>Harvard Referencing style (BSI - British Standards Institution</a:t>
          </a:r>
          <a:r>
            <a:rPr lang="en-US" sz="2000" b="1" i="0" dirty="0">
              <a:hlinkClick xmlns:r="http://schemas.openxmlformats.org/officeDocument/2006/relationships" r:id="rId1"/>
            </a:rPr>
            <a:t>)</a:t>
          </a:r>
          <a:r>
            <a:rPr lang="en-US" sz="2000" b="0" i="0" dirty="0"/>
            <a:t> – </a:t>
          </a:r>
          <a:r>
            <a:rPr lang="ru-RU" sz="2000" b="0" i="0" dirty="0" err="1"/>
            <a:t>використовується</a:t>
          </a:r>
          <a:r>
            <a:rPr lang="ru-RU" sz="2000" b="0" i="0" dirty="0"/>
            <a:t> у </a:t>
          </a:r>
          <a:r>
            <a:rPr lang="ru-RU" sz="2000" b="0" i="0" dirty="0" err="1"/>
            <a:t>гуманітарних</a:t>
          </a:r>
          <a:r>
            <a:rPr lang="ru-RU" sz="2000" b="0" i="0" dirty="0"/>
            <a:t> та </a:t>
          </a:r>
          <a:r>
            <a:rPr lang="ru-RU" sz="2000" b="0" i="0" dirty="0" err="1"/>
            <a:t>суспільних</a:t>
          </a:r>
          <a:r>
            <a:rPr lang="ru-RU" sz="2000" b="0" i="0" dirty="0"/>
            <a:t> науках</a:t>
          </a:r>
          <a:endParaRPr lang="uk-UA" sz="2000" dirty="0"/>
        </a:p>
      </dgm:t>
    </dgm:pt>
    <dgm:pt modelId="{AB329A76-BDEF-4E38-A27D-DD4B33077200}" type="parTrans" cxnId="{6F616A8B-B6B3-4BE3-AAF1-9616D921A484}">
      <dgm:prSet/>
      <dgm:spPr/>
      <dgm:t>
        <a:bodyPr/>
        <a:lstStyle/>
        <a:p>
          <a:endParaRPr lang="uk-UA"/>
        </a:p>
      </dgm:t>
    </dgm:pt>
    <dgm:pt modelId="{AF7DCD8C-1208-406D-B59A-266B17550A1C}" type="sibTrans" cxnId="{6F616A8B-B6B3-4BE3-AAF1-9616D921A484}">
      <dgm:prSet/>
      <dgm:spPr/>
      <dgm:t>
        <a:bodyPr/>
        <a:lstStyle/>
        <a:p>
          <a:endParaRPr lang="uk-UA"/>
        </a:p>
      </dgm:t>
    </dgm:pt>
    <dgm:pt modelId="{B09A3514-EB2A-4E0F-86AE-668751B8D691}" type="pres">
      <dgm:prSet presAssocID="{831B38FC-B7CF-4A4D-AF84-253D20193E4F}" presName="linear" presStyleCnt="0">
        <dgm:presLayoutVars>
          <dgm:dir/>
          <dgm:animLvl val="lvl"/>
          <dgm:resizeHandles val="exact"/>
        </dgm:presLayoutVars>
      </dgm:prSet>
      <dgm:spPr/>
    </dgm:pt>
    <dgm:pt modelId="{1B8D3225-CD9E-4836-ACE4-C9B29010DFD1}" type="pres">
      <dgm:prSet presAssocID="{4FDF482E-143A-42C2-973B-87DD64A5268A}" presName="parentLin" presStyleCnt="0"/>
      <dgm:spPr/>
    </dgm:pt>
    <dgm:pt modelId="{5E248DBA-6CDB-438E-BCA3-3F9F49815C40}" type="pres">
      <dgm:prSet presAssocID="{4FDF482E-143A-42C2-973B-87DD64A5268A}" presName="parentLeftMargin" presStyleLbl="node1" presStyleIdx="0" presStyleCnt="4"/>
      <dgm:spPr/>
    </dgm:pt>
    <dgm:pt modelId="{3013DCA9-B8A8-46CF-B6B6-01136DA2D58F}" type="pres">
      <dgm:prSet presAssocID="{4FDF482E-143A-42C2-973B-87DD64A5268A}" presName="parentText" presStyleLbl="node1" presStyleIdx="0" presStyleCnt="4" custScaleX="142857" custScaleY="162114" custLinFactNeighborX="2047" custLinFactNeighborY="3520">
        <dgm:presLayoutVars>
          <dgm:chMax val="0"/>
          <dgm:bulletEnabled val="1"/>
        </dgm:presLayoutVars>
      </dgm:prSet>
      <dgm:spPr/>
    </dgm:pt>
    <dgm:pt modelId="{1EB1D044-AD1E-47DE-9610-29C766B7B029}" type="pres">
      <dgm:prSet presAssocID="{4FDF482E-143A-42C2-973B-87DD64A5268A}" presName="negativeSpace" presStyleCnt="0"/>
      <dgm:spPr/>
    </dgm:pt>
    <dgm:pt modelId="{37450C2E-53BB-481B-A0B9-EE7A01171B07}" type="pres">
      <dgm:prSet presAssocID="{4FDF482E-143A-42C2-973B-87DD64A5268A}" presName="childText" presStyleLbl="conFgAcc1" presStyleIdx="0" presStyleCnt="4">
        <dgm:presLayoutVars>
          <dgm:bulletEnabled val="1"/>
        </dgm:presLayoutVars>
      </dgm:prSet>
      <dgm:spPr/>
    </dgm:pt>
    <dgm:pt modelId="{E4B692A3-E62F-4D52-8B9C-C9B2A6A2907E}" type="pres">
      <dgm:prSet presAssocID="{A743A387-2F63-49CA-8678-374DB340BF6E}" presName="spaceBetweenRectangles" presStyleCnt="0"/>
      <dgm:spPr/>
    </dgm:pt>
    <dgm:pt modelId="{4453538C-D7BC-4B04-B216-EB1C96EEE9D4}" type="pres">
      <dgm:prSet presAssocID="{4F9E7B76-DAAD-4BF5-A528-2F655BB294C3}" presName="parentLin" presStyleCnt="0"/>
      <dgm:spPr/>
    </dgm:pt>
    <dgm:pt modelId="{616A5F2D-BED1-434E-A7BC-74D0662EDC7D}" type="pres">
      <dgm:prSet presAssocID="{4F9E7B76-DAAD-4BF5-A528-2F655BB294C3}" presName="parentLeftMargin" presStyleLbl="node1" presStyleIdx="0" presStyleCnt="4"/>
      <dgm:spPr/>
    </dgm:pt>
    <dgm:pt modelId="{6C70C8FE-5E07-488F-8D72-33F9AE326D68}" type="pres">
      <dgm:prSet presAssocID="{4F9E7B76-DAAD-4BF5-A528-2F655BB294C3}" presName="parentText" presStyleLbl="node1" presStyleIdx="1" presStyleCnt="4" custScaleX="142857" custScaleY="120755">
        <dgm:presLayoutVars>
          <dgm:chMax val="0"/>
          <dgm:bulletEnabled val="1"/>
        </dgm:presLayoutVars>
      </dgm:prSet>
      <dgm:spPr/>
    </dgm:pt>
    <dgm:pt modelId="{F67AA25C-C9A0-49E6-A29A-52AE6291E93C}" type="pres">
      <dgm:prSet presAssocID="{4F9E7B76-DAAD-4BF5-A528-2F655BB294C3}" presName="negativeSpace" presStyleCnt="0"/>
      <dgm:spPr/>
    </dgm:pt>
    <dgm:pt modelId="{F3004012-4C98-40FF-A3E9-384F34B6954A}" type="pres">
      <dgm:prSet presAssocID="{4F9E7B76-DAAD-4BF5-A528-2F655BB294C3}" presName="childText" presStyleLbl="conFgAcc1" presStyleIdx="1" presStyleCnt="4">
        <dgm:presLayoutVars>
          <dgm:bulletEnabled val="1"/>
        </dgm:presLayoutVars>
      </dgm:prSet>
      <dgm:spPr/>
    </dgm:pt>
    <dgm:pt modelId="{6493AB18-66B4-40F9-BF6D-033B57BA9AAC}" type="pres">
      <dgm:prSet presAssocID="{36619A4C-C6F9-467A-BC10-8F68EC1450F0}" presName="spaceBetweenRectangles" presStyleCnt="0"/>
      <dgm:spPr/>
    </dgm:pt>
    <dgm:pt modelId="{FAE5E048-D7DE-41D4-AE19-AF62CDFCAC18}" type="pres">
      <dgm:prSet presAssocID="{A7826A25-FB5D-4F19-87FE-B9001EDF28B8}" presName="parentLin" presStyleCnt="0"/>
      <dgm:spPr/>
    </dgm:pt>
    <dgm:pt modelId="{D92727D9-3E6C-40E6-AEDF-03761C9A501B}" type="pres">
      <dgm:prSet presAssocID="{A7826A25-FB5D-4F19-87FE-B9001EDF28B8}" presName="parentLeftMargin" presStyleLbl="node1" presStyleIdx="1" presStyleCnt="4"/>
      <dgm:spPr/>
    </dgm:pt>
    <dgm:pt modelId="{B019717F-B22E-4937-93B6-40BD07A81928}" type="pres">
      <dgm:prSet presAssocID="{A7826A25-FB5D-4F19-87FE-B9001EDF28B8}" presName="parentText" presStyleLbl="node1" presStyleIdx="2" presStyleCnt="4" custScaleX="142857" custScaleY="151448">
        <dgm:presLayoutVars>
          <dgm:chMax val="0"/>
          <dgm:bulletEnabled val="1"/>
        </dgm:presLayoutVars>
      </dgm:prSet>
      <dgm:spPr/>
    </dgm:pt>
    <dgm:pt modelId="{09E83066-C761-4082-A0DC-0B0097D8C829}" type="pres">
      <dgm:prSet presAssocID="{A7826A25-FB5D-4F19-87FE-B9001EDF28B8}" presName="negativeSpace" presStyleCnt="0"/>
      <dgm:spPr/>
    </dgm:pt>
    <dgm:pt modelId="{E939D877-CB05-4562-8FDB-91508F22AFF7}" type="pres">
      <dgm:prSet presAssocID="{A7826A25-FB5D-4F19-87FE-B9001EDF28B8}" presName="childText" presStyleLbl="conFgAcc1" presStyleIdx="2" presStyleCnt="4">
        <dgm:presLayoutVars>
          <dgm:bulletEnabled val="1"/>
        </dgm:presLayoutVars>
      </dgm:prSet>
      <dgm:spPr/>
    </dgm:pt>
    <dgm:pt modelId="{FA7E4AB5-57C8-47AE-8A53-67FF1C721367}" type="pres">
      <dgm:prSet presAssocID="{FC874D20-D90B-45E3-AEF7-94D2BF3DEF44}" presName="spaceBetweenRectangles" presStyleCnt="0"/>
      <dgm:spPr/>
    </dgm:pt>
    <dgm:pt modelId="{CB08EAB9-2F85-4377-884B-56782034B265}" type="pres">
      <dgm:prSet presAssocID="{F44C4294-35E3-422B-84D4-1F5ECD2A02D7}" presName="parentLin" presStyleCnt="0"/>
      <dgm:spPr/>
    </dgm:pt>
    <dgm:pt modelId="{4892C65D-7D54-407D-84EF-88C90AF51802}" type="pres">
      <dgm:prSet presAssocID="{F44C4294-35E3-422B-84D4-1F5ECD2A02D7}" presName="parentLeftMargin" presStyleLbl="node1" presStyleIdx="2" presStyleCnt="4"/>
      <dgm:spPr/>
    </dgm:pt>
    <dgm:pt modelId="{19ED2E7D-27F0-4041-AA10-4DF36BA526B4}" type="pres">
      <dgm:prSet presAssocID="{F44C4294-35E3-422B-84D4-1F5ECD2A02D7}" presName="parentText" presStyleLbl="node1" presStyleIdx="3" presStyleCnt="4" custScaleX="142857" custScaleY="145842" custLinFactNeighborX="-5172" custLinFactNeighborY="-1467">
        <dgm:presLayoutVars>
          <dgm:chMax val="0"/>
          <dgm:bulletEnabled val="1"/>
        </dgm:presLayoutVars>
      </dgm:prSet>
      <dgm:spPr/>
    </dgm:pt>
    <dgm:pt modelId="{301B71F2-A545-459F-965A-03041B4BB69B}" type="pres">
      <dgm:prSet presAssocID="{F44C4294-35E3-422B-84D4-1F5ECD2A02D7}" presName="negativeSpace" presStyleCnt="0"/>
      <dgm:spPr/>
    </dgm:pt>
    <dgm:pt modelId="{D6A570F0-56D0-4F6A-9429-740A78BE3444}" type="pres">
      <dgm:prSet presAssocID="{F44C4294-35E3-422B-84D4-1F5ECD2A02D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3FB8514-D43F-46C4-B0C4-42EB946843DD}" type="presOf" srcId="{F44C4294-35E3-422B-84D4-1F5ECD2A02D7}" destId="{19ED2E7D-27F0-4041-AA10-4DF36BA526B4}" srcOrd="1" destOrd="0" presId="urn:microsoft.com/office/officeart/2005/8/layout/list1"/>
    <dgm:cxn modelId="{A4691318-6C85-4917-A996-BEEF3BC4BCAD}" type="presOf" srcId="{4FDF482E-143A-42C2-973B-87DD64A5268A}" destId="{3013DCA9-B8A8-46CF-B6B6-01136DA2D58F}" srcOrd="1" destOrd="0" presId="urn:microsoft.com/office/officeart/2005/8/layout/list1"/>
    <dgm:cxn modelId="{300E0A1D-BF29-4072-8963-24259FDD92A2}" type="presOf" srcId="{F44C4294-35E3-422B-84D4-1F5ECD2A02D7}" destId="{4892C65D-7D54-407D-84EF-88C90AF51802}" srcOrd="0" destOrd="0" presId="urn:microsoft.com/office/officeart/2005/8/layout/list1"/>
    <dgm:cxn modelId="{2AD71550-090E-40DD-8CFB-E63571E9E996}" type="presOf" srcId="{4FDF482E-143A-42C2-973B-87DD64A5268A}" destId="{5E248DBA-6CDB-438E-BCA3-3F9F49815C40}" srcOrd="0" destOrd="0" presId="urn:microsoft.com/office/officeart/2005/8/layout/list1"/>
    <dgm:cxn modelId="{6F616A8B-B6B3-4BE3-AAF1-9616D921A484}" srcId="{831B38FC-B7CF-4A4D-AF84-253D20193E4F}" destId="{F44C4294-35E3-422B-84D4-1F5ECD2A02D7}" srcOrd="3" destOrd="0" parTransId="{AB329A76-BDEF-4E38-A27D-DD4B33077200}" sibTransId="{AF7DCD8C-1208-406D-B59A-266B17550A1C}"/>
    <dgm:cxn modelId="{CDB3668F-5C96-4066-97E2-F8476121844C}" type="presOf" srcId="{A7826A25-FB5D-4F19-87FE-B9001EDF28B8}" destId="{D92727D9-3E6C-40E6-AEDF-03761C9A501B}" srcOrd="0" destOrd="0" presId="urn:microsoft.com/office/officeart/2005/8/layout/list1"/>
    <dgm:cxn modelId="{1449E49C-D802-4B2D-91A1-79988A5D9DAD}" srcId="{831B38FC-B7CF-4A4D-AF84-253D20193E4F}" destId="{4FDF482E-143A-42C2-973B-87DD64A5268A}" srcOrd="0" destOrd="0" parTransId="{E1346476-244A-433C-BCBF-EF15A504A5A9}" sibTransId="{A743A387-2F63-49CA-8678-374DB340BF6E}"/>
    <dgm:cxn modelId="{C806969F-0027-4A26-B423-BAF0B8F8A43F}" type="presOf" srcId="{831B38FC-B7CF-4A4D-AF84-253D20193E4F}" destId="{B09A3514-EB2A-4E0F-86AE-668751B8D691}" srcOrd="0" destOrd="0" presId="urn:microsoft.com/office/officeart/2005/8/layout/list1"/>
    <dgm:cxn modelId="{07D06ECA-86B6-44B6-91A1-73515F6C824E}" type="presOf" srcId="{A7826A25-FB5D-4F19-87FE-B9001EDF28B8}" destId="{B019717F-B22E-4937-93B6-40BD07A81928}" srcOrd="1" destOrd="0" presId="urn:microsoft.com/office/officeart/2005/8/layout/list1"/>
    <dgm:cxn modelId="{444F52D1-4F57-46EE-B37B-8927BB872B97}" type="presOf" srcId="{4F9E7B76-DAAD-4BF5-A528-2F655BB294C3}" destId="{6C70C8FE-5E07-488F-8D72-33F9AE326D68}" srcOrd="1" destOrd="0" presId="urn:microsoft.com/office/officeart/2005/8/layout/list1"/>
    <dgm:cxn modelId="{93DAEBD4-BE82-4EE1-96C4-3D5CD1732108}" type="presOf" srcId="{4F9E7B76-DAAD-4BF5-A528-2F655BB294C3}" destId="{616A5F2D-BED1-434E-A7BC-74D0662EDC7D}" srcOrd="0" destOrd="0" presId="urn:microsoft.com/office/officeart/2005/8/layout/list1"/>
    <dgm:cxn modelId="{C77F3AE1-B1A6-4AE1-8EF2-B72ED222445E}" srcId="{831B38FC-B7CF-4A4D-AF84-253D20193E4F}" destId="{4F9E7B76-DAAD-4BF5-A528-2F655BB294C3}" srcOrd="1" destOrd="0" parTransId="{62586141-06D4-4DD1-AB86-D2E118D7C64A}" sibTransId="{36619A4C-C6F9-467A-BC10-8F68EC1450F0}"/>
    <dgm:cxn modelId="{A3ACD3E8-DA34-4F2B-9037-46FB57B7D0A8}" srcId="{831B38FC-B7CF-4A4D-AF84-253D20193E4F}" destId="{A7826A25-FB5D-4F19-87FE-B9001EDF28B8}" srcOrd="2" destOrd="0" parTransId="{9D126EE9-6487-4D2D-AA8D-AB2C9807C7CA}" sibTransId="{FC874D20-D90B-45E3-AEF7-94D2BF3DEF44}"/>
    <dgm:cxn modelId="{DFC4DA8A-BD0E-4E5D-BC27-7D7CB1647F8B}" type="presParOf" srcId="{B09A3514-EB2A-4E0F-86AE-668751B8D691}" destId="{1B8D3225-CD9E-4836-ACE4-C9B29010DFD1}" srcOrd="0" destOrd="0" presId="urn:microsoft.com/office/officeart/2005/8/layout/list1"/>
    <dgm:cxn modelId="{E45F1B30-03FC-49A3-BC77-6C0E7A9C2D98}" type="presParOf" srcId="{1B8D3225-CD9E-4836-ACE4-C9B29010DFD1}" destId="{5E248DBA-6CDB-438E-BCA3-3F9F49815C40}" srcOrd="0" destOrd="0" presId="urn:microsoft.com/office/officeart/2005/8/layout/list1"/>
    <dgm:cxn modelId="{1E2A4CF6-8B0C-4DD3-AE74-B50752DCBB58}" type="presParOf" srcId="{1B8D3225-CD9E-4836-ACE4-C9B29010DFD1}" destId="{3013DCA9-B8A8-46CF-B6B6-01136DA2D58F}" srcOrd="1" destOrd="0" presId="urn:microsoft.com/office/officeart/2005/8/layout/list1"/>
    <dgm:cxn modelId="{B4571AD1-B65B-4973-ACAA-ECE7A63FD8E0}" type="presParOf" srcId="{B09A3514-EB2A-4E0F-86AE-668751B8D691}" destId="{1EB1D044-AD1E-47DE-9610-29C766B7B029}" srcOrd="1" destOrd="0" presId="urn:microsoft.com/office/officeart/2005/8/layout/list1"/>
    <dgm:cxn modelId="{DE3D1047-86C8-4B54-9F82-FA96059375AC}" type="presParOf" srcId="{B09A3514-EB2A-4E0F-86AE-668751B8D691}" destId="{37450C2E-53BB-481B-A0B9-EE7A01171B07}" srcOrd="2" destOrd="0" presId="urn:microsoft.com/office/officeart/2005/8/layout/list1"/>
    <dgm:cxn modelId="{F2E8A9E5-614A-4112-AC4F-F9C64139FE6F}" type="presParOf" srcId="{B09A3514-EB2A-4E0F-86AE-668751B8D691}" destId="{E4B692A3-E62F-4D52-8B9C-C9B2A6A2907E}" srcOrd="3" destOrd="0" presId="urn:microsoft.com/office/officeart/2005/8/layout/list1"/>
    <dgm:cxn modelId="{2A6754D4-9EC4-49DC-9552-E92E71E87AFD}" type="presParOf" srcId="{B09A3514-EB2A-4E0F-86AE-668751B8D691}" destId="{4453538C-D7BC-4B04-B216-EB1C96EEE9D4}" srcOrd="4" destOrd="0" presId="urn:microsoft.com/office/officeart/2005/8/layout/list1"/>
    <dgm:cxn modelId="{14F72FDA-178B-459E-BE74-FC1FAEA860CB}" type="presParOf" srcId="{4453538C-D7BC-4B04-B216-EB1C96EEE9D4}" destId="{616A5F2D-BED1-434E-A7BC-74D0662EDC7D}" srcOrd="0" destOrd="0" presId="urn:microsoft.com/office/officeart/2005/8/layout/list1"/>
    <dgm:cxn modelId="{092D21E7-97BC-4B49-BCBD-59A7CF1267DE}" type="presParOf" srcId="{4453538C-D7BC-4B04-B216-EB1C96EEE9D4}" destId="{6C70C8FE-5E07-488F-8D72-33F9AE326D68}" srcOrd="1" destOrd="0" presId="urn:microsoft.com/office/officeart/2005/8/layout/list1"/>
    <dgm:cxn modelId="{59E082AD-281F-4104-8C77-CEAE87236389}" type="presParOf" srcId="{B09A3514-EB2A-4E0F-86AE-668751B8D691}" destId="{F67AA25C-C9A0-49E6-A29A-52AE6291E93C}" srcOrd="5" destOrd="0" presId="urn:microsoft.com/office/officeart/2005/8/layout/list1"/>
    <dgm:cxn modelId="{D7BDEC99-D26F-4C42-8C68-83934E397E52}" type="presParOf" srcId="{B09A3514-EB2A-4E0F-86AE-668751B8D691}" destId="{F3004012-4C98-40FF-A3E9-384F34B6954A}" srcOrd="6" destOrd="0" presId="urn:microsoft.com/office/officeart/2005/8/layout/list1"/>
    <dgm:cxn modelId="{EB03FDE9-5599-44AF-B2A2-5C0305A2E16A}" type="presParOf" srcId="{B09A3514-EB2A-4E0F-86AE-668751B8D691}" destId="{6493AB18-66B4-40F9-BF6D-033B57BA9AAC}" srcOrd="7" destOrd="0" presId="urn:microsoft.com/office/officeart/2005/8/layout/list1"/>
    <dgm:cxn modelId="{B5E62538-3709-4ACE-800D-DE790A3601F1}" type="presParOf" srcId="{B09A3514-EB2A-4E0F-86AE-668751B8D691}" destId="{FAE5E048-D7DE-41D4-AE19-AF62CDFCAC18}" srcOrd="8" destOrd="0" presId="urn:microsoft.com/office/officeart/2005/8/layout/list1"/>
    <dgm:cxn modelId="{93E05767-FE61-4832-8A24-F8100853A374}" type="presParOf" srcId="{FAE5E048-D7DE-41D4-AE19-AF62CDFCAC18}" destId="{D92727D9-3E6C-40E6-AEDF-03761C9A501B}" srcOrd="0" destOrd="0" presId="urn:microsoft.com/office/officeart/2005/8/layout/list1"/>
    <dgm:cxn modelId="{276E05F9-D5FD-42F9-A4F1-5E6E9D1C8251}" type="presParOf" srcId="{FAE5E048-D7DE-41D4-AE19-AF62CDFCAC18}" destId="{B019717F-B22E-4937-93B6-40BD07A81928}" srcOrd="1" destOrd="0" presId="urn:microsoft.com/office/officeart/2005/8/layout/list1"/>
    <dgm:cxn modelId="{7488DB55-3264-4E54-8E2F-A876226CE774}" type="presParOf" srcId="{B09A3514-EB2A-4E0F-86AE-668751B8D691}" destId="{09E83066-C761-4082-A0DC-0B0097D8C829}" srcOrd="9" destOrd="0" presId="urn:microsoft.com/office/officeart/2005/8/layout/list1"/>
    <dgm:cxn modelId="{FD9855E1-274B-4A86-B068-C22D0A9A7FAF}" type="presParOf" srcId="{B09A3514-EB2A-4E0F-86AE-668751B8D691}" destId="{E939D877-CB05-4562-8FDB-91508F22AFF7}" srcOrd="10" destOrd="0" presId="urn:microsoft.com/office/officeart/2005/8/layout/list1"/>
    <dgm:cxn modelId="{DF8F22F5-CC2B-48A0-A3AC-826DD64358FC}" type="presParOf" srcId="{B09A3514-EB2A-4E0F-86AE-668751B8D691}" destId="{FA7E4AB5-57C8-47AE-8A53-67FF1C721367}" srcOrd="11" destOrd="0" presId="urn:microsoft.com/office/officeart/2005/8/layout/list1"/>
    <dgm:cxn modelId="{69BE2461-3140-419D-89A6-6E8F7D4B9C06}" type="presParOf" srcId="{B09A3514-EB2A-4E0F-86AE-668751B8D691}" destId="{CB08EAB9-2F85-4377-884B-56782034B265}" srcOrd="12" destOrd="0" presId="urn:microsoft.com/office/officeart/2005/8/layout/list1"/>
    <dgm:cxn modelId="{356C935D-360F-4C24-8E74-9A74E765F12A}" type="presParOf" srcId="{CB08EAB9-2F85-4377-884B-56782034B265}" destId="{4892C65D-7D54-407D-84EF-88C90AF51802}" srcOrd="0" destOrd="0" presId="urn:microsoft.com/office/officeart/2005/8/layout/list1"/>
    <dgm:cxn modelId="{F3D8F16B-FB32-4D2F-A317-60F743CDFD3E}" type="presParOf" srcId="{CB08EAB9-2F85-4377-884B-56782034B265}" destId="{19ED2E7D-27F0-4041-AA10-4DF36BA526B4}" srcOrd="1" destOrd="0" presId="urn:microsoft.com/office/officeart/2005/8/layout/list1"/>
    <dgm:cxn modelId="{E9FD3FB5-0315-4701-A31D-596584375820}" type="presParOf" srcId="{B09A3514-EB2A-4E0F-86AE-668751B8D691}" destId="{301B71F2-A545-459F-965A-03041B4BB69B}" srcOrd="13" destOrd="0" presId="urn:microsoft.com/office/officeart/2005/8/layout/list1"/>
    <dgm:cxn modelId="{4B0026BE-598C-4A9E-957A-B137D23ED02C}" type="presParOf" srcId="{B09A3514-EB2A-4E0F-86AE-668751B8D691}" destId="{D6A570F0-56D0-4F6A-9429-740A78BE344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50C2E-53BB-481B-A0B9-EE7A01171B07}">
      <dsp:nvSpPr>
        <dsp:cNvPr id="0" name=""/>
        <dsp:cNvSpPr/>
      </dsp:nvSpPr>
      <dsp:spPr>
        <a:xfrm>
          <a:off x="0" y="444223"/>
          <a:ext cx="108896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DCA9-B8A8-46CF-B6B6-01136DA2D58F}">
      <dsp:nvSpPr>
        <dsp:cNvPr id="0" name=""/>
        <dsp:cNvSpPr/>
      </dsp:nvSpPr>
      <dsp:spPr>
        <a:xfrm>
          <a:off x="518429" y="10391"/>
          <a:ext cx="10368573" cy="72903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/>
            <a:t>републікація</a:t>
          </a:r>
          <a:r>
            <a:rPr lang="uk-UA" sz="2000" kern="1200" dirty="0"/>
            <a:t> – багаторазова публікація Інтернет-ЗМІ чужої статті під справжнім підписом автора й посиланням на джерело – інше ЗМІ</a:t>
          </a:r>
        </a:p>
      </dsp:txBody>
      <dsp:txXfrm>
        <a:off x="554017" y="45979"/>
        <a:ext cx="10297397" cy="657855"/>
      </dsp:txXfrm>
    </dsp:sp>
    <dsp:sp modelId="{F3004012-4C98-40FF-A3E9-384F34B6954A}">
      <dsp:nvSpPr>
        <dsp:cNvPr id="0" name=""/>
        <dsp:cNvSpPr/>
      </dsp:nvSpPr>
      <dsp:spPr>
        <a:xfrm>
          <a:off x="0" y="1351423"/>
          <a:ext cx="108896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18429" y="1056223"/>
          <a:ext cx="10368573" cy="590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реплікація – «тиражування» чужого контенту без дозволу автора (часто з помилками, що спричиняє дезінформацію)</a:t>
          </a:r>
        </a:p>
      </dsp:txBody>
      <dsp:txXfrm>
        <a:off x="547250" y="1085044"/>
        <a:ext cx="10310931" cy="532758"/>
      </dsp:txXfrm>
    </dsp:sp>
    <dsp:sp modelId="{46A4FEC9-AEB6-4EF4-A7C5-E8449334E783}">
      <dsp:nvSpPr>
        <dsp:cNvPr id="0" name=""/>
        <dsp:cNvSpPr/>
      </dsp:nvSpPr>
      <dsp:spPr>
        <a:xfrm>
          <a:off x="0" y="2846207"/>
          <a:ext cx="108896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3B62-7B5E-4B70-86AA-A546F3BEF944}">
      <dsp:nvSpPr>
        <dsp:cNvPr id="0" name=""/>
        <dsp:cNvSpPr/>
      </dsp:nvSpPr>
      <dsp:spPr>
        <a:xfrm>
          <a:off x="518429" y="1963423"/>
          <a:ext cx="10368573" cy="117798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творчі переробки – адаптація (скорочення й спрощення тексту для малопідготовлених читачів, що іноді примітивізує й спотворює текст), аранжування чи інша видозміна твору, що є також різновидом плагіату, як і творчий чи дослівний переклад</a:t>
          </a:r>
        </a:p>
      </dsp:txBody>
      <dsp:txXfrm>
        <a:off x="575933" y="2020927"/>
        <a:ext cx="10253565" cy="1062975"/>
      </dsp:txXfrm>
    </dsp:sp>
    <dsp:sp modelId="{E939D877-CB05-4562-8FDB-91508F22AFF7}">
      <dsp:nvSpPr>
        <dsp:cNvPr id="0" name=""/>
        <dsp:cNvSpPr/>
      </dsp:nvSpPr>
      <dsp:spPr>
        <a:xfrm>
          <a:off x="0" y="4006458"/>
          <a:ext cx="108896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18429" y="3458207"/>
          <a:ext cx="10368573" cy="8434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компіляція – своєрідне укладання з кількох чужих матеріалів свого та редагування без дозволу  (смислова, стилістична, граматична правка й скорочення чужого матеріалу) </a:t>
          </a:r>
        </a:p>
      </dsp:txBody>
      <dsp:txXfrm>
        <a:off x="559603" y="3499381"/>
        <a:ext cx="10286225" cy="76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04012-4C98-40FF-A3E9-384F34B6954A}">
      <dsp:nvSpPr>
        <dsp:cNvPr id="0" name=""/>
        <dsp:cNvSpPr/>
      </dsp:nvSpPr>
      <dsp:spPr>
        <a:xfrm>
          <a:off x="0" y="1088678"/>
          <a:ext cx="108896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18429" y="110052"/>
          <a:ext cx="10368573" cy="131810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noProof="0" dirty="0"/>
            <a:t>Посилання</a:t>
          </a:r>
          <a:r>
            <a:rPr lang="uk-UA" sz="2000" b="0" i="0" kern="1200" noProof="0" dirty="0"/>
            <a:t> – сукупність бібліографічних відомостей про цитований, розгорнутий або згаданий у тексті документа інший документ, достатній для його загального характеризування, </a:t>
          </a:r>
          <a:r>
            <a:rPr lang="uk-UA" sz="2000" b="0" i="0" kern="1200" noProof="0" dirty="0" err="1"/>
            <a:t>ідентифікування</a:t>
          </a:r>
          <a:r>
            <a:rPr lang="uk-UA" sz="2000" b="0" i="0" kern="1200" noProof="0" dirty="0"/>
            <a:t> й пошуку</a:t>
          </a:r>
          <a:endParaRPr lang="uk-UA" sz="2000" kern="1200" noProof="0" dirty="0"/>
        </a:p>
      </dsp:txBody>
      <dsp:txXfrm>
        <a:off x="582774" y="174397"/>
        <a:ext cx="10239883" cy="1189415"/>
      </dsp:txXfrm>
    </dsp:sp>
    <dsp:sp modelId="{46A4FEC9-AEB6-4EF4-A7C5-E8449334E783}">
      <dsp:nvSpPr>
        <dsp:cNvPr id="0" name=""/>
        <dsp:cNvSpPr/>
      </dsp:nvSpPr>
      <dsp:spPr>
        <a:xfrm>
          <a:off x="0" y="2387166"/>
          <a:ext cx="108896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3B62-7B5E-4B70-86AA-A546F3BEF944}">
      <dsp:nvSpPr>
        <dsp:cNvPr id="0" name=""/>
        <dsp:cNvSpPr/>
      </dsp:nvSpPr>
      <dsp:spPr>
        <a:xfrm>
          <a:off x="518429" y="1792478"/>
          <a:ext cx="10368573" cy="93416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noProof="0" dirty="0"/>
            <a:t>посилання дають змогу перевірити вірогідність і точність поданих цитат, формул, статистичних даних, фактів і відомостей, запозичених з інших видань</a:t>
          </a:r>
          <a:endParaRPr lang="uk-UA" sz="2000" kern="1200" noProof="0" dirty="0"/>
        </a:p>
      </dsp:txBody>
      <dsp:txXfrm>
        <a:off x="564031" y="1838080"/>
        <a:ext cx="10277369" cy="842963"/>
      </dsp:txXfrm>
    </dsp:sp>
    <dsp:sp modelId="{E939D877-CB05-4562-8FDB-91508F22AFF7}">
      <dsp:nvSpPr>
        <dsp:cNvPr id="0" name=""/>
        <dsp:cNvSpPr/>
      </dsp:nvSpPr>
      <dsp:spPr>
        <a:xfrm>
          <a:off x="0" y="3402242"/>
          <a:ext cx="108896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18429" y="3090966"/>
          <a:ext cx="10368573" cy="65075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noProof="0" dirty="0"/>
            <a:t>посилання дають </a:t>
          </a:r>
          <a:r>
            <a:rPr lang="uk-UA" sz="2000" b="0" i="0" kern="1200" noProof="0" dirty="0" err="1"/>
            <a:t>можливістьможливість</a:t>
          </a:r>
          <a:r>
            <a:rPr lang="uk-UA" sz="2000" b="0" i="0" kern="1200" noProof="0" dirty="0"/>
            <a:t> виявити та знайти першоджерела</a:t>
          </a:r>
          <a:endParaRPr lang="uk-UA" sz="2000" kern="1200" noProof="0" dirty="0"/>
        </a:p>
      </dsp:txBody>
      <dsp:txXfrm>
        <a:off x="550196" y="3122733"/>
        <a:ext cx="10305039" cy="587222"/>
      </dsp:txXfrm>
    </dsp:sp>
    <dsp:sp modelId="{B6897E38-8D39-4812-8F8A-B77FD6461ABB}">
      <dsp:nvSpPr>
        <dsp:cNvPr id="0" name=""/>
        <dsp:cNvSpPr/>
      </dsp:nvSpPr>
      <dsp:spPr>
        <a:xfrm>
          <a:off x="0" y="4662470"/>
          <a:ext cx="1088967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3E6D1-D20E-4D18-94E1-7B71161F10D6}">
      <dsp:nvSpPr>
        <dsp:cNvPr id="0" name=""/>
        <dsp:cNvSpPr/>
      </dsp:nvSpPr>
      <dsp:spPr>
        <a:xfrm>
          <a:off x="533989" y="4088973"/>
          <a:ext cx="10355682" cy="89590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123" tIns="0" rIns="28812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kern="1200" noProof="0" dirty="0"/>
            <a:t>посилання дозволяють ознайомитися з літературою з теми дослідження, зокрема з працями, в яких питання висвітлено докладніше, ніж у цій публікації, або аргументовано інший погляд</a:t>
          </a:r>
          <a:r>
            <a:rPr lang="ru-RU" sz="2000" b="0" i="0" kern="1200" dirty="0"/>
            <a:t>.</a:t>
          </a:r>
          <a:r>
            <a:rPr lang="uk-UA" sz="2000" kern="1200" dirty="0"/>
            <a:t> </a:t>
          </a:r>
          <a:endParaRPr lang="ru-RU" sz="2000" kern="1200" dirty="0"/>
        </a:p>
      </dsp:txBody>
      <dsp:txXfrm>
        <a:off x="577724" y="4132708"/>
        <a:ext cx="10268212" cy="808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50C2E-53BB-481B-A0B9-EE7A01171B07}">
      <dsp:nvSpPr>
        <dsp:cNvPr id="0" name=""/>
        <dsp:cNvSpPr/>
      </dsp:nvSpPr>
      <dsp:spPr>
        <a:xfrm>
          <a:off x="0" y="686864"/>
          <a:ext cx="10664423" cy="504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DCA9-B8A8-46CF-B6B6-01136DA2D58F}">
      <dsp:nvSpPr>
        <dsp:cNvPr id="0" name=""/>
        <dsp:cNvSpPr/>
      </dsp:nvSpPr>
      <dsp:spPr>
        <a:xfrm>
          <a:off x="510319" y="45725"/>
          <a:ext cx="10154103" cy="95712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MLA style (Modern Language Association)</a:t>
          </a:r>
          <a:r>
            <a:rPr lang="en-US" sz="2000" b="0" i="0" kern="1200" dirty="0"/>
            <a:t> – </a:t>
          </a:r>
          <a:r>
            <a:rPr lang="ru-RU" sz="2000" b="0" i="0" kern="1200" dirty="0" err="1"/>
            <a:t>використовується</a:t>
          </a:r>
          <a:r>
            <a:rPr lang="ru-RU" sz="2000" b="0" i="0" kern="1200" dirty="0"/>
            <a:t> в </a:t>
          </a:r>
          <a:r>
            <a:rPr lang="ru-RU" sz="2000" b="0" i="0" kern="1200" dirty="0" err="1"/>
            <a:t>гуманітарній</a:t>
          </a:r>
          <a:r>
            <a:rPr lang="ru-RU" sz="2000" b="0" i="0" kern="1200" dirty="0"/>
            <a:t> </a:t>
          </a:r>
          <a:r>
            <a:rPr lang="ru-RU" sz="2000" b="0" i="0" kern="1200" dirty="0" err="1"/>
            <a:t>сфері</a:t>
          </a:r>
          <a:r>
            <a:rPr lang="ru-RU" sz="2000" b="0" i="0" kern="1200" dirty="0"/>
            <a:t> (</a:t>
          </a:r>
          <a:r>
            <a:rPr lang="ru-RU" sz="2000" b="0" i="0" kern="1200" dirty="0" err="1"/>
            <a:t>мистецтво</a:t>
          </a:r>
          <a:r>
            <a:rPr lang="ru-RU" sz="2000" b="0" i="0" kern="1200" dirty="0"/>
            <a:t>, </a:t>
          </a:r>
          <a:r>
            <a:rPr lang="ru-RU" sz="2000" b="0" i="0" kern="1200" dirty="0" err="1"/>
            <a:t>література</a:t>
          </a:r>
          <a:r>
            <a:rPr lang="ru-RU" sz="2000" b="0" i="0" kern="1200" dirty="0"/>
            <a:t>, </a:t>
          </a:r>
          <a:r>
            <a:rPr lang="ru-RU" sz="2000" b="0" i="0" kern="1200" dirty="0" err="1"/>
            <a:t>іноземні</a:t>
          </a:r>
          <a:r>
            <a:rPr lang="ru-RU" sz="2000" b="0" i="0" kern="1200" dirty="0"/>
            <a:t> </a:t>
          </a:r>
          <a:r>
            <a:rPr lang="ru-RU" sz="2000" b="0" i="0" kern="1200" dirty="0" err="1"/>
            <a:t>мови</a:t>
          </a:r>
          <a:r>
            <a:rPr lang="ru-RU" sz="2000" b="0" i="0" kern="1200" dirty="0"/>
            <a:t>, </a:t>
          </a:r>
          <a:r>
            <a:rPr lang="ru-RU" sz="2000" b="0" i="0" kern="1200" dirty="0" err="1"/>
            <a:t>релігія</a:t>
          </a:r>
          <a:r>
            <a:rPr lang="ru-RU" sz="2000" b="0" i="0" kern="1200" dirty="0"/>
            <a:t>, </a:t>
          </a:r>
          <a:r>
            <a:rPr lang="ru-RU" sz="2000" b="0" i="0" kern="1200" dirty="0" err="1"/>
            <a:t>філософія</a:t>
          </a:r>
          <a:r>
            <a:rPr lang="ru-RU" sz="2000" b="0" i="0" kern="1200" dirty="0"/>
            <a:t>).</a:t>
          </a:r>
          <a:r>
            <a:rPr lang="uk-UA" sz="2000" kern="1200" dirty="0"/>
            <a:t>; </a:t>
          </a:r>
        </a:p>
      </dsp:txBody>
      <dsp:txXfrm>
        <a:off x="557042" y="92448"/>
        <a:ext cx="10060657" cy="863675"/>
      </dsp:txXfrm>
    </dsp:sp>
    <dsp:sp modelId="{F3004012-4C98-40FF-A3E9-384F34B6954A}">
      <dsp:nvSpPr>
        <dsp:cNvPr id="0" name=""/>
        <dsp:cNvSpPr/>
      </dsp:nvSpPr>
      <dsp:spPr>
        <a:xfrm>
          <a:off x="0" y="1716601"/>
          <a:ext cx="10664423" cy="504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0C8FE-5E07-488F-8D72-33F9AE326D68}">
      <dsp:nvSpPr>
        <dsp:cNvPr id="0" name=""/>
        <dsp:cNvSpPr/>
      </dsp:nvSpPr>
      <dsp:spPr>
        <a:xfrm>
          <a:off x="507705" y="1298864"/>
          <a:ext cx="10154103" cy="71293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APA style (American Psychological Association)</a:t>
          </a:r>
          <a:r>
            <a:rPr lang="en-US" sz="2000" b="0" i="0" kern="1200" dirty="0"/>
            <a:t> – </a:t>
          </a:r>
          <a:r>
            <a:rPr lang="ru-RU" sz="2000" b="0" i="0" kern="1200" dirty="0" err="1"/>
            <a:t>використовується</a:t>
          </a:r>
          <a:r>
            <a:rPr lang="ru-RU" sz="2000" b="0" i="0" kern="1200" dirty="0"/>
            <a:t> у </a:t>
          </a:r>
          <a:r>
            <a:rPr lang="ru-RU" sz="2000" b="0" i="0" kern="1200" dirty="0" err="1"/>
            <a:t>суспільних</a:t>
          </a:r>
          <a:r>
            <a:rPr lang="ru-RU" sz="2000" b="0" i="0" kern="1200" dirty="0"/>
            <a:t> науках (</a:t>
          </a:r>
          <a:r>
            <a:rPr lang="ru-RU" sz="2000" b="0" i="0" kern="1200" dirty="0" err="1"/>
            <a:t>соціологія</a:t>
          </a:r>
          <a:r>
            <a:rPr lang="ru-RU" sz="2000" b="0" i="0" kern="1200" dirty="0"/>
            <a:t>, право, </a:t>
          </a:r>
          <a:r>
            <a:rPr lang="ru-RU" sz="2000" b="0" i="0" kern="1200" dirty="0" err="1"/>
            <a:t>психологія</a:t>
          </a:r>
          <a:r>
            <a:rPr lang="ru-RU" sz="2000" b="0" i="0" kern="1200" dirty="0"/>
            <a:t>, </a:t>
          </a:r>
          <a:r>
            <a:rPr lang="ru-RU" sz="2000" b="0" i="0" kern="1200" dirty="0" err="1"/>
            <a:t>історія</a:t>
          </a:r>
          <a:r>
            <a:rPr lang="ru-RU" sz="2000" b="0" i="0" kern="1200" dirty="0"/>
            <a:t>)</a:t>
          </a:r>
          <a:r>
            <a:rPr lang="uk-UA" sz="2000" kern="1200" dirty="0"/>
            <a:t>;</a:t>
          </a:r>
        </a:p>
      </dsp:txBody>
      <dsp:txXfrm>
        <a:off x="542508" y="1333667"/>
        <a:ext cx="10084497" cy="643331"/>
      </dsp:txXfrm>
    </dsp:sp>
    <dsp:sp modelId="{E939D877-CB05-4562-8FDB-91508F22AFF7}">
      <dsp:nvSpPr>
        <dsp:cNvPr id="0" name=""/>
        <dsp:cNvSpPr/>
      </dsp:nvSpPr>
      <dsp:spPr>
        <a:xfrm>
          <a:off x="0" y="2927550"/>
          <a:ext cx="10664423" cy="504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9717F-B22E-4937-93B6-40BD07A81928}">
      <dsp:nvSpPr>
        <dsp:cNvPr id="0" name=""/>
        <dsp:cNvSpPr/>
      </dsp:nvSpPr>
      <dsp:spPr>
        <a:xfrm>
          <a:off x="507705" y="2328601"/>
          <a:ext cx="10154103" cy="89414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2000" b="1" i="0" kern="1200" dirty="0"/>
            <a:t>Chicago Style (</a:t>
          </a:r>
          <a:r>
            <a:rPr lang="en-US" sz="2000" b="1" i="0" kern="1200" dirty="0" err="1"/>
            <a:t>Turabianstyle</a:t>
          </a:r>
          <a:r>
            <a:rPr lang="en-US" sz="2000" b="1" i="0" kern="1200" dirty="0"/>
            <a:t>)</a:t>
          </a:r>
          <a:r>
            <a:rPr lang="en-US" sz="2000" b="0" i="0" kern="1200" dirty="0"/>
            <a:t> – </a:t>
          </a:r>
          <a:r>
            <a:rPr lang="ru-RU" sz="2000" b="0" i="0" kern="1200" dirty="0" err="1"/>
            <a:t>універсальний</a:t>
          </a:r>
          <a:r>
            <a:rPr lang="ru-RU" sz="2000" b="0" i="0" kern="1200" dirty="0"/>
            <a:t> стиль для </a:t>
          </a:r>
          <a:r>
            <a:rPr lang="ru-RU" sz="2000" b="0" i="0" kern="1200" dirty="0" err="1"/>
            <a:t>академічних</a:t>
          </a:r>
          <a:r>
            <a:rPr lang="ru-RU" sz="2000" b="0" i="0" kern="1200" dirty="0"/>
            <a:t> </a:t>
          </a:r>
          <a:r>
            <a:rPr lang="ru-RU" sz="2000" b="0" i="0" kern="1200" dirty="0" err="1"/>
            <a:t>видань</a:t>
          </a:r>
          <a:r>
            <a:rPr lang="ru-RU" sz="2000" b="0" i="0" kern="1200" dirty="0"/>
            <a:t> та </a:t>
          </a:r>
          <a:r>
            <a:rPr lang="ru-RU" sz="2000" b="0" i="0" kern="1200" dirty="0" err="1"/>
            <a:t>студентських</a:t>
          </a:r>
          <a:r>
            <a:rPr lang="ru-RU" sz="2000" b="0" i="0" kern="1200" dirty="0"/>
            <a:t> </a:t>
          </a:r>
          <a:r>
            <a:rPr lang="ru-RU" sz="2000" b="0" i="0" kern="1200" dirty="0" err="1"/>
            <a:t>наукових</a:t>
          </a:r>
          <a:r>
            <a:rPr lang="ru-RU" sz="2000" b="0" i="0" kern="1200" dirty="0"/>
            <a:t> </a:t>
          </a:r>
          <a:r>
            <a:rPr lang="ru-RU" sz="2000" b="0" i="0" kern="1200" dirty="0" err="1"/>
            <a:t>робіт</a:t>
          </a:r>
          <a:r>
            <a:rPr lang="ru-RU" sz="2000" b="0" i="0" kern="1200" dirty="0"/>
            <a:t>.</a:t>
          </a:r>
          <a:r>
            <a:rPr lang="uk-UA" sz="2000" kern="1200" dirty="0"/>
            <a:t>;</a:t>
          </a:r>
        </a:p>
      </dsp:txBody>
      <dsp:txXfrm>
        <a:off x="551354" y="2372250"/>
        <a:ext cx="10066805" cy="806850"/>
      </dsp:txXfrm>
    </dsp:sp>
    <dsp:sp modelId="{D6A570F0-56D0-4F6A-9429-740A78BE3444}">
      <dsp:nvSpPr>
        <dsp:cNvPr id="0" name=""/>
        <dsp:cNvSpPr/>
      </dsp:nvSpPr>
      <dsp:spPr>
        <a:xfrm>
          <a:off x="0" y="4105401"/>
          <a:ext cx="10664423" cy="504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D2E7D-27F0-4041-AA10-4DF36BA526B4}">
      <dsp:nvSpPr>
        <dsp:cNvPr id="0" name=""/>
        <dsp:cNvSpPr/>
      </dsp:nvSpPr>
      <dsp:spPr>
        <a:xfrm>
          <a:off x="481447" y="3530889"/>
          <a:ext cx="10154103" cy="8610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2163" tIns="0" rIns="28216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Harvard Referencing style (BSI - British Standards Institution</a:t>
          </a:r>
          <a:r>
            <a:rPr lang="en-US" sz="2000" b="1" i="0" kern="1200" dirty="0">
              <a:hlinkClick xmlns:r="http://schemas.openxmlformats.org/officeDocument/2006/relationships" r:id="rId1"/>
            </a:rPr>
            <a:t>)</a:t>
          </a:r>
          <a:r>
            <a:rPr lang="en-US" sz="2000" b="0" i="0" kern="1200" dirty="0"/>
            <a:t> – </a:t>
          </a:r>
          <a:r>
            <a:rPr lang="ru-RU" sz="2000" b="0" i="0" kern="1200" dirty="0" err="1"/>
            <a:t>використовується</a:t>
          </a:r>
          <a:r>
            <a:rPr lang="ru-RU" sz="2000" b="0" i="0" kern="1200" dirty="0"/>
            <a:t> у </a:t>
          </a:r>
          <a:r>
            <a:rPr lang="ru-RU" sz="2000" b="0" i="0" kern="1200" dirty="0" err="1"/>
            <a:t>гуманітарних</a:t>
          </a:r>
          <a:r>
            <a:rPr lang="ru-RU" sz="2000" b="0" i="0" kern="1200" dirty="0"/>
            <a:t> та </a:t>
          </a:r>
          <a:r>
            <a:rPr lang="ru-RU" sz="2000" b="0" i="0" kern="1200" dirty="0" err="1"/>
            <a:t>суспільних</a:t>
          </a:r>
          <a:r>
            <a:rPr lang="ru-RU" sz="2000" b="0" i="0" kern="1200" dirty="0"/>
            <a:t> науках</a:t>
          </a:r>
          <a:endParaRPr lang="uk-UA" sz="2000" kern="1200" dirty="0"/>
        </a:p>
      </dsp:txBody>
      <dsp:txXfrm>
        <a:off x="523480" y="3572922"/>
        <a:ext cx="10070037" cy="776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0A018-5E56-4D6E-82BD-320969450E4D}" type="datetimeFigureOut">
              <a:rPr lang="uk-UA" smtClean="0"/>
              <a:t>13.12.2020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88D8-760B-48A3-9F4F-B1C66AC448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7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rgbClr val="00A89D"/>
              </a:gs>
              <a:gs pos="80000">
                <a:srgbClr val="00DCCF"/>
              </a:gs>
              <a:gs pos="100000">
                <a:srgbClr val="00E2D4"/>
              </a:gs>
            </a:gsLst>
            <a:lin ang="16200000" scaled="0"/>
          </a:gradFill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Назва презентації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0001" y="5280847"/>
            <a:ext cx="10572000" cy="956318"/>
          </a:xfrm>
        </p:spPr>
        <p:txBody>
          <a:bodyPr anchor="t"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/>
              <a:t>ПІБ викладача, посада, кафедра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910"/>
            <a:ext cx="12192000" cy="1624053"/>
          </a:xfrm>
          <a:prstGeom prst="rect">
            <a:avLst/>
          </a:prstGeom>
        </p:spPr>
      </p:pic>
      <p:pic>
        <p:nvPicPr>
          <p:cNvPr id="9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00" y="-5760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3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94FFB-A3D9-40BE-BF96-BCB2BAF532A6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0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D174D-1ECB-4427-B6CA-7D67596996E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A0936-012D-441C-9BA0-07DBE77F6BED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3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5B339-4BD9-4EFA-AF50-839F9552F0B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81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899FD-0C30-4A27-BCCA-F473B1F67CFD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1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33BD6-A8B3-435C-A78E-41D14F3DC4C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5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D1B18-97B1-4EC8-B5D3-D0F128E553E5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2C341-781A-4C6F-8495-EF18C1CC4E54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0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962F-0A90-44BA-9E34-1D806396C6B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7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B256-458E-45C5-A1B9-036D11209947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8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400" y="286604"/>
            <a:ext cx="9972660" cy="1101600"/>
          </a:xfrm>
        </p:spPr>
        <p:txBody>
          <a:bodyPr/>
          <a:lstStyle>
            <a:lvl1pPr marL="0">
              <a:defRPr baseline="0"/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800"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600"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9681C8C-7C28-4513-8096-5838EC134296}" type="datetime1">
              <a:rPr lang="uk-UA" smtClean="0">
                <a:solidFill>
                  <a:srgbClr val="000000">
                    <a:lumMod val="95000"/>
                    <a:lumOff val="5000"/>
                  </a:srgbClr>
                </a:solidFill>
              </a:rPr>
              <a:pPr/>
              <a:t>13.12.2020</a:t>
            </a:fld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84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193E-791C-435C-AEBB-9A5798D0BA18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497485"/>
            <a:ext cx="10058400" cy="2274416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розділу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152900"/>
            <a:ext cx="10058400" cy="144322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kern="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8F5-28BB-4F81-987B-40E6BF7C6B00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8"/>
          <p:cNvSpPr/>
          <p:nvPr userDrawn="1"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002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166400" y="286604"/>
            <a:ext cx="9972000" cy="1101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B2B8-44F0-4ADD-AD0A-DF5B761D63BE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66400" y="286603"/>
            <a:ext cx="9972000" cy="110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671" y="162974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671" y="2366024"/>
            <a:ext cx="4937760" cy="337820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1311" y="162974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1311" y="2366024"/>
            <a:ext cx="4937760" cy="337820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E09A-6146-4799-8313-831C7D88FC2A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6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6400" y="286603"/>
            <a:ext cx="9972000" cy="110115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86A-F184-4AE2-A503-898B9AA499B4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6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F9D3-BB77-4753-AA41-FDDA89B8E9C6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000000">
                    <a:lumMod val="95000"/>
                    <a:lumOff val="5000"/>
                  </a:srgbClr>
                </a:solidFill>
              </a:rPr>
              <a:t>ПІБ викладача,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/>
          <p:nvPr userDrawn="1"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98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63868" y="0"/>
            <a:ext cx="18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87757"/>
            <a:ext cx="3200400" cy="1492601"/>
          </a:xfrm>
        </p:spPr>
        <p:txBody>
          <a:bodyPr anchor="b">
            <a:normAutofit/>
          </a:bodyPr>
          <a:lstStyle>
            <a:lvl1pPr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40774"/>
            <a:ext cx="6492240" cy="5764430"/>
          </a:xfrm>
        </p:spPr>
        <p:txBody>
          <a:bodyPr/>
          <a:lstStyle>
            <a:lvl2pPr marL="38404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2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80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88" indent="-182880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322" y="64583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A69F22-D3F3-402A-94AF-750DFDF673F1}" type="datetime1">
              <a:rPr lang="uk-UA" smtClean="0">
                <a:solidFill>
                  <a:srgbClr val="000000"/>
                </a:solidFill>
              </a:rPr>
              <a:pPr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>
                <a:solidFill>
                  <a:srgbClr val="000000"/>
                </a:solidFill>
              </a:rPr>
              <a:t>ПІБ викладача, посада, кафедра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3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Дякую за увагу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32353" y="1938867"/>
            <a:ext cx="6930467" cy="939024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algn="ctr"/>
            <a:r>
              <a:rPr lang="uk-UA" sz="4800" dirty="0"/>
              <a:t>Дякую за увагу!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5520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39091"/>
            <a:ext cx="12192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400" y="286603"/>
            <a:ext cx="10044000" cy="11011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24000"/>
            <a:ext cx="10058400" cy="4345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E13E4B18-39FE-454E-B11B-93BF3415501E}" type="datetime1">
              <a:rPr lang="uk-UA" smtClean="0">
                <a:solidFill>
                  <a:srgbClr val="000000"/>
                </a:solidFill>
              </a:rPr>
              <a:pPr defTabSz="457200"/>
              <a:t>13.12.2020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defTabSz="457200"/>
            <a:r>
              <a:rPr lang="ru-RU" dirty="0">
                <a:solidFill>
                  <a:srgbClr val="000000">
                    <a:lumMod val="95000"/>
                    <a:lumOff val="5000"/>
                  </a:srgbClr>
                </a:solidFill>
              </a:rPr>
              <a:t>ПІБ </a:t>
            </a:r>
            <a:r>
              <a:rPr lang="ru-RU" dirty="0" err="1">
                <a:solidFill>
                  <a:srgbClr val="000000">
                    <a:lumMod val="95000"/>
                    <a:lumOff val="5000"/>
                  </a:srgbClr>
                </a:solidFill>
              </a:rPr>
              <a:t>викладача</a:t>
            </a:r>
            <a:r>
              <a:rPr lang="ru-RU" dirty="0">
                <a:solidFill>
                  <a:srgbClr val="000000">
                    <a:lumMod val="95000"/>
                    <a:lumOff val="5000"/>
                  </a:srgbClr>
                </a:solidFill>
              </a:rPr>
              <a:t>, посада, кафедра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‹№›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2" descr="D:\Google Диск\work\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98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</p:sldLayoutIdLst>
  <p:hf sldNum="0" hdr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2158BE-6D26-4636-A63E-F29817D4FF5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1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675408" y="3313215"/>
            <a:ext cx="6629401" cy="189263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Культура академічного письма</a:t>
            </a:r>
          </a:p>
        </p:txBody>
      </p:sp>
      <p:sp>
        <p:nvSpPr>
          <p:cNvPr id="2" name="Прямокутник: округлені кути 1">
            <a:extLst>
              <a:ext uri="{FF2B5EF4-FFF2-40B4-BE49-F238E27FC236}">
                <a16:creationId xmlns:a16="http://schemas.microsoft.com/office/drawing/2014/main" id="{63FC7B24-F2D3-4CA7-85A8-13D2244EEE45}"/>
              </a:ext>
            </a:extLst>
          </p:cNvPr>
          <p:cNvSpPr/>
          <p:nvPr/>
        </p:nvSpPr>
        <p:spPr>
          <a:xfrm>
            <a:off x="7471064" y="5205845"/>
            <a:ext cx="4270663" cy="1018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Ломачинська</a:t>
            </a:r>
            <a:r>
              <a:rPr lang="ru-RU" dirty="0"/>
              <a:t> </a:t>
            </a:r>
            <a:r>
              <a:rPr lang="uk-UA" dirty="0"/>
              <a:t>Ірина Миколаївна, </a:t>
            </a:r>
          </a:p>
          <a:p>
            <a:pPr algn="ctr"/>
            <a:r>
              <a:rPr lang="uk-UA" dirty="0"/>
              <a:t>доктор філософських наук, професор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7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621482" y="233795"/>
            <a:ext cx="5860474" cy="8624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Приклади посилання за </a:t>
            </a:r>
            <a:r>
              <a:rPr lang="uk-UA" sz="2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ДСТУ 8302:2015 </a:t>
            </a:r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:</a:t>
            </a:r>
            <a:endParaRPr lang="ru-RU" sz="2000" b="1" dirty="0"/>
          </a:p>
        </p:txBody>
      </p:sp>
      <p:graphicFrame>
        <p:nvGraphicFramePr>
          <p:cNvPr id="3" name="Таблиця 3">
            <a:extLst>
              <a:ext uri="{FF2B5EF4-FFF2-40B4-BE49-F238E27FC236}">
                <a16:creationId xmlns:a16="http://schemas.microsoft.com/office/drawing/2014/main" id="{94C368C2-6F31-45D4-A4BC-216D6286D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71383"/>
              </p:ext>
            </p:extLst>
          </p:nvPr>
        </p:nvGraphicFramePr>
        <p:xfrm>
          <a:off x="571500" y="1340425"/>
          <a:ext cx="11003974" cy="453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187750043"/>
                    </a:ext>
                  </a:extLst>
                </a:gridCol>
                <a:gridCol w="8603674">
                  <a:extLst>
                    <a:ext uri="{9D8B030D-6E8A-4147-A177-3AD203B41FA5}">
                      <a16:colId xmlns:a16="http://schemas.microsoft.com/office/drawing/2014/main" val="1953500362"/>
                    </a:ext>
                  </a:extLst>
                </a:gridCol>
              </a:tblGrid>
              <a:tr h="1114425">
                <a:tc>
                  <a:txBody>
                    <a:bodyPr/>
                    <a:lstStyle/>
                    <a:p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Книга: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Бельтинг Х. Образ и культ. История образа до эпохи искусства. Москва: Прогресс-Традиция, 2002. 752 с.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1535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uk-UA" dirty="0"/>
                        <a:t>Нормативний документ: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ДСТУ 7152:2010. </a:t>
                      </a:r>
                      <a:r>
                        <a:rPr lang="ru-RU" dirty="0" err="1"/>
                        <a:t>Видання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Оформлення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публікацій</a:t>
                      </a:r>
                      <a:r>
                        <a:rPr lang="ru-RU" dirty="0"/>
                        <a:t> у журналах і </a:t>
                      </a:r>
                      <a:r>
                        <a:rPr lang="ru-RU" dirty="0" err="1"/>
                        <a:t>збірниках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Київ</a:t>
                      </a:r>
                      <a:r>
                        <a:rPr lang="ru-RU" dirty="0"/>
                        <a:t>, 2010. 16 с. (</a:t>
                      </a:r>
                      <a:r>
                        <a:rPr lang="ru-RU" dirty="0" err="1"/>
                        <a:t>Інформація</a:t>
                      </a:r>
                      <a:r>
                        <a:rPr lang="ru-RU" dirty="0"/>
                        <a:t> та </a:t>
                      </a:r>
                      <a:r>
                        <a:rPr lang="ru-RU" dirty="0" err="1"/>
                        <a:t>документація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2139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uk-UA" dirty="0"/>
                        <a:t>Стаття з періодичного видання: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Сенченко М. </a:t>
                      </a:r>
                      <a:r>
                        <a:rPr lang="ru-RU" dirty="0" err="1"/>
                        <a:t>Чи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вміємо</a:t>
                      </a:r>
                      <a:r>
                        <a:rPr lang="ru-RU" dirty="0"/>
                        <a:t> ми </a:t>
                      </a:r>
                      <a:r>
                        <a:rPr lang="ru-RU" dirty="0" err="1"/>
                        <a:t>читати</a:t>
                      </a:r>
                      <a:r>
                        <a:rPr lang="ru-RU" dirty="0"/>
                        <a:t>? // </a:t>
                      </a:r>
                      <a:r>
                        <a:rPr lang="ru-RU" dirty="0" err="1"/>
                        <a:t>Вісн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Книжкової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палати</a:t>
                      </a:r>
                      <a:r>
                        <a:rPr lang="ru-RU" dirty="0"/>
                        <a:t>. 2012. № 3. С. 3 - 7.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0693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uk-UA" dirty="0"/>
                        <a:t>Електронний ресурс: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Біланюк</a:t>
                      </a:r>
                      <a:r>
                        <a:rPr lang="ru-RU" dirty="0"/>
                        <a:t> О. П. </a:t>
                      </a:r>
                      <a:r>
                        <a:rPr lang="ru-RU" dirty="0" err="1"/>
                        <a:t>Сучасний</a:t>
                      </a:r>
                      <a:r>
                        <a:rPr lang="ru-RU" dirty="0"/>
                        <a:t> стан та </a:t>
                      </a:r>
                      <a:r>
                        <a:rPr lang="ru-RU" dirty="0" err="1"/>
                        <a:t>перспективи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розвитку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міжнародного</a:t>
                      </a:r>
                      <a:r>
                        <a:rPr lang="ru-RU" dirty="0"/>
                        <a:t> туризму в </a:t>
                      </a:r>
                      <a:r>
                        <a:rPr lang="ru-RU" dirty="0" err="1"/>
                        <a:t>українськопольських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відносинах</a:t>
                      </a:r>
                      <a:r>
                        <a:rPr lang="ru-RU" dirty="0"/>
                        <a:t> // </a:t>
                      </a:r>
                      <a:r>
                        <a:rPr lang="ru-RU" dirty="0" err="1"/>
                        <a:t>Економіка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Управління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Інновація</a:t>
                      </a:r>
                      <a:r>
                        <a:rPr lang="ru-RU" dirty="0"/>
                        <a:t> : </a:t>
                      </a:r>
                      <a:r>
                        <a:rPr lang="ru-RU" dirty="0" err="1"/>
                        <a:t>електрон</a:t>
                      </a:r>
                      <a:r>
                        <a:rPr lang="ru-RU" dirty="0"/>
                        <a:t>. наук. </a:t>
                      </a:r>
                      <a:r>
                        <a:rPr lang="ru-RU" dirty="0" err="1"/>
                        <a:t>фахове</a:t>
                      </a:r>
                      <a:r>
                        <a:rPr lang="ru-RU" dirty="0"/>
                        <a:t> вид. 2012. № 2. </a:t>
                      </a:r>
                      <a:r>
                        <a:rPr lang="en-US" dirty="0"/>
                        <a:t>URL: http://archive.nbuv.gov.ua/ e-/journals/</a:t>
                      </a:r>
                      <a:r>
                        <a:rPr lang="en-US" dirty="0" err="1"/>
                        <a:t>eui</a:t>
                      </a:r>
                      <a:r>
                        <a:rPr lang="en-US" dirty="0"/>
                        <a:t>/2012_2/pdf/12bopypv.pdf (</a:t>
                      </a:r>
                      <a:r>
                        <a:rPr lang="ru-RU" dirty="0"/>
                        <a:t>дата </a:t>
                      </a:r>
                      <a:r>
                        <a:rPr lang="ru-RU" dirty="0" err="1"/>
                        <a:t>звернення</a:t>
                      </a:r>
                      <a:r>
                        <a:rPr lang="ru-RU" dirty="0"/>
                        <a:t>: 17.06.2013)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2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4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5611091" y="280555"/>
            <a:ext cx="5860473" cy="10079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2400" b="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Міжнародні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стилі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посилань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400" b="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гуманітарних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наук</a:t>
            </a:r>
            <a:r>
              <a:rPr lang="uk-UA" sz="2200" b="1" i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31919017"/>
              </p:ext>
            </p:extLst>
          </p:nvPr>
        </p:nvGraphicFramePr>
        <p:xfrm>
          <a:off x="301336" y="1797627"/>
          <a:ext cx="10664423" cy="463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6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621482" y="233795"/>
            <a:ext cx="5860474" cy="8624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Приклади міжнародних стилів цитування:</a:t>
            </a:r>
            <a:r>
              <a:rPr lang="uk-UA" sz="2000" b="1" dirty="0">
                <a:solidFill>
                  <a:srgbClr val="2C2C2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/>
          </a:p>
        </p:txBody>
      </p:sp>
      <p:graphicFrame>
        <p:nvGraphicFramePr>
          <p:cNvPr id="3" name="Таблиця 3">
            <a:extLst>
              <a:ext uri="{FF2B5EF4-FFF2-40B4-BE49-F238E27FC236}">
                <a16:creationId xmlns:a16="http://schemas.microsoft.com/office/drawing/2014/main" id="{94C368C2-6F31-45D4-A4BC-216D6286D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03888"/>
              </p:ext>
            </p:extLst>
          </p:nvPr>
        </p:nvGraphicFramePr>
        <p:xfrm>
          <a:off x="571500" y="1340425"/>
          <a:ext cx="11003974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187750043"/>
                    </a:ext>
                  </a:extLst>
                </a:gridCol>
                <a:gridCol w="8603674">
                  <a:extLst>
                    <a:ext uri="{9D8B030D-6E8A-4147-A177-3AD203B41FA5}">
                      <a16:colId xmlns:a16="http://schemas.microsoft.com/office/drawing/2014/main" val="1953500362"/>
                    </a:ext>
                  </a:extLst>
                </a:gridCol>
              </a:tblGrid>
              <a:tr h="111442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MLA style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Agur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Anri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M., Paul P.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Dalley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 Grant's Atlas of Anatomy. 14th ed. Philadelphia: Wolters Kluwer, 2017. Print.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1535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en-US" dirty="0"/>
                        <a:t>APA style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Agur</a:t>
                      </a:r>
                      <a:r>
                        <a:rPr lang="en-US" dirty="0"/>
                        <a:t>, A. M., &amp; </a:t>
                      </a:r>
                      <a:r>
                        <a:rPr lang="en-US" dirty="0" err="1"/>
                        <a:t>Dalley</a:t>
                      </a:r>
                      <a:r>
                        <a:rPr lang="en-US" dirty="0"/>
                        <a:t>, P. P. (2017). Grant's Atlas of Anatomy (14th ed.). Philadelphia: Wolters Kluwer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2139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en-US" dirty="0"/>
                        <a:t>Chicago/ Turabian style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Agur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Anri</a:t>
                      </a:r>
                      <a:r>
                        <a:rPr lang="en-US" dirty="0"/>
                        <a:t>, and Paul </a:t>
                      </a:r>
                      <a:r>
                        <a:rPr lang="en-US" dirty="0" err="1"/>
                        <a:t>Dalley</a:t>
                      </a:r>
                      <a:r>
                        <a:rPr lang="en-US" dirty="0"/>
                        <a:t>. 2017. Grant's Atlas of Anatomy. Philadelphia: Wolters </a:t>
                      </a:r>
                      <a:r>
                        <a:rPr lang="en-US" dirty="0" err="1"/>
                        <a:t>Kluwe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06937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en-US" dirty="0"/>
                        <a:t>Harvard style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Agur</a:t>
                      </a:r>
                      <a:r>
                        <a:rPr lang="en-US" dirty="0"/>
                        <a:t>, AM &amp; </a:t>
                      </a:r>
                      <a:r>
                        <a:rPr lang="en-US" dirty="0" err="1"/>
                        <a:t>Dalley</a:t>
                      </a:r>
                      <a:r>
                        <a:rPr lang="en-US" dirty="0"/>
                        <a:t>, PP 2017, Grant's Atlas of Anatomy, 14th </a:t>
                      </a:r>
                      <a:r>
                        <a:rPr lang="en-US" dirty="0" err="1"/>
                        <a:t>edn</a:t>
                      </a:r>
                      <a:r>
                        <a:rPr lang="en-US" dirty="0"/>
                        <a:t>, Wolters Kluwer, Philadelphia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2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4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кутник 3"/>
          <p:cNvSpPr/>
          <p:nvPr/>
        </p:nvSpPr>
        <p:spPr>
          <a:xfrm>
            <a:off x="3352869" y="2464806"/>
            <a:ext cx="5088047" cy="1928388"/>
          </a:xfrm>
          <a:prstGeom prst="hexag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91217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6E6B1B11-76BC-4204-AE9B-6AC07F1B78C8}"/>
              </a:ext>
            </a:extLst>
          </p:cNvPr>
          <p:cNvSpPr/>
          <p:nvPr/>
        </p:nvSpPr>
        <p:spPr>
          <a:xfrm>
            <a:off x="405245" y="976745"/>
            <a:ext cx="11035146" cy="481099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uk-UA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Академічна культура безпосередньо пов’язана з діяльністю ВНЗ та формує загальну довіру у суспільстві щодо якості підвищення кваліфікації та наукових досягнень за рахунок  висококваліфікованої професійної практичної спрямованості, науково-дослідної діяльності, специфіки організації та управління навчальним процесом. </a:t>
            </a: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Критерії зарахування текстових збігів до академічного плагіату визначені Рекомендаціями щодо запобігання академічному плагіату та його виявлення в наукових роботах. </a:t>
            </a:r>
            <a:r>
              <a:rPr lang="uk-UA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висновок про наявність чи відсутність академічного плагіату мають робити кваліфіковані експерти, обізнані як у технічних аспектах виявлення академічного плагіату, так і в сучасному стані предметної області досліджень з урахуванням як результатів роботи комп’ютерних програм, так і інших даних.</a:t>
            </a: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40FF52-7AD3-4686-930B-3FE8ABB78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766" y="4794384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2060750" y="882305"/>
            <a:ext cx="8763957" cy="811413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uk-UA" sz="2400" b="1" i="1" dirty="0">
                <a:effectLst/>
                <a:latin typeface="+mj-lt"/>
                <a:ea typeface="Times New Roman" panose="02020603050405020304" pitchFamily="18" charset="0"/>
              </a:rPr>
              <a:t>Класифікація плагіату </a:t>
            </a:r>
            <a:r>
              <a:rPr lang="uk-UA" b="1" i="1" dirty="0">
                <a:effectLst/>
                <a:latin typeface="+mj-lt"/>
                <a:ea typeface="Times New Roman" panose="02020603050405020304" pitchFamily="18" charset="0"/>
              </a:rPr>
              <a:t>(за </a:t>
            </a:r>
            <a:r>
              <a:rPr lang="uk-UA" b="1" i="1" dirty="0" err="1">
                <a:effectLst/>
                <a:latin typeface="+mj-lt"/>
                <a:ea typeface="Times New Roman" panose="02020603050405020304" pitchFamily="18" charset="0"/>
              </a:rPr>
              <a:t>О.Кузнєцовою</a:t>
            </a:r>
            <a:r>
              <a:rPr lang="uk-UA" b="1" i="1" dirty="0">
                <a:effectLst/>
                <a:latin typeface="+mj-lt"/>
                <a:ea typeface="Times New Roman" panose="02020603050405020304" pitchFamily="18" charset="0"/>
              </a:rPr>
              <a:t>):</a:t>
            </a: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85145682"/>
              </p:ext>
            </p:extLst>
          </p:nvPr>
        </p:nvGraphicFramePr>
        <p:xfrm>
          <a:off x="737756" y="1953491"/>
          <a:ext cx="10889672" cy="452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51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1163782" y="1111828"/>
            <a:ext cx="9466118" cy="9975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i="1" dirty="0" err="1">
                <a:effectLst/>
                <a:latin typeface="+mj-lt"/>
                <a:ea typeface="Calibri" panose="020F0502020204030204" pitchFamily="34" charset="0"/>
              </a:rPr>
              <a:t>самоплагіат</a:t>
            </a:r>
            <a:r>
              <a:rPr lang="uk-UA" sz="2000" dirty="0">
                <a:effectLst/>
                <a:latin typeface="+mj-lt"/>
                <a:ea typeface="Calibri" panose="020F0502020204030204" pitchFamily="34" charset="0"/>
              </a:rPr>
              <a:t> – це оприлюднення (частково або повністю) власних раніше опублікованих наукових результатів як нових наукових результатів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2C2C2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163782" y="2587336"/>
            <a:ext cx="9466118" cy="341860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  <a:buSzPts val="1400"/>
            </a:pPr>
            <a:r>
              <a:rPr lang="uk-UA" sz="2000" i="1" dirty="0">
                <a:solidFill>
                  <a:schemeClr val="bg1"/>
                </a:solidFill>
                <a:latin typeface="+mj-lt"/>
              </a:rPr>
              <a:t>Різновиди </a:t>
            </a:r>
            <a:r>
              <a:rPr lang="uk-UA" sz="2000" i="1" dirty="0" err="1">
                <a:solidFill>
                  <a:schemeClr val="bg1"/>
                </a:solidFill>
                <a:latin typeface="+mj-lt"/>
              </a:rPr>
              <a:t>самоплагіату</a:t>
            </a:r>
            <a:r>
              <a:rPr lang="uk-UA" sz="2000" i="1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buSzPts val="1400"/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автор перевидає роботу в повному обсязі або її частину багаторазово, використовуючи раніше написаний текст, як свою нову роботу. </a:t>
            </a:r>
            <a:endParaRPr lang="uk-UA" sz="20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buSzPts val="1400"/>
              <a:buFont typeface="Wingdings" panose="05000000000000000000" pitchFamily="2" charset="2"/>
              <a:buChar char="Ø"/>
            </a:pPr>
            <a:r>
              <a:rPr lang="uk-UA" sz="2000" dirty="0">
                <a:effectLst/>
                <a:latin typeface="+mj-lt"/>
                <a:ea typeface="Calibri" panose="020F0502020204030204" pitchFamily="34" charset="0"/>
              </a:rPr>
              <a:t>використання без відповідних посилань оприлюднених раніше гіпотез, математичних теорем, моделей, алгоритмів, фотографій, таблиць, фактичних даних тощо, які містять наукові результати автора. </a:t>
            </a:r>
            <a:endParaRPr lang="ru-RU" sz="2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7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621482" y="233795"/>
            <a:ext cx="5860474" cy="8624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До </a:t>
            </a:r>
            <a:r>
              <a:rPr lang="uk-UA" sz="2000" b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самоплагіату</a:t>
            </a:r>
            <a:r>
              <a:rPr lang="uk-UA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не відноситься:</a:t>
            </a:r>
            <a:r>
              <a:rPr lang="uk-UA" sz="2000" b="1" dirty="0">
                <a:solidFill>
                  <a:srgbClr val="2C2C2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644237" y="1330038"/>
            <a:ext cx="10837719" cy="49252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lnSpc>
                <a:spcPct val="150000"/>
              </a:lnSpc>
              <a:buSzPts val="1400"/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текстові збіги, що не містять наукових результатів автора, а стосуються опису стану предметної області та відомих результатів досліджень інших авторів, опису відомих </a:t>
            </a:r>
            <a:r>
              <a:rPr lang="uk-UA" sz="1800" dirty="0" err="1">
                <a:effectLst/>
                <a:latin typeface="+mj-lt"/>
                <a:ea typeface="Calibri" panose="020F0502020204030204" pitchFamily="34" charset="0"/>
              </a:rPr>
              <a:t>методик</a:t>
            </a: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 досліджень тощо;</a:t>
            </a:r>
          </a:p>
          <a:p>
            <a:pPr marL="742950" lvl="1" indent="-285750">
              <a:lnSpc>
                <a:spcPct val="150000"/>
              </a:lnSpc>
              <a:buSzPts val="1400"/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ситуація, коли попередня публікація була підготовлена за участі інших науковців, які є авторами певних її фрагментів. Якщо у роботі використовується саме такий фрагмент, то має бути посилання на попередню публікацію із зазначенням внеску співавтора.</a:t>
            </a:r>
          </a:p>
          <a:p>
            <a:pPr marL="742950" lvl="1" indent="-285750">
              <a:lnSpc>
                <a:spcPct val="150000"/>
              </a:lnSpc>
              <a:buSzPts val="1400"/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щодо дисертацій, то попередня публікація наукових результатів дисертацій є вимогою законодавства, тому наявність в дисертації фрагментів раніше оприлюднених наукових робіт здобувача не містить ключової характеристичної ознаки (спроби оприлюднення раніше опублікованих наукових результатів як нових наукових результатів) і не відповідає поняттю «</a:t>
            </a:r>
            <a:r>
              <a:rPr lang="uk-UA" sz="1800" dirty="0" err="1">
                <a:effectLst/>
                <a:latin typeface="+mj-lt"/>
                <a:ea typeface="Calibri" panose="020F0502020204030204" pitchFamily="34" charset="0"/>
              </a:rPr>
              <a:t>самоплагіат</a:t>
            </a: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». 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7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746172" y="665018"/>
            <a:ext cx="5112327" cy="8624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Текстові збіги у тезах</a:t>
            </a:r>
            <a:r>
              <a:rPr lang="uk-UA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693718" y="1859974"/>
            <a:ext cx="9466118" cy="38758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  <a:buSzPts val="1400"/>
            </a:pPr>
            <a:r>
              <a:rPr lang="uk-UA" sz="2000" dirty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</a:rPr>
              <a:t>не є </a:t>
            </a:r>
            <a:r>
              <a:rPr lang="uk-UA" sz="2000" dirty="0" err="1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</a:rPr>
              <a:t>самоплагіатом</a:t>
            </a:r>
            <a:r>
              <a:rPr lang="uk-UA" sz="2000" dirty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</a:rPr>
              <a:t>, оскільки це варіанти однієї й тієї самої публікації, які не претендують на те, що кожний з них містить окремі наукові результати. Разом з тим, при виданні розширених доповідей чи статей за матеріалами наукового заходу видавці мають зазначати цей факт у вихідних даних або групувати такі публікації в окремий розділ, якщо у випуску є інші публікації, не пов’язані з цим заходом, або в інший спосіб надавати відповідну інформацію. </a:t>
            </a:r>
            <a:endParaRPr lang="ru-RU" sz="2000" b="1" i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54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5621482" y="379267"/>
            <a:ext cx="5860474" cy="12624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0" i="1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Загальні вимоги до цитування</a:t>
            </a:r>
            <a:r>
              <a:rPr lang="ru-RU" sz="2400" i="1" dirty="0">
                <a:solidFill>
                  <a:srgbClr val="444455"/>
                </a:solidFill>
                <a:latin typeface="Arial" panose="020B0604020202020204" pitchFamily="34" charset="0"/>
              </a:rPr>
              <a:t>:</a:t>
            </a:r>
            <a:endParaRPr lang="ru-RU" sz="2400" b="1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644237" y="2005444"/>
            <a:ext cx="10837719" cy="42498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текст цитати береться у лапки, наводиться в тій граматичній формі, в якій він поданий у джерелі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цитування повинно бути повним, без скорочення авторського тексту і без перекручень думок автора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пропуск слів, речень, абзаців при цитуванні допускається без перекручення авторського тексту і позначається трьома крапками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кожна цитата обов’язково супроводжується посиланням на джерело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при непрямому цитуванні (переказі, викладенні думок інших авторів своїми словами) слід бути точним у викладанні думок автора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якщо необхідно виявити ставлення автора наукової роботи до окремих слів або думок з цитованого тексту, то після них у круглих дужках ставлять знак оклику або знак запитання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якщо автор використовуючи цитати виділяє в ній деякі слова, то слід зробити після тексту спеціальне застереження, поставити крапку, потім тире і вказати ініціали автора процитованого тексту, а застереження взяти в круглі дужки. Приклади застережень: (</a:t>
            </a:r>
            <a:r>
              <a:rPr lang="uk-UA" b="0" i="1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курсив наш. – О. П</a:t>
            </a: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.), (</a:t>
            </a:r>
            <a:r>
              <a:rPr lang="uk-UA" b="0" i="1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підкреслено мною. – О. П</a:t>
            </a: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.).</a:t>
            </a:r>
          </a:p>
          <a:p>
            <a:pPr lvl="1">
              <a:lnSpc>
                <a:spcPct val="150000"/>
              </a:lnSpc>
              <a:buSzPts val="1400"/>
            </a:pPr>
            <a:r>
              <a:rPr lang="uk-UA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6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із двома округленими протилежними кутами 3"/>
          <p:cNvSpPr/>
          <p:nvPr/>
        </p:nvSpPr>
        <p:spPr>
          <a:xfrm>
            <a:off x="6182592" y="206896"/>
            <a:ext cx="5372099" cy="811413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uk-UA" sz="2400" b="1" i="1" dirty="0">
                <a:effectLst/>
                <a:latin typeface="+mj-lt"/>
                <a:ea typeface="Times New Roman" panose="02020603050405020304" pitchFamily="18" charset="0"/>
              </a:rPr>
              <a:t>Вимоги до посилань:</a:t>
            </a:r>
            <a:endParaRPr lang="ru-RU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541526136"/>
              </p:ext>
            </p:extLst>
          </p:nvPr>
        </p:nvGraphicFramePr>
        <p:xfrm>
          <a:off x="737756" y="1184564"/>
          <a:ext cx="10889672" cy="535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8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BF27910-24FC-46BB-B217-DDB8D9D2C855}"/>
              </a:ext>
            </a:extLst>
          </p:cNvPr>
          <p:cNvSpPr/>
          <p:nvPr/>
        </p:nvSpPr>
        <p:spPr>
          <a:xfrm>
            <a:off x="1163783" y="1194955"/>
            <a:ext cx="9466118" cy="8624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0" i="1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Стилі оформлення посилань за вітчизняними стандартами</a:t>
            </a:r>
            <a:r>
              <a:rPr lang="ru-RU" sz="2000" b="0" i="1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:</a:t>
            </a:r>
            <a:endParaRPr lang="ru-RU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F4F84CE-A686-4F92-8F24-D13E20480C0C}"/>
              </a:ext>
            </a:extLst>
          </p:cNvPr>
          <p:cNvSpPr/>
          <p:nvPr/>
        </p:nvSpPr>
        <p:spPr>
          <a:xfrm>
            <a:off x="1163782" y="2317174"/>
            <a:ext cx="9466118" cy="3875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  <a:buSzPts val="1400"/>
            </a:pP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10 березня 2017 року набув чинності Наказ Міністерства освіти і науки України "</a:t>
            </a:r>
            <a:r>
              <a:rPr lang="uk-UA" b="0" i="0" u="none" strike="noStrike" dirty="0">
                <a:solidFill>
                  <a:srgbClr val="900000"/>
                </a:solidFill>
                <a:effectLst/>
                <a:latin typeface="Arial" panose="020B0604020202020204" pitchFamily="34" charset="0"/>
              </a:rPr>
              <a:t>Про затвердження вимог до оформлення дисертації</a:t>
            </a: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", згідно з яким "… бібліографічний опис списку використаних джерел може оформлятися здобувачем наукового ступеня за його вибором з урахуванням Національного стандарту України </a:t>
            </a:r>
            <a:r>
              <a:rPr lang="uk-UA" b="1" i="0" u="none" strike="noStrike" dirty="0">
                <a:solidFill>
                  <a:srgbClr val="900000"/>
                </a:solidFill>
                <a:effectLst/>
                <a:latin typeface="Arial" panose="020B0604020202020204" pitchFamily="34" charset="0"/>
              </a:rPr>
              <a:t>ДСТУ 8302:2015 "Інформація та документація. Бібліографічне посилання. Загальні положення та правила складання» </a:t>
            </a:r>
            <a:r>
              <a:rPr lang="uk-UA" b="0" i="0" dirty="0">
                <a:solidFill>
                  <a:srgbClr val="444455"/>
                </a:solidFill>
                <a:effectLst/>
                <a:latin typeface="Arial" panose="020B0604020202020204" pitchFamily="34" charset="0"/>
              </a:rPr>
              <a:t>або одним зі стилів, віднесених до рекомендованого переліку стилів оформлення списку наукових публікацій".</a:t>
            </a:r>
            <a:endParaRPr lang="uk-UA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9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-teacher-16х9">
  <a:themeElements>
    <a:clrScheme name="Тема">
      <a:dk1>
        <a:srgbClr val="000000"/>
      </a:dk1>
      <a:lt1>
        <a:srgbClr val="FFFFFF"/>
      </a:lt1>
      <a:dk2>
        <a:srgbClr val="000000"/>
      </a:dk2>
      <a:lt2>
        <a:srgbClr val="7F7F7F"/>
      </a:lt2>
      <a:accent1>
        <a:srgbClr val="17918B"/>
      </a:accent1>
      <a:accent2>
        <a:srgbClr val="1AACA6"/>
      </a:accent2>
      <a:accent3>
        <a:srgbClr val="E37E00"/>
      </a:accent3>
      <a:accent4>
        <a:srgbClr val="E3D500"/>
      </a:accent4>
      <a:accent5>
        <a:srgbClr val="FD6165"/>
      </a:accent5>
      <a:accent6>
        <a:srgbClr val="587CC7"/>
      </a:accent6>
      <a:hlink>
        <a:srgbClr val="8F8F8F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ія1" id="{598D6BB7-0B4A-40F2-B8BB-C63EC2B06593}" vid="{AFD83D60-C8A8-47E9-844E-02DA504E6A56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EFEF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1084</TotalTime>
  <Words>1192</Words>
  <Application>Microsoft Office PowerPoint</Application>
  <PresentationFormat>Широкий екран</PresentationFormat>
  <Paragraphs>62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template-teacher-16х9</vt:lpstr>
      <vt:lpstr>Оформление по умолчанию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Богдан</dc:creator>
  <cp:lastModifiedBy>Irina</cp:lastModifiedBy>
  <cp:revision>77</cp:revision>
  <dcterms:created xsi:type="dcterms:W3CDTF">2018-02-25T12:09:52Z</dcterms:created>
  <dcterms:modified xsi:type="dcterms:W3CDTF">2020-12-13T15:46:56Z</dcterms:modified>
</cp:coreProperties>
</file>