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  <p:sldMasterId id="2147484375" r:id="rId2"/>
  </p:sldMasterIdLst>
  <p:notesMasterIdLst>
    <p:notesMasterId r:id="rId15"/>
  </p:notesMasterIdLst>
  <p:sldIdLst>
    <p:sldId id="278" r:id="rId3"/>
    <p:sldId id="438" r:id="rId4"/>
    <p:sldId id="443" r:id="rId5"/>
    <p:sldId id="279" r:id="rId6"/>
    <p:sldId id="276" r:id="rId7"/>
    <p:sldId id="442" r:id="rId8"/>
    <p:sldId id="441" r:id="rId9"/>
    <p:sldId id="269" r:id="rId10"/>
    <p:sldId id="445" r:id="rId11"/>
    <p:sldId id="444" r:id="rId12"/>
    <p:sldId id="446" r:id="rId13"/>
    <p:sldId id="259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1BCFB-F18D-4169-9CC0-88CA1CB17B6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458621-696F-40A6-A963-917AFB433070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довіра</a:t>
          </a:r>
          <a:endParaRPr lang="ru-RU" dirty="0">
            <a:solidFill>
              <a:schemeClr val="tx1"/>
            </a:solidFill>
          </a:endParaRPr>
        </a:p>
      </dgm:t>
    </dgm:pt>
    <dgm:pt modelId="{7F3EC82F-2591-46C1-98C3-9F7796D29C7E}" type="parTrans" cxnId="{9721E9CE-46FD-4208-A5D5-DD85BED50ABE}">
      <dgm:prSet/>
      <dgm:spPr/>
      <dgm:t>
        <a:bodyPr/>
        <a:lstStyle/>
        <a:p>
          <a:endParaRPr lang="ru-RU"/>
        </a:p>
      </dgm:t>
    </dgm:pt>
    <dgm:pt modelId="{9C5ED63E-6732-44B0-86CF-E492051FA540}" type="sibTrans" cxnId="{9721E9CE-46FD-4208-A5D5-DD85BED50ABE}">
      <dgm:prSet/>
      <dgm:spPr/>
      <dgm:t>
        <a:bodyPr/>
        <a:lstStyle/>
        <a:p>
          <a:endParaRPr lang="ru-RU"/>
        </a:p>
      </dgm:t>
    </dgm:pt>
    <dgm:pt modelId="{0ECE5DA8-A2E6-4101-ADBC-B838549BFADA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справедливість</a:t>
          </a:r>
          <a:endParaRPr lang="ru-RU" dirty="0">
            <a:solidFill>
              <a:schemeClr val="tx1"/>
            </a:solidFill>
          </a:endParaRPr>
        </a:p>
      </dgm:t>
    </dgm:pt>
    <dgm:pt modelId="{B044FECB-5CC8-4453-8055-0D82AFBDC92B}" type="parTrans" cxnId="{BB18DF26-86DA-4D69-9F8C-6D17B93FEDAF}">
      <dgm:prSet/>
      <dgm:spPr/>
      <dgm:t>
        <a:bodyPr/>
        <a:lstStyle/>
        <a:p>
          <a:endParaRPr lang="ru-RU"/>
        </a:p>
      </dgm:t>
    </dgm:pt>
    <dgm:pt modelId="{4EB7B5FF-3058-4467-8958-111949A5C20E}" type="sibTrans" cxnId="{BB18DF26-86DA-4D69-9F8C-6D17B93FEDAF}">
      <dgm:prSet/>
      <dgm:spPr/>
      <dgm:t>
        <a:bodyPr/>
        <a:lstStyle/>
        <a:p>
          <a:endParaRPr lang="ru-RU"/>
        </a:p>
      </dgm:t>
    </dgm:pt>
    <dgm:pt modelId="{CA44B6FF-13C4-4D25-96F1-A85C4F631D43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відповідальність</a:t>
          </a:r>
          <a:endParaRPr lang="ru-RU" dirty="0">
            <a:solidFill>
              <a:schemeClr val="tx1"/>
            </a:solidFill>
          </a:endParaRPr>
        </a:p>
      </dgm:t>
    </dgm:pt>
    <dgm:pt modelId="{13B133E7-F310-4D80-AFEE-BF6759D07BDD}" type="parTrans" cxnId="{11E3624A-C96E-4434-972B-995444B71118}">
      <dgm:prSet/>
      <dgm:spPr/>
      <dgm:t>
        <a:bodyPr/>
        <a:lstStyle/>
        <a:p>
          <a:endParaRPr lang="ru-RU"/>
        </a:p>
      </dgm:t>
    </dgm:pt>
    <dgm:pt modelId="{08D75A80-7DC6-47EB-B51E-271FD22FF702}" type="sibTrans" cxnId="{11E3624A-C96E-4434-972B-995444B71118}">
      <dgm:prSet/>
      <dgm:spPr/>
      <dgm:t>
        <a:bodyPr/>
        <a:lstStyle/>
        <a:p>
          <a:endParaRPr lang="ru-RU"/>
        </a:p>
      </dgm:t>
    </dgm:pt>
    <dgm:pt modelId="{95AC0A39-209E-4F8D-83C0-7DED5361B741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повага</a:t>
          </a:r>
          <a:endParaRPr lang="ru-RU" dirty="0">
            <a:solidFill>
              <a:schemeClr val="tx1"/>
            </a:solidFill>
          </a:endParaRPr>
        </a:p>
      </dgm:t>
    </dgm:pt>
    <dgm:pt modelId="{CC39053E-D53E-4917-971F-1D8423690B29}" type="parTrans" cxnId="{3380228B-7361-4712-A5AB-D0056AE6FC30}">
      <dgm:prSet/>
      <dgm:spPr/>
      <dgm:t>
        <a:bodyPr/>
        <a:lstStyle/>
        <a:p>
          <a:endParaRPr lang="ru-RU"/>
        </a:p>
      </dgm:t>
    </dgm:pt>
    <dgm:pt modelId="{64E7AB0C-573F-488B-9F39-F143A58A5625}" type="sibTrans" cxnId="{3380228B-7361-4712-A5AB-D0056AE6FC30}">
      <dgm:prSet/>
      <dgm:spPr/>
      <dgm:t>
        <a:bodyPr/>
        <a:lstStyle/>
        <a:p>
          <a:endParaRPr lang="ru-RU"/>
        </a:p>
      </dgm:t>
    </dgm:pt>
    <dgm:pt modelId="{BC931ED5-2C04-4290-B1F0-81FDA2FA4271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чесність</a:t>
          </a:r>
          <a:endParaRPr lang="ru-RU" dirty="0">
            <a:solidFill>
              <a:schemeClr val="tx1"/>
            </a:solidFill>
          </a:endParaRPr>
        </a:p>
      </dgm:t>
    </dgm:pt>
    <dgm:pt modelId="{425A8793-0629-4483-97B6-F0A847D54989}" type="parTrans" cxnId="{DE42F09D-5425-45C6-8A59-FD81CC90D43F}">
      <dgm:prSet/>
      <dgm:spPr/>
      <dgm:t>
        <a:bodyPr/>
        <a:lstStyle/>
        <a:p>
          <a:endParaRPr lang="ru-RU"/>
        </a:p>
      </dgm:t>
    </dgm:pt>
    <dgm:pt modelId="{39516358-B64A-4640-AE5F-CF31BDE2A3B7}" type="sibTrans" cxnId="{DE42F09D-5425-45C6-8A59-FD81CC90D43F}">
      <dgm:prSet/>
      <dgm:spPr/>
      <dgm:t>
        <a:bodyPr/>
        <a:lstStyle/>
        <a:p>
          <a:endParaRPr lang="ru-RU"/>
        </a:p>
      </dgm:t>
    </dgm:pt>
    <dgm:pt modelId="{C1B441B4-4E94-464A-BAA9-B8BA68E3F46D}" type="pres">
      <dgm:prSet presAssocID="{EB81BCFB-F18D-4169-9CC0-88CA1CB17B6E}" presName="Name0" presStyleCnt="0">
        <dgm:presLayoutVars>
          <dgm:dir/>
          <dgm:resizeHandles val="exact"/>
        </dgm:presLayoutVars>
      </dgm:prSet>
      <dgm:spPr/>
    </dgm:pt>
    <dgm:pt modelId="{7C9BAD60-E4E5-4C53-8A79-1210D4F06200}" type="pres">
      <dgm:prSet presAssocID="{0F458621-696F-40A6-A963-917AFB433070}" presName="node" presStyleLbl="node1" presStyleIdx="0" presStyleCnt="5" custScaleX="207926">
        <dgm:presLayoutVars>
          <dgm:bulletEnabled val="1"/>
        </dgm:presLayoutVars>
      </dgm:prSet>
      <dgm:spPr/>
    </dgm:pt>
    <dgm:pt modelId="{E10CC011-C921-4EFD-999A-FB63A7153770}" type="pres">
      <dgm:prSet presAssocID="{9C5ED63E-6732-44B0-86CF-E492051FA540}" presName="sibTrans" presStyleLbl="sibTrans2D1" presStyleIdx="0" presStyleCnt="5"/>
      <dgm:spPr/>
    </dgm:pt>
    <dgm:pt modelId="{76D43368-E854-46B0-AF08-9C404FC02FD2}" type="pres">
      <dgm:prSet presAssocID="{9C5ED63E-6732-44B0-86CF-E492051FA540}" presName="connectorText" presStyleLbl="sibTrans2D1" presStyleIdx="0" presStyleCnt="5"/>
      <dgm:spPr/>
    </dgm:pt>
    <dgm:pt modelId="{AF9A40FA-9264-43D2-BD34-931C2D37F6D3}" type="pres">
      <dgm:prSet presAssocID="{0ECE5DA8-A2E6-4101-ADBC-B838549BFADA}" presName="node" presStyleLbl="node1" presStyleIdx="1" presStyleCnt="5" custScaleX="185868">
        <dgm:presLayoutVars>
          <dgm:bulletEnabled val="1"/>
        </dgm:presLayoutVars>
      </dgm:prSet>
      <dgm:spPr/>
    </dgm:pt>
    <dgm:pt modelId="{DE30B33D-EC79-4667-A07A-12530BFC4323}" type="pres">
      <dgm:prSet presAssocID="{4EB7B5FF-3058-4467-8958-111949A5C20E}" presName="sibTrans" presStyleLbl="sibTrans2D1" presStyleIdx="1" presStyleCnt="5"/>
      <dgm:spPr/>
    </dgm:pt>
    <dgm:pt modelId="{E3101009-1865-400F-A0B1-9579E8DCC9B2}" type="pres">
      <dgm:prSet presAssocID="{4EB7B5FF-3058-4467-8958-111949A5C20E}" presName="connectorText" presStyleLbl="sibTrans2D1" presStyleIdx="1" presStyleCnt="5"/>
      <dgm:spPr/>
    </dgm:pt>
    <dgm:pt modelId="{7986E232-0D9F-42FA-A911-8204119B004F}" type="pres">
      <dgm:prSet presAssocID="{CA44B6FF-13C4-4D25-96F1-A85C4F631D43}" presName="node" presStyleLbl="node1" presStyleIdx="2" presStyleCnt="5" custScaleX="212942" custRadScaleRad="104071" custRadScaleInc="-22811">
        <dgm:presLayoutVars>
          <dgm:bulletEnabled val="1"/>
        </dgm:presLayoutVars>
      </dgm:prSet>
      <dgm:spPr/>
    </dgm:pt>
    <dgm:pt modelId="{E4114386-71CC-4CF4-A201-EEB5171785AF}" type="pres">
      <dgm:prSet presAssocID="{08D75A80-7DC6-47EB-B51E-271FD22FF702}" presName="sibTrans" presStyleLbl="sibTrans2D1" presStyleIdx="2" presStyleCnt="5"/>
      <dgm:spPr/>
    </dgm:pt>
    <dgm:pt modelId="{4A01B40F-BFF3-47F4-A395-EDF5EEE94DB5}" type="pres">
      <dgm:prSet presAssocID="{08D75A80-7DC6-47EB-B51E-271FD22FF702}" presName="connectorText" presStyleLbl="sibTrans2D1" presStyleIdx="2" presStyleCnt="5"/>
      <dgm:spPr/>
    </dgm:pt>
    <dgm:pt modelId="{09DBA356-D3AD-443F-952B-90678CEAC328}" type="pres">
      <dgm:prSet presAssocID="{95AC0A39-209E-4F8D-83C0-7DED5361B741}" presName="node" presStyleLbl="node1" presStyleIdx="3" presStyleCnt="5" custScaleX="138865" custRadScaleRad="106184" custRadScaleInc="26032">
        <dgm:presLayoutVars>
          <dgm:bulletEnabled val="1"/>
        </dgm:presLayoutVars>
      </dgm:prSet>
      <dgm:spPr/>
    </dgm:pt>
    <dgm:pt modelId="{DC9F2F50-1357-4460-A96C-D09FCB24D5F3}" type="pres">
      <dgm:prSet presAssocID="{64E7AB0C-573F-488B-9F39-F143A58A5625}" presName="sibTrans" presStyleLbl="sibTrans2D1" presStyleIdx="3" presStyleCnt="5"/>
      <dgm:spPr/>
    </dgm:pt>
    <dgm:pt modelId="{95705A78-238C-40FB-ABD1-6A4CA87EC5DE}" type="pres">
      <dgm:prSet presAssocID="{64E7AB0C-573F-488B-9F39-F143A58A5625}" presName="connectorText" presStyleLbl="sibTrans2D1" presStyleIdx="3" presStyleCnt="5"/>
      <dgm:spPr/>
    </dgm:pt>
    <dgm:pt modelId="{87689BE1-DD29-4DB2-8DFB-8F94997FC3C5}" type="pres">
      <dgm:prSet presAssocID="{BC931ED5-2C04-4290-B1F0-81FDA2FA4271}" presName="node" presStyleLbl="node1" presStyleIdx="4" presStyleCnt="5" custScaleX="211125">
        <dgm:presLayoutVars>
          <dgm:bulletEnabled val="1"/>
        </dgm:presLayoutVars>
      </dgm:prSet>
      <dgm:spPr/>
    </dgm:pt>
    <dgm:pt modelId="{9F8E0A76-84D5-471A-B20B-4663F0CB5B6D}" type="pres">
      <dgm:prSet presAssocID="{39516358-B64A-4640-AE5F-CF31BDE2A3B7}" presName="sibTrans" presStyleLbl="sibTrans2D1" presStyleIdx="4" presStyleCnt="5"/>
      <dgm:spPr/>
    </dgm:pt>
    <dgm:pt modelId="{953D7D47-4462-4A84-BD6A-433F1F5557BD}" type="pres">
      <dgm:prSet presAssocID="{39516358-B64A-4640-AE5F-CF31BDE2A3B7}" presName="connectorText" presStyleLbl="sibTrans2D1" presStyleIdx="4" presStyleCnt="5"/>
      <dgm:spPr/>
    </dgm:pt>
  </dgm:ptLst>
  <dgm:cxnLst>
    <dgm:cxn modelId="{DD4A4719-35DE-48DD-AB00-C8E5E8A95D5E}" type="presOf" srcId="{95AC0A39-209E-4F8D-83C0-7DED5361B741}" destId="{09DBA356-D3AD-443F-952B-90678CEAC328}" srcOrd="0" destOrd="0" presId="urn:microsoft.com/office/officeart/2005/8/layout/cycle7"/>
    <dgm:cxn modelId="{7317301C-6718-4FD5-A733-69762D1ACC04}" type="presOf" srcId="{0F458621-696F-40A6-A963-917AFB433070}" destId="{7C9BAD60-E4E5-4C53-8A79-1210D4F06200}" srcOrd="0" destOrd="0" presId="urn:microsoft.com/office/officeart/2005/8/layout/cycle7"/>
    <dgm:cxn modelId="{BB18DF26-86DA-4D69-9F8C-6D17B93FEDAF}" srcId="{EB81BCFB-F18D-4169-9CC0-88CA1CB17B6E}" destId="{0ECE5DA8-A2E6-4101-ADBC-B838549BFADA}" srcOrd="1" destOrd="0" parTransId="{B044FECB-5CC8-4453-8055-0D82AFBDC92B}" sibTransId="{4EB7B5FF-3058-4467-8958-111949A5C20E}"/>
    <dgm:cxn modelId="{80615C29-A18E-43DE-B25E-55745864D90B}" type="presOf" srcId="{BC931ED5-2C04-4290-B1F0-81FDA2FA4271}" destId="{87689BE1-DD29-4DB2-8DFB-8F94997FC3C5}" srcOrd="0" destOrd="0" presId="urn:microsoft.com/office/officeart/2005/8/layout/cycle7"/>
    <dgm:cxn modelId="{0A024B2B-87DF-4E68-9833-DD9FB42953CE}" type="presOf" srcId="{39516358-B64A-4640-AE5F-CF31BDE2A3B7}" destId="{953D7D47-4462-4A84-BD6A-433F1F5557BD}" srcOrd="1" destOrd="0" presId="urn:microsoft.com/office/officeart/2005/8/layout/cycle7"/>
    <dgm:cxn modelId="{BF667162-3FF9-4076-A62F-AE0261AFE8D3}" type="presOf" srcId="{9C5ED63E-6732-44B0-86CF-E492051FA540}" destId="{E10CC011-C921-4EFD-999A-FB63A7153770}" srcOrd="0" destOrd="0" presId="urn:microsoft.com/office/officeart/2005/8/layout/cycle7"/>
    <dgm:cxn modelId="{11E3624A-C96E-4434-972B-995444B71118}" srcId="{EB81BCFB-F18D-4169-9CC0-88CA1CB17B6E}" destId="{CA44B6FF-13C4-4D25-96F1-A85C4F631D43}" srcOrd="2" destOrd="0" parTransId="{13B133E7-F310-4D80-AFEE-BF6759D07BDD}" sibTransId="{08D75A80-7DC6-47EB-B51E-271FD22FF702}"/>
    <dgm:cxn modelId="{00D46B70-0154-4BEB-AA17-05AB292D5893}" type="presOf" srcId="{4EB7B5FF-3058-4467-8958-111949A5C20E}" destId="{E3101009-1865-400F-A0B1-9579E8DCC9B2}" srcOrd="1" destOrd="0" presId="urn:microsoft.com/office/officeart/2005/8/layout/cycle7"/>
    <dgm:cxn modelId="{A0D4CB74-BA03-4DCA-8DE3-FD8029610B5C}" type="presOf" srcId="{64E7AB0C-573F-488B-9F39-F143A58A5625}" destId="{95705A78-238C-40FB-ABD1-6A4CA87EC5DE}" srcOrd="1" destOrd="0" presId="urn:microsoft.com/office/officeart/2005/8/layout/cycle7"/>
    <dgm:cxn modelId="{F2B6D07B-47BA-4B06-9A97-36ADF12DF841}" type="presOf" srcId="{08D75A80-7DC6-47EB-B51E-271FD22FF702}" destId="{E4114386-71CC-4CF4-A201-EEB5171785AF}" srcOrd="0" destOrd="0" presId="urn:microsoft.com/office/officeart/2005/8/layout/cycle7"/>
    <dgm:cxn modelId="{FB533F83-7F7C-497F-8862-CF7AD75EBE51}" type="presOf" srcId="{64E7AB0C-573F-488B-9F39-F143A58A5625}" destId="{DC9F2F50-1357-4460-A96C-D09FCB24D5F3}" srcOrd="0" destOrd="0" presId="urn:microsoft.com/office/officeart/2005/8/layout/cycle7"/>
    <dgm:cxn modelId="{3380228B-7361-4712-A5AB-D0056AE6FC30}" srcId="{EB81BCFB-F18D-4169-9CC0-88CA1CB17B6E}" destId="{95AC0A39-209E-4F8D-83C0-7DED5361B741}" srcOrd="3" destOrd="0" parTransId="{CC39053E-D53E-4917-971F-1D8423690B29}" sibTransId="{64E7AB0C-573F-488B-9F39-F143A58A5625}"/>
    <dgm:cxn modelId="{DE42F09D-5425-45C6-8A59-FD81CC90D43F}" srcId="{EB81BCFB-F18D-4169-9CC0-88CA1CB17B6E}" destId="{BC931ED5-2C04-4290-B1F0-81FDA2FA4271}" srcOrd="4" destOrd="0" parTransId="{425A8793-0629-4483-97B6-F0A847D54989}" sibTransId="{39516358-B64A-4640-AE5F-CF31BDE2A3B7}"/>
    <dgm:cxn modelId="{32A94BA7-F0DC-449F-B711-C29AA3644569}" type="presOf" srcId="{CA44B6FF-13C4-4D25-96F1-A85C4F631D43}" destId="{7986E232-0D9F-42FA-A911-8204119B004F}" srcOrd="0" destOrd="0" presId="urn:microsoft.com/office/officeart/2005/8/layout/cycle7"/>
    <dgm:cxn modelId="{403678A9-0325-49A4-A2BF-F4616B6C0E1A}" type="presOf" srcId="{9C5ED63E-6732-44B0-86CF-E492051FA540}" destId="{76D43368-E854-46B0-AF08-9C404FC02FD2}" srcOrd="1" destOrd="0" presId="urn:microsoft.com/office/officeart/2005/8/layout/cycle7"/>
    <dgm:cxn modelId="{5ABADBAD-E399-4685-AC04-1291E4CF23EE}" type="presOf" srcId="{EB81BCFB-F18D-4169-9CC0-88CA1CB17B6E}" destId="{C1B441B4-4E94-464A-BAA9-B8BA68E3F46D}" srcOrd="0" destOrd="0" presId="urn:microsoft.com/office/officeart/2005/8/layout/cycle7"/>
    <dgm:cxn modelId="{262F5FB9-AA25-40C3-9A7E-FC40907E5F23}" type="presOf" srcId="{0ECE5DA8-A2E6-4101-ADBC-B838549BFADA}" destId="{AF9A40FA-9264-43D2-BD34-931C2D37F6D3}" srcOrd="0" destOrd="0" presId="urn:microsoft.com/office/officeart/2005/8/layout/cycle7"/>
    <dgm:cxn modelId="{F2E2EDB9-E66E-4BCE-B624-D4E40D929830}" type="presOf" srcId="{08D75A80-7DC6-47EB-B51E-271FD22FF702}" destId="{4A01B40F-BFF3-47F4-A395-EDF5EEE94DB5}" srcOrd="1" destOrd="0" presId="urn:microsoft.com/office/officeart/2005/8/layout/cycle7"/>
    <dgm:cxn modelId="{9721E9CE-46FD-4208-A5D5-DD85BED50ABE}" srcId="{EB81BCFB-F18D-4169-9CC0-88CA1CB17B6E}" destId="{0F458621-696F-40A6-A963-917AFB433070}" srcOrd="0" destOrd="0" parTransId="{7F3EC82F-2591-46C1-98C3-9F7796D29C7E}" sibTransId="{9C5ED63E-6732-44B0-86CF-E492051FA540}"/>
    <dgm:cxn modelId="{0814EFCE-73B6-4B70-85A6-151424033FE7}" type="presOf" srcId="{39516358-B64A-4640-AE5F-CF31BDE2A3B7}" destId="{9F8E0A76-84D5-471A-B20B-4663F0CB5B6D}" srcOrd="0" destOrd="0" presId="urn:microsoft.com/office/officeart/2005/8/layout/cycle7"/>
    <dgm:cxn modelId="{028A3BF2-93E9-48D2-9944-3AD1B05CB0F7}" type="presOf" srcId="{4EB7B5FF-3058-4467-8958-111949A5C20E}" destId="{DE30B33D-EC79-4667-A07A-12530BFC4323}" srcOrd="0" destOrd="0" presId="urn:microsoft.com/office/officeart/2005/8/layout/cycle7"/>
    <dgm:cxn modelId="{50969F90-8BE3-4888-BBCF-705673630E15}" type="presParOf" srcId="{C1B441B4-4E94-464A-BAA9-B8BA68E3F46D}" destId="{7C9BAD60-E4E5-4C53-8A79-1210D4F06200}" srcOrd="0" destOrd="0" presId="urn:microsoft.com/office/officeart/2005/8/layout/cycle7"/>
    <dgm:cxn modelId="{FA7BFE61-0DEA-4FF2-97B6-95B986E473E9}" type="presParOf" srcId="{C1B441B4-4E94-464A-BAA9-B8BA68E3F46D}" destId="{E10CC011-C921-4EFD-999A-FB63A7153770}" srcOrd="1" destOrd="0" presId="urn:microsoft.com/office/officeart/2005/8/layout/cycle7"/>
    <dgm:cxn modelId="{42686C55-0D9D-4D37-855B-B34D29FBA79C}" type="presParOf" srcId="{E10CC011-C921-4EFD-999A-FB63A7153770}" destId="{76D43368-E854-46B0-AF08-9C404FC02FD2}" srcOrd="0" destOrd="0" presId="urn:microsoft.com/office/officeart/2005/8/layout/cycle7"/>
    <dgm:cxn modelId="{704F9FD7-0F25-42F7-9D92-2345DF7F344A}" type="presParOf" srcId="{C1B441B4-4E94-464A-BAA9-B8BA68E3F46D}" destId="{AF9A40FA-9264-43D2-BD34-931C2D37F6D3}" srcOrd="2" destOrd="0" presId="urn:microsoft.com/office/officeart/2005/8/layout/cycle7"/>
    <dgm:cxn modelId="{3F2243F9-9290-4913-98EF-4A3E565DB7A1}" type="presParOf" srcId="{C1B441B4-4E94-464A-BAA9-B8BA68E3F46D}" destId="{DE30B33D-EC79-4667-A07A-12530BFC4323}" srcOrd="3" destOrd="0" presId="urn:microsoft.com/office/officeart/2005/8/layout/cycle7"/>
    <dgm:cxn modelId="{2AD6F3D4-AD30-44D6-B75E-005D12723BC5}" type="presParOf" srcId="{DE30B33D-EC79-4667-A07A-12530BFC4323}" destId="{E3101009-1865-400F-A0B1-9579E8DCC9B2}" srcOrd="0" destOrd="0" presId="urn:microsoft.com/office/officeart/2005/8/layout/cycle7"/>
    <dgm:cxn modelId="{C2160EA0-4809-4189-9217-04B68CDB7B7D}" type="presParOf" srcId="{C1B441B4-4E94-464A-BAA9-B8BA68E3F46D}" destId="{7986E232-0D9F-42FA-A911-8204119B004F}" srcOrd="4" destOrd="0" presId="urn:microsoft.com/office/officeart/2005/8/layout/cycle7"/>
    <dgm:cxn modelId="{B2389CA9-3DDA-4855-875E-DB26F0EEAE74}" type="presParOf" srcId="{C1B441B4-4E94-464A-BAA9-B8BA68E3F46D}" destId="{E4114386-71CC-4CF4-A201-EEB5171785AF}" srcOrd="5" destOrd="0" presId="urn:microsoft.com/office/officeart/2005/8/layout/cycle7"/>
    <dgm:cxn modelId="{C32FB06D-4AA2-4433-8904-293451D7E18F}" type="presParOf" srcId="{E4114386-71CC-4CF4-A201-EEB5171785AF}" destId="{4A01B40F-BFF3-47F4-A395-EDF5EEE94DB5}" srcOrd="0" destOrd="0" presId="urn:microsoft.com/office/officeart/2005/8/layout/cycle7"/>
    <dgm:cxn modelId="{8C1A9534-E05F-4C6F-966C-485356F7D542}" type="presParOf" srcId="{C1B441B4-4E94-464A-BAA9-B8BA68E3F46D}" destId="{09DBA356-D3AD-443F-952B-90678CEAC328}" srcOrd="6" destOrd="0" presId="urn:microsoft.com/office/officeart/2005/8/layout/cycle7"/>
    <dgm:cxn modelId="{679152C2-18C3-4B3D-A20C-8F06E193674E}" type="presParOf" srcId="{C1B441B4-4E94-464A-BAA9-B8BA68E3F46D}" destId="{DC9F2F50-1357-4460-A96C-D09FCB24D5F3}" srcOrd="7" destOrd="0" presId="urn:microsoft.com/office/officeart/2005/8/layout/cycle7"/>
    <dgm:cxn modelId="{DA07BA3A-C221-4CAD-B08F-C67FF49E0CBA}" type="presParOf" srcId="{DC9F2F50-1357-4460-A96C-D09FCB24D5F3}" destId="{95705A78-238C-40FB-ABD1-6A4CA87EC5DE}" srcOrd="0" destOrd="0" presId="urn:microsoft.com/office/officeart/2005/8/layout/cycle7"/>
    <dgm:cxn modelId="{011EA49C-D7A8-4810-8C11-6E597DE2BA9A}" type="presParOf" srcId="{C1B441B4-4E94-464A-BAA9-B8BA68E3F46D}" destId="{87689BE1-DD29-4DB2-8DFB-8F94997FC3C5}" srcOrd="8" destOrd="0" presId="urn:microsoft.com/office/officeart/2005/8/layout/cycle7"/>
    <dgm:cxn modelId="{F448DC83-A1FC-493A-913E-8A2EEA11F668}" type="presParOf" srcId="{C1B441B4-4E94-464A-BAA9-B8BA68E3F46D}" destId="{9F8E0A76-84D5-471A-B20B-4663F0CB5B6D}" srcOrd="9" destOrd="0" presId="urn:microsoft.com/office/officeart/2005/8/layout/cycle7"/>
    <dgm:cxn modelId="{6F189FC6-9B80-4C55-9E60-773B103E9E29}" type="presParOf" srcId="{9F8E0A76-84D5-471A-B20B-4663F0CB5B6D}" destId="{953D7D47-4462-4A84-BD6A-433F1F5557B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DF482E-143A-42C2-973B-87DD64A5268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Основною   мотивацією   діяльності   вченого   має  бути прагнення до пізнання та бажання збагатити науку новими  знаннями</a:t>
          </a:r>
        </a:p>
      </dgm:t>
    </dgm:pt>
    <dgm:pt modelId="{E1346476-244A-433C-BCBF-EF15A504A5A9}" type="parTrans" cxnId="{1449E49C-D802-4B2D-91A1-79988A5D9DAD}">
      <dgm:prSet/>
      <dgm:spPr/>
      <dgm:t>
        <a:bodyPr/>
        <a:lstStyle/>
        <a:p>
          <a:endParaRPr lang="uk-UA" sz="2000"/>
        </a:p>
      </dgm:t>
    </dgm:pt>
    <dgm:pt modelId="{A743A387-2F63-49CA-8678-374DB340BF6E}" type="sibTrans" cxnId="{1449E49C-D802-4B2D-91A1-79988A5D9DAD}">
      <dgm:prSet/>
      <dgm:spPr/>
      <dgm:t>
        <a:bodyPr/>
        <a:lstStyle/>
        <a:p>
          <a:endParaRPr lang="uk-UA" sz="2000"/>
        </a:p>
      </dgm:t>
    </dgm:pt>
    <dgm:pt modelId="{4F9E7B76-DAAD-4BF5-A528-2F655BB294C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Учений  визнає  міжнародні  та національні правові норми щодо  авторських  прав</a:t>
          </a:r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8C6EAE94-7E26-4FFB-9822-F88DA690AAE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При  публікації результатів дослідження,  що проводилося </a:t>
          </a:r>
          <a:br>
            <a:rPr lang="uk-UA" sz="2000" dirty="0"/>
          </a:br>
          <a:r>
            <a:rPr lang="uk-UA" sz="2000" dirty="0"/>
            <a:t>групою вчених,  всі,  хто брав творчу участь у роботі,  мають бути </a:t>
          </a:r>
          <a:br>
            <a:rPr lang="uk-UA" sz="2000" dirty="0"/>
          </a:br>
          <a:r>
            <a:rPr lang="uk-UA" sz="2000" dirty="0"/>
            <a:t>зазначеними  як  автори</a:t>
          </a:r>
        </a:p>
      </dgm:t>
    </dgm:pt>
    <dgm:pt modelId="{03443BE8-C335-485C-A263-B184B38B145B}" type="parTrans" cxnId="{B8ED743D-1EC1-4A1B-AA94-7620A6E824E8}">
      <dgm:prSet/>
      <dgm:spPr/>
      <dgm:t>
        <a:bodyPr/>
        <a:lstStyle/>
        <a:p>
          <a:endParaRPr lang="uk-UA" sz="2000"/>
        </a:p>
      </dgm:t>
    </dgm:pt>
    <dgm:pt modelId="{DF5FB0AA-98DB-415F-A315-29BEAFC3CB18}" type="sibTrans" cxnId="{B8ED743D-1EC1-4A1B-AA94-7620A6E824E8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Тільки реальний   творчий   внесок   у  наукову  роботу  може </a:t>
          </a:r>
          <a:br>
            <a:rPr lang="uk-UA" sz="2000" dirty="0"/>
          </a:br>
          <a:r>
            <a:rPr lang="uk-UA" sz="2000" dirty="0"/>
            <a:t>слугувати критерієм авторства</a:t>
          </a:r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1B8D3225-CD9E-4836-ACE4-C9B29010DFD1}" type="pres">
      <dgm:prSet presAssocID="{4FDF482E-143A-42C2-973B-87DD64A5268A}" presName="parentLin" presStyleCnt="0"/>
      <dgm:spPr/>
    </dgm:pt>
    <dgm:pt modelId="{5E248DBA-6CDB-438E-BCA3-3F9F49815C40}" type="pres">
      <dgm:prSet presAssocID="{4FDF482E-143A-42C2-973B-87DD64A5268A}" presName="parentLeftMargin" presStyleLbl="node1" presStyleIdx="0" presStyleCnt="4"/>
      <dgm:spPr/>
    </dgm:pt>
    <dgm:pt modelId="{3013DCA9-B8A8-46CF-B6B6-01136DA2D58F}" type="pres">
      <dgm:prSet presAssocID="{4FDF482E-143A-42C2-973B-87DD64A5268A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1EB1D044-AD1E-47DE-9610-29C766B7B029}" type="pres">
      <dgm:prSet presAssocID="{4FDF482E-143A-42C2-973B-87DD64A5268A}" presName="negativeSpace" presStyleCnt="0"/>
      <dgm:spPr/>
    </dgm:pt>
    <dgm:pt modelId="{37450C2E-53BB-481B-A0B9-EE7A01171B07}" type="pres">
      <dgm:prSet presAssocID="{4FDF482E-143A-42C2-973B-87DD64A5268A}" presName="childText" presStyleLbl="conFgAcc1" presStyleIdx="0" presStyleCnt="4">
        <dgm:presLayoutVars>
          <dgm:bulletEnabled val="1"/>
        </dgm:presLayoutVars>
      </dgm:prSet>
      <dgm:spPr/>
    </dgm:pt>
    <dgm:pt modelId="{E4B692A3-E62F-4D52-8B9C-C9B2A6A2907E}" type="pres">
      <dgm:prSet presAssocID="{A743A387-2F63-49CA-8678-374DB340BF6E}" presName="spaceBetweenRectangles" presStyleCnt="0"/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4"/>
      <dgm:spPr/>
    </dgm:pt>
    <dgm:pt modelId="{6C70C8FE-5E07-488F-8D72-33F9AE326D68}" type="pres">
      <dgm:prSet presAssocID="{4F9E7B76-DAAD-4BF5-A528-2F655BB294C3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1" presStyleCnt="4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C2828C10-169C-4C4D-A8AD-57BB1B8D9DE3}" type="pres">
      <dgm:prSet presAssocID="{8C6EAE94-7E26-4FFB-9822-F88DA690AAE7}" presName="parentLin" presStyleCnt="0"/>
      <dgm:spPr/>
    </dgm:pt>
    <dgm:pt modelId="{206E17F0-EAE9-4D73-9DB6-CF3FF3705BA7}" type="pres">
      <dgm:prSet presAssocID="{8C6EAE94-7E26-4FFB-9822-F88DA690AAE7}" presName="parentLeftMargin" presStyleLbl="node1" presStyleIdx="1" presStyleCnt="4"/>
      <dgm:spPr/>
    </dgm:pt>
    <dgm:pt modelId="{5F373B62-7B5E-4B70-86AA-A546F3BEF944}" type="pres">
      <dgm:prSet presAssocID="{8C6EAE94-7E26-4FFB-9822-F88DA690AAE7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22A60710-0361-41C3-92CB-702EE416EE38}" type="pres">
      <dgm:prSet presAssocID="{8C6EAE94-7E26-4FFB-9822-F88DA690AAE7}" presName="negativeSpace" presStyleCnt="0"/>
      <dgm:spPr/>
    </dgm:pt>
    <dgm:pt modelId="{46A4FEC9-AEB6-4EF4-A7C5-E8449334E783}" type="pres">
      <dgm:prSet presAssocID="{8C6EAE94-7E26-4FFB-9822-F88DA690AAE7}" presName="childText" presStyleLbl="conFgAcc1" presStyleIdx="2" presStyleCnt="4">
        <dgm:presLayoutVars>
          <dgm:bulletEnabled val="1"/>
        </dgm:presLayoutVars>
      </dgm:prSet>
      <dgm:spPr/>
    </dgm:pt>
    <dgm:pt modelId="{C37E1C7A-7196-4A86-8AAD-6F90FB18AF2A}" type="pres">
      <dgm:prSet presAssocID="{DF5FB0AA-98DB-415F-A315-29BEAFC3CB18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2" presStyleCnt="4"/>
      <dgm:spPr/>
    </dgm:pt>
    <dgm:pt modelId="{B019717F-B22E-4937-93B6-40BD07A81928}" type="pres">
      <dgm:prSet presAssocID="{A7826A25-FB5D-4F19-87FE-B9001EDF28B8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3F0109-623E-413D-8A05-AA96439BA8F5}" type="presOf" srcId="{8C6EAE94-7E26-4FFB-9822-F88DA690AAE7}" destId="{5F373B62-7B5E-4B70-86AA-A546F3BEF944}" srcOrd="1" destOrd="0" presId="urn:microsoft.com/office/officeart/2005/8/layout/list1"/>
    <dgm:cxn modelId="{A4691318-6C85-4917-A996-BEEF3BC4BCAD}" type="presOf" srcId="{4FDF482E-143A-42C2-973B-87DD64A5268A}" destId="{3013DCA9-B8A8-46CF-B6B6-01136DA2D58F}" srcOrd="1" destOrd="0" presId="urn:microsoft.com/office/officeart/2005/8/layout/list1"/>
    <dgm:cxn modelId="{B8ED743D-1EC1-4A1B-AA94-7620A6E824E8}" srcId="{831B38FC-B7CF-4A4D-AF84-253D20193E4F}" destId="{8C6EAE94-7E26-4FFB-9822-F88DA690AAE7}" srcOrd="2" destOrd="0" parTransId="{03443BE8-C335-485C-A263-B184B38B145B}" sibTransId="{DF5FB0AA-98DB-415F-A315-29BEAFC3CB18}"/>
    <dgm:cxn modelId="{2AD71550-090E-40DD-8CFB-E63571E9E996}" type="presOf" srcId="{4FDF482E-143A-42C2-973B-87DD64A5268A}" destId="{5E248DBA-6CDB-438E-BCA3-3F9F49815C40}" srcOrd="0" destOrd="0" presId="urn:microsoft.com/office/officeart/2005/8/layout/list1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1449E49C-D802-4B2D-91A1-79988A5D9DAD}" srcId="{831B38FC-B7CF-4A4D-AF84-253D20193E4F}" destId="{4FDF482E-143A-42C2-973B-87DD64A5268A}" srcOrd="0" destOrd="0" parTransId="{E1346476-244A-433C-BCBF-EF15A504A5A9}" sibTransId="{A743A387-2F63-49CA-8678-374DB340BF6E}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9DD29EBD-BF51-412B-A0B1-DDA62536A610}" type="presOf" srcId="{8C6EAE94-7E26-4FFB-9822-F88DA690AAE7}" destId="{206E17F0-EAE9-4D73-9DB6-CF3FF3705BA7}" srcOrd="0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1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3" destOrd="0" parTransId="{9D126EE9-6487-4D2D-AA8D-AB2C9807C7CA}" sibTransId="{FC874D20-D90B-45E3-AEF7-94D2BF3DEF44}"/>
    <dgm:cxn modelId="{DFC4DA8A-BD0E-4E5D-BC27-7D7CB1647F8B}" type="presParOf" srcId="{B09A3514-EB2A-4E0F-86AE-668751B8D691}" destId="{1B8D3225-CD9E-4836-ACE4-C9B29010DFD1}" srcOrd="0" destOrd="0" presId="urn:microsoft.com/office/officeart/2005/8/layout/list1"/>
    <dgm:cxn modelId="{E45F1B30-03FC-49A3-BC77-6C0E7A9C2D98}" type="presParOf" srcId="{1B8D3225-CD9E-4836-ACE4-C9B29010DFD1}" destId="{5E248DBA-6CDB-438E-BCA3-3F9F49815C40}" srcOrd="0" destOrd="0" presId="urn:microsoft.com/office/officeart/2005/8/layout/list1"/>
    <dgm:cxn modelId="{1E2A4CF6-8B0C-4DD3-AE74-B50752DCBB58}" type="presParOf" srcId="{1B8D3225-CD9E-4836-ACE4-C9B29010DFD1}" destId="{3013DCA9-B8A8-46CF-B6B6-01136DA2D58F}" srcOrd="1" destOrd="0" presId="urn:microsoft.com/office/officeart/2005/8/layout/list1"/>
    <dgm:cxn modelId="{B4571AD1-B65B-4973-ACAA-ECE7A63FD8E0}" type="presParOf" srcId="{B09A3514-EB2A-4E0F-86AE-668751B8D691}" destId="{1EB1D044-AD1E-47DE-9610-29C766B7B029}" srcOrd="1" destOrd="0" presId="urn:microsoft.com/office/officeart/2005/8/layout/list1"/>
    <dgm:cxn modelId="{DE3D1047-86C8-4B54-9F82-FA96059375AC}" type="presParOf" srcId="{B09A3514-EB2A-4E0F-86AE-668751B8D691}" destId="{37450C2E-53BB-481B-A0B9-EE7A01171B07}" srcOrd="2" destOrd="0" presId="urn:microsoft.com/office/officeart/2005/8/layout/list1"/>
    <dgm:cxn modelId="{F2E8A9E5-614A-4112-AC4F-F9C64139FE6F}" type="presParOf" srcId="{B09A3514-EB2A-4E0F-86AE-668751B8D691}" destId="{E4B692A3-E62F-4D52-8B9C-C9B2A6A2907E}" srcOrd="3" destOrd="0" presId="urn:microsoft.com/office/officeart/2005/8/layout/list1"/>
    <dgm:cxn modelId="{2A6754D4-9EC4-49DC-9552-E92E71E87AFD}" type="presParOf" srcId="{B09A3514-EB2A-4E0F-86AE-668751B8D691}" destId="{4453538C-D7BC-4B04-B216-EB1C96EEE9D4}" srcOrd="4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5" destOrd="0" presId="urn:microsoft.com/office/officeart/2005/8/layout/list1"/>
    <dgm:cxn modelId="{D7BDEC99-D26F-4C42-8C68-83934E397E52}" type="presParOf" srcId="{B09A3514-EB2A-4E0F-86AE-668751B8D691}" destId="{F3004012-4C98-40FF-A3E9-384F34B6954A}" srcOrd="6" destOrd="0" presId="urn:microsoft.com/office/officeart/2005/8/layout/list1"/>
    <dgm:cxn modelId="{EB03FDE9-5599-44AF-B2A2-5C0305A2E16A}" type="presParOf" srcId="{B09A3514-EB2A-4E0F-86AE-668751B8D691}" destId="{6493AB18-66B4-40F9-BF6D-033B57BA9AAC}" srcOrd="7" destOrd="0" presId="urn:microsoft.com/office/officeart/2005/8/layout/list1"/>
    <dgm:cxn modelId="{0B3A8A1A-C0ED-4F5A-979F-E7EE548027A2}" type="presParOf" srcId="{B09A3514-EB2A-4E0F-86AE-668751B8D691}" destId="{C2828C10-169C-4C4D-A8AD-57BB1B8D9DE3}" srcOrd="8" destOrd="0" presId="urn:microsoft.com/office/officeart/2005/8/layout/list1"/>
    <dgm:cxn modelId="{6531E6E2-279C-482F-B6FE-B09968D9BEE4}" type="presParOf" srcId="{C2828C10-169C-4C4D-A8AD-57BB1B8D9DE3}" destId="{206E17F0-EAE9-4D73-9DB6-CF3FF3705BA7}" srcOrd="0" destOrd="0" presId="urn:microsoft.com/office/officeart/2005/8/layout/list1"/>
    <dgm:cxn modelId="{CE37CF49-939A-46D3-AD1F-CBD390F53E00}" type="presParOf" srcId="{C2828C10-169C-4C4D-A8AD-57BB1B8D9DE3}" destId="{5F373B62-7B5E-4B70-86AA-A546F3BEF944}" srcOrd="1" destOrd="0" presId="urn:microsoft.com/office/officeart/2005/8/layout/list1"/>
    <dgm:cxn modelId="{39C02E20-16FC-4DB8-9715-9C3C277EC64C}" type="presParOf" srcId="{B09A3514-EB2A-4E0F-86AE-668751B8D691}" destId="{22A60710-0361-41C3-92CB-702EE416EE38}" srcOrd="9" destOrd="0" presId="urn:microsoft.com/office/officeart/2005/8/layout/list1"/>
    <dgm:cxn modelId="{148D2BDA-6C19-41C1-A0C0-0AF56268D715}" type="presParOf" srcId="{B09A3514-EB2A-4E0F-86AE-668751B8D691}" destId="{46A4FEC9-AEB6-4EF4-A7C5-E8449334E783}" srcOrd="10" destOrd="0" presId="urn:microsoft.com/office/officeart/2005/8/layout/list1"/>
    <dgm:cxn modelId="{330676BB-06BD-488E-9B7F-6028C285E632}" type="presParOf" srcId="{B09A3514-EB2A-4E0F-86AE-668751B8D691}" destId="{C37E1C7A-7196-4A86-8AAD-6F90FB18AF2A}" srcOrd="11" destOrd="0" presId="urn:microsoft.com/office/officeart/2005/8/layout/list1"/>
    <dgm:cxn modelId="{B5E62538-3709-4ACE-800D-DE790A3601F1}" type="presParOf" srcId="{B09A3514-EB2A-4E0F-86AE-668751B8D691}" destId="{FAE5E048-D7DE-41D4-AE19-AF62CDFCAC18}" srcOrd="12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13" destOrd="0" presId="urn:microsoft.com/office/officeart/2005/8/layout/list1"/>
    <dgm:cxn modelId="{FD9855E1-274B-4A86-B068-C22D0A9A7FAF}" type="presParOf" srcId="{B09A3514-EB2A-4E0F-86AE-668751B8D691}" destId="{E939D877-CB05-4562-8FDB-91508F22AF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DF482E-143A-42C2-973B-87DD64A5268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/>
            <a:t>посилання на джерела інформації у разі використання ідей, тверджень, відомостей; </a:t>
          </a:r>
        </a:p>
      </dgm:t>
    </dgm:pt>
    <dgm:pt modelId="{E1346476-244A-433C-BCBF-EF15A504A5A9}" type="parTrans" cxnId="{1449E49C-D802-4B2D-91A1-79988A5D9DAD}">
      <dgm:prSet/>
      <dgm:spPr/>
      <dgm:t>
        <a:bodyPr/>
        <a:lstStyle/>
        <a:p>
          <a:endParaRPr lang="uk-UA" sz="2000"/>
        </a:p>
      </dgm:t>
    </dgm:pt>
    <dgm:pt modelId="{A743A387-2F63-49CA-8678-374DB340BF6E}" type="sibTrans" cxnId="{1449E49C-D802-4B2D-91A1-79988A5D9DAD}">
      <dgm:prSet/>
      <dgm:spPr/>
      <dgm:t>
        <a:bodyPr/>
        <a:lstStyle/>
        <a:p>
          <a:endParaRPr lang="uk-UA" sz="2000"/>
        </a:p>
      </dgm:t>
    </dgm:pt>
    <dgm:pt modelId="{4F9E7B76-DAAD-4BF5-A528-2F655BB294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/>
            <a:t>дотримання норм законодавства про авторське право і суміжні права;</a:t>
          </a:r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Font typeface="Symbol" panose="05050102010706020507" pitchFamily="18" charset="2"/>
            <a:buChar char=""/>
          </a:pPr>
          <a:r>
            <a:rPr lang="uk-UA" sz="2000" dirty="0"/>
            <a:t>надання достовірної інформації про методики і результати досліджень, джерела використаної інформації та власну педагогічну (науково-педагогічну, творчу) діяльність;</a:t>
          </a:r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F44C4294-35E3-422B-84D4-1F5ECD2A02D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/>
            <a:t>контроль за дотриманням академічної доброчесності здобувачами освіти</a:t>
          </a:r>
        </a:p>
      </dgm:t>
    </dgm:pt>
    <dgm:pt modelId="{AB329A76-BDEF-4E38-A27D-DD4B33077200}" type="parTrans" cxnId="{6F616A8B-B6B3-4BE3-AAF1-9616D921A484}">
      <dgm:prSet/>
      <dgm:spPr/>
      <dgm:t>
        <a:bodyPr/>
        <a:lstStyle/>
        <a:p>
          <a:endParaRPr lang="uk-UA"/>
        </a:p>
      </dgm:t>
    </dgm:pt>
    <dgm:pt modelId="{AF7DCD8C-1208-406D-B59A-266B17550A1C}" type="sibTrans" cxnId="{6F616A8B-B6B3-4BE3-AAF1-9616D921A484}">
      <dgm:prSet/>
      <dgm:spPr/>
      <dgm:t>
        <a:bodyPr/>
        <a:lstStyle/>
        <a:p>
          <a:endParaRPr lang="uk-UA"/>
        </a:p>
      </dgm:t>
    </dgm:pt>
    <dgm:pt modelId="{0AD42132-05F0-4132-B4BA-F492E15BE770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/>
            <a:t>об’єктивне оцінювання результатів навчання </a:t>
          </a:r>
        </a:p>
      </dgm:t>
    </dgm:pt>
    <dgm:pt modelId="{0A357E25-8474-4A57-AFF8-663C1F88F81C}" type="parTrans" cxnId="{A9F67178-4551-497B-B880-085C27C7B073}">
      <dgm:prSet/>
      <dgm:spPr/>
      <dgm:t>
        <a:bodyPr/>
        <a:lstStyle/>
        <a:p>
          <a:endParaRPr lang="uk-UA"/>
        </a:p>
      </dgm:t>
    </dgm:pt>
    <dgm:pt modelId="{C6EC86D7-F537-4625-82A6-6618C465A40A}" type="sibTrans" cxnId="{A9F67178-4551-497B-B880-085C27C7B073}">
      <dgm:prSet/>
      <dgm:spPr/>
      <dgm:t>
        <a:bodyPr/>
        <a:lstStyle/>
        <a:p>
          <a:endParaRPr lang="uk-UA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1B8D3225-CD9E-4836-ACE4-C9B29010DFD1}" type="pres">
      <dgm:prSet presAssocID="{4FDF482E-143A-42C2-973B-87DD64A5268A}" presName="parentLin" presStyleCnt="0"/>
      <dgm:spPr/>
    </dgm:pt>
    <dgm:pt modelId="{5E248DBA-6CDB-438E-BCA3-3F9F49815C40}" type="pres">
      <dgm:prSet presAssocID="{4FDF482E-143A-42C2-973B-87DD64A5268A}" presName="parentLeftMargin" presStyleLbl="node1" presStyleIdx="0" presStyleCnt="5"/>
      <dgm:spPr/>
    </dgm:pt>
    <dgm:pt modelId="{3013DCA9-B8A8-46CF-B6B6-01136DA2D58F}" type="pres">
      <dgm:prSet presAssocID="{4FDF482E-143A-42C2-973B-87DD64A5268A}" presName="parentText" presStyleLbl="node1" presStyleIdx="0" presStyleCnt="5" custScaleX="142857" custLinFactNeighborX="2047" custLinFactNeighborY="3520">
        <dgm:presLayoutVars>
          <dgm:chMax val="0"/>
          <dgm:bulletEnabled val="1"/>
        </dgm:presLayoutVars>
      </dgm:prSet>
      <dgm:spPr/>
    </dgm:pt>
    <dgm:pt modelId="{1EB1D044-AD1E-47DE-9610-29C766B7B029}" type="pres">
      <dgm:prSet presAssocID="{4FDF482E-143A-42C2-973B-87DD64A5268A}" presName="negativeSpace" presStyleCnt="0"/>
      <dgm:spPr/>
    </dgm:pt>
    <dgm:pt modelId="{37450C2E-53BB-481B-A0B9-EE7A01171B07}" type="pres">
      <dgm:prSet presAssocID="{4FDF482E-143A-42C2-973B-87DD64A5268A}" presName="childText" presStyleLbl="conFgAcc1" presStyleIdx="0" presStyleCnt="5">
        <dgm:presLayoutVars>
          <dgm:bulletEnabled val="1"/>
        </dgm:presLayoutVars>
      </dgm:prSet>
      <dgm:spPr/>
    </dgm:pt>
    <dgm:pt modelId="{E4B692A3-E62F-4D52-8B9C-C9B2A6A2907E}" type="pres">
      <dgm:prSet presAssocID="{A743A387-2F63-49CA-8678-374DB340BF6E}" presName="spaceBetweenRectangles" presStyleCnt="0"/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5"/>
      <dgm:spPr/>
    </dgm:pt>
    <dgm:pt modelId="{6C70C8FE-5E07-488F-8D72-33F9AE326D68}" type="pres">
      <dgm:prSet presAssocID="{4F9E7B76-DAAD-4BF5-A528-2F655BB294C3}" presName="parentText" presStyleLbl="node1" presStyleIdx="1" presStyleCnt="5" custScaleX="142857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1" presStyleCnt="5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1" presStyleCnt="5"/>
      <dgm:spPr/>
    </dgm:pt>
    <dgm:pt modelId="{B019717F-B22E-4937-93B6-40BD07A81928}" type="pres">
      <dgm:prSet presAssocID="{A7826A25-FB5D-4F19-87FE-B9001EDF28B8}" presName="parentText" presStyleLbl="node1" presStyleIdx="2" presStyleCnt="5" custScaleX="142857" custScaleY="151448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2" presStyleCnt="5">
        <dgm:presLayoutVars>
          <dgm:bulletEnabled val="1"/>
        </dgm:presLayoutVars>
      </dgm:prSet>
      <dgm:spPr/>
    </dgm:pt>
    <dgm:pt modelId="{FA7E4AB5-57C8-47AE-8A53-67FF1C721367}" type="pres">
      <dgm:prSet presAssocID="{FC874D20-D90B-45E3-AEF7-94D2BF3DEF44}" presName="spaceBetweenRectangles" presStyleCnt="0"/>
      <dgm:spPr/>
    </dgm:pt>
    <dgm:pt modelId="{CB08EAB9-2F85-4377-884B-56782034B265}" type="pres">
      <dgm:prSet presAssocID="{F44C4294-35E3-422B-84D4-1F5ECD2A02D7}" presName="parentLin" presStyleCnt="0"/>
      <dgm:spPr/>
    </dgm:pt>
    <dgm:pt modelId="{4892C65D-7D54-407D-84EF-88C90AF51802}" type="pres">
      <dgm:prSet presAssocID="{F44C4294-35E3-422B-84D4-1F5ECD2A02D7}" presName="parentLeftMargin" presStyleLbl="node1" presStyleIdx="2" presStyleCnt="5"/>
      <dgm:spPr/>
    </dgm:pt>
    <dgm:pt modelId="{19ED2E7D-27F0-4041-AA10-4DF36BA526B4}" type="pres">
      <dgm:prSet presAssocID="{F44C4294-35E3-422B-84D4-1F5ECD2A02D7}" presName="parentText" presStyleLbl="node1" presStyleIdx="3" presStyleCnt="5" custScaleX="142857" custLinFactNeighborX="-5172" custLinFactNeighborY="-1467">
        <dgm:presLayoutVars>
          <dgm:chMax val="0"/>
          <dgm:bulletEnabled val="1"/>
        </dgm:presLayoutVars>
      </dgm:prSet>
      <dgm:spPr/>
    </dgm:pt>
    <dgm:pt modelId="{301B71F2-A545-459F-965A-03041B4BB69B}" type="pres">
      <dgm:prSet presAssocID="{F44C4294-35E3-422B-84D4-1F5ECD2A02D7}" presName="negativeSpace" presStyleCnt="0"/>
      <dgm:spPr/>
    </dgm:pt>
    <dgm:pt modelId="{D6A570F0-56D0-4F6A-9429-740A78BE3444}" type="pres">
      <dgm:prSet presAssocID="{F44C4294-35E3-422B-84D4-1F5ECD2A02D7}" presName="childText" presStyleLbl="conFgAcc1" presStyleIdx="3" presStyleCnt="5">
        <dgm:presLayoutVars>
          <dgm:bulletEnabled val="1"/>
        </dgm:presLayoutVars>
      </dgm:prSet>
      <dgm:spPr/>
    </dgm:pt>
    <dgm:pt modelId="{4B8D76E8-5C5D-4D09-A7D2-B8BBEC2B680F}" type="pres">
      <dgm:prSet presAssocID="{AF7DCD8C-1208-406D-B59A-266B17550A1C}" presName="spaceBetweenRectangles" presStyleCnt="0"/>
      <dgm:spPr/>
    </dgm:pt>
    <dgm:pt modelId="{601490C8-8C83-4E66-B477-FB4FE4F4636D}" type="pres">
      <dgm:prSet presAssocID="{0AD42132-05F0-4132-B4BA-F492E15BE770}" presName="parentLin" presStyleCnt="0"/>
      <dgm:spPr/>
    </dgm:pt>
    <dgm:pt modelId="{13E14EB7-870C-4FA8-9EFB-59EE74F76A25}" type="pres">
      <dgm:prSet presAssocID="{0AD42132-05F0-4132-B4BA-F492E15BE770}" presName="parentLeftMargin" presStyleLbl="node1" presStyleIdx="3" presStyleCnt="5"/>
      <dgm:spPr/>
    </dgm:pt>
    <dgm:pt modelId="{AE0B190A-0159-4BCB-8A2B-361DC9318AC9}" type="pres">
      <dgm:prSet presAssocID="{0AD42132-05F0-4132-B4BA-F492E15BE770}" presName="parentText" presStyleLbl="node1" presStyleIdx="4" presStyleCnt="5" custScaleX="142857" custLinFactNeighborX="7387">
        <dgm:presLayoutVars>
          <dgm:chMax val="0"/>
          <dgm:bulletEnabled val="1"/>
        </dgm:presLayoutVars>
      </dgm:prSet>
      <dgm:spPr/>
    </dgm:pt>
    <dgm:pt modelId="{1C0B20B5-B647-4E30-BA0E-5D915486FD87}" type="pres">
      <dgm:prSet presAssocID="{0AD42132-05F0-4132-B4BA-F492E15BE770}" presName="negativeSpace" presStyleCnt="0"/>
      <dgm:spPr/>
    </dgm:pt>
    <dgm:pt modelId="{50CA1273-21A9-4DDE-800B-C7F6A88027D9}" type="pres">
      <dgm:prSet presAssocID="{0AD42132-05F0-4132-B4BA-F492E15BE770}" presName="childText" presStyleLbl="conFgAcc1" presStyleIdx="4" presStyleCnt="5" custLinFactNeighborX="585" custLinFactNeighborY="10560">
        <dgm:presLayoutVars>
          <dgm:bulletEnabled val="1"/>
        </dgm:presLayoutVars>
      </dgm:prSet>
      <dgm:spPr/>
    </dgm:pt>
  </dgm:ptLst>
  <dgm:cxnLst>
    <dgm:cxn modelId="{13FB8514-D43F-46C4-B0C4-42EB946843DD}" type="presOf" srcId="{F44C4294-35E3-422B-84D4-1F5ECD2A02D7}" destId="{19ED2E7D-27F0-4041-AA10-4DF36BA526B4}" srcOrd="1" destOrd="0" presId="urn:microsoft.com/office/officeart/2005/8/layout/list1"/>
    <dgm:cxn modelId="{A4691318-6C85-4917-A996-BEEF3BC4BCAD}" type="presOf" srcId="{4FDF482E-143A-42C2-973B-87DD64A5268A}" destId="{3013DCA9-B8A8-46CF-B6B6-01136DA2D58F}" srcOrd="1" destOrd="0" presId="urn:microsoft.com/office/officeart/2005/8/layout/list1"/>
    <dgm:cxn modelId="{300E0A1D-BF29-4072-8963-24259FDD92A2}" type="presOf" srcId="{F44C4294-35E3-422B-84D4-1F5ECD2A02D7}" destId="{4892C65D-7D54-407D-84EF-88C90AF51802}" srcOrd="0" destOrd="0" presId="urn:microsoft.com/office/officeart/2005/8/layout/list1"/>
    <dgm:cxn modelId="{0E32CD1D-9808-4978-AD60-326EB5CDDEA6}" type="presOf" srcId="{0AD42132-05F0-4132-B4BA-F492E15BE770}" destId="{13E14EB7-870C-4FA8-9EFB-59EE74F76A25}" srcOrd="0" destOrd="0" presId="urn:microsoft.com/office/officeart/2005/8/layout/list1"/>
    <dgm:cxn modelId="{2AD71550-090E-40DD-8CFB-E63571E9E996}" type="presOf" srcId="{4FDF482E-143A-42C2-973B-87DD64A5268A}" destId="{5E248DBA-6CDB-438E-BCA3-3F9F49815C40}" srcOrd="0" destOrd="0" presId="urn:microsoft.com/office/officeart/2005/8/layout/list1"/>
    <dgm:cxn modelId="{A9F67178-4551-497B-B880-085C27C7B073}" srcId="{831B38FC-B7CF-4A4D-AF84-253D20193E4F}" destId="{0AD42132-05F0-4132-B4BA-F492E15BE770}" srcOrd="4" destOrd="0" parTransId="{0A357E25-8474-4A57-AFF8-663C1F88F81C}" sibTransId="{C6EC86D7-F537-4625-82A6-6618C465A40A}"/>
    <dgm:cxn modelId="{6F616A8B-B6B3-4BE3-AAF1-9616D921A484}" srcId="{831B38FC-B7CF-4A4D-AF84-253D20193E4F}" destId="{F44C4294-35E3-422B-84D4-1F5ECD2A02D7}" srcOrd="3" destOrd="0" parTransId="{AB329A76-BDEF-4E38-A27D-DD4B33077200}" sibTransId="{AF7DCD8C-1208-406D-B59A-266B17550A1C}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1449E49C-D802-4B2D-91A1-79988A5D9DAD}" srcId="{831B38FC-B7CF-4A4D-AF84-253D20193E4F}" destId="{4FDF482E-143A-42C2-973B-87DD64A5268A}" srcOrd="0" destOrd="0" parTransId="{E1346476-244A-433C-BCBF-EF15A504A5A9}" sibTransId="{A743A387-2F63-49CA-8678-374DB340BF6E}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B2FDC2B1-7448-431E-B5F2-2BE62E99D656}" type="presOf" srcId="{0AD42132-05F0-4132-B4BA-F492E15BE770}" destId="{AE0B190A-0159-4BCB-8A2B-361DC9318AC9}" srcOrd="1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1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2" destOrd="0" parTransId="{9D126EE9-6487-4D2D-AA8D-AB2C9807C7CA}" sibTransId="{FC874D20-D90B-45E3-AEF7-94D2BF3DEF44}"/>
    <dgm:cxn modelId="{DFC4DA8A-BD0E-4E5D-BC27-7D7CB1647F8B}" type="presParOf" srcId="{B09A3514-EB2A-4E0F-86AE-668751B8D691}" destId="{1B8D3225-CD9E-4836-ACE4-C9B29010DFD1}" srcOrd="0" destOrd="0" presId="urn:microsoft.com/office/officeart/2005/8/layout/list1"/>
    <dgm:cxn modelId="{E45F1B30-03FC-49A3-BC77-6C0E7A9C2D98}" type="presParOf" srcId="{1B8D3225-CD9E-4836-ACE4-C9B29010DFD1}" destId="{5E248DBA-6CDB-438E-BCA3-3F9F49815C40}" srcOrd="0" destOrd="0" presId="urn:microsoft.com/office/officeart/2005/8/layout/list1"/>
    <dgm:cxn modelId="{1E2A4CF6-8B0C-4DD3-AE74-B50752DCBB58}" type="presParOf" srcId="{1B8D3225-CD9E-4836-ACE4-C9B29010DFD1}" destId="{3013DCA9-B8A8-46CF-B6B6-01136DA2D58F}" srcOrd="1" destOrd="0" presId="urn:microsoft.com/office/officeart/2005/8/layout/list1"/>
    <dgm:cxn modelId="{B4571AD1-B65B-4973-ACAA-ECE7A63FD8E0}" type="presParOf" srcId="{B09A3514-EB2A-4E0F-86AE-668751B8D691}" destId="{1EB1D044-AD1E-47DE-9610-29C766B7B029}" srcOrd="1" destOrd="0" presId="urn:microsoft.com/office/officeart/2005/8/layout/list1"/>
    <dgm:cxn modelId="{DE3D1047-86C8-4B54-9F82-FA96059375AC}" type="presParOf" srcId="{B09A3514-EB2A-4E0F-86AE-668751B8D691}" destId="{37450C2E-53BB-481B-A0B9-EE7A01171B07}" srcOrd="2" destOrd="0" presId="urn:microsoft.com/office/officeart/2005/8/layout/list1"/>
    <dgm:cxn modelId="{F2E8A9E5-614A-4112-AC4F-F9C64139FE6F}" type="presParOf" srcId="{B09A3514-EB2A-4E0F-86AE-668751B8D691}" destId="{E4B692A3-E62F-4D52-8B9C-C9B2A6A2907E}" srcOrd="3" destOrd="0" presId="urn:microsoft.com/office/officeart/2005/8/layout/list1"/>
    <dgm:cxn modelId="{2A6754D4-9EC4-49DC-9552-E92E71E87AFD}" type="presParOf" srcId="{B09A3514-EB2A-4E0F-86AE-668751B8D691}" destId="{4453538C-D7BC-4B04-B216-EB1C96EEE9D4}" srcOrd="4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5" destOrd="0" presId="urn:microsoft.com/office/officeart/2005/8/layout/list1"/>
    <dgm:cxn modelId="{D7BDEC99-D26F-4C42-8C68-83934E397E52}" type="presParOf" srcId="{B09A3514-EB2A-4E0F-86AE-668751B8D691}" destId="{F3004012-4C98-40FF-A3E9-384F34B6954A}" srcOrd="6" destOrd="0" presId="urn:microsoft.com/office/officeart/2005/8/layout/list1"/>
    <dgm:cxn modelId="{EB03FDE9-5599-44AF-B2A2-5C0305A2E16A}" type="presParOf" srcId="{B09A3514-EB2A-4E0F-86AE-668751B8D691}" destId="{6493AB18-66B4-40F9-BF6D-033B57BA9AAC}" srcOrd="7" destOrd="0" presId="urn:microsoft.com/office/officeart/2005/8/layout/list1"/>
    <dgm:cxn modelId="{B5E62538-3709-4ACE-800D-DE790A3601F1}" type="presParOf" srcId="{B09A3514-EB2A-4E0F-86AE-668751B8D691}" destId="{FAE5E048-D7DE-41D4-AE19-AF62CDFCAC18}" srcOrd="8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9" destOrd="0" presId="urn:microsoft.com/office/officeart/2005/8/layout/list1"/>
    <dgm:cxn modelId="{FD9855E1-274B-4A86-B068-C22D0A9A7FAF}" type="presParOf" srcId="{B09A3514-EB2A-4E0F-86AE-668751B8D691}" destId="{E939D877-CB05-4562-8FDB-91508F22AFF7}" srcOrd="10" destOrd="0" presId="urn:microsoft.com/office/officeart/2005/8/layout/list1"/>
    <dgm:cxn modelId="{DF8F22F5-CC2B-48A0-A3AC-826DD64358FC}" type="presParOf" srcId="{B09A3514-EB2A-4E0F-86AE-668751B8D691}" destId="{FA7E4AB5-57C8-47AE-8A53-67FF1C721367}" srcOrd="11" destOrd="0" presId="urn:microsoft.com/office/officeart/2005/8/layout/list1"/>
    <dgm:cxn modelId="{69BE2461-3140-419D-89A6-6E8F7D4B9C06}" type="presParOf" srcId="{B09A3514-EB2A-4E0F-86AE-668751B8D691}" destId="{CB08EAB9-2F85-4377-884B-56782034B265}" srcOrd="12" destOrd="0" presId="urn:microsoft.com/office/officeart/2005/8/layout/list1"/>
    <dgm:cxn modelId="{356C935D-360F-4C24-8E74-9A74E765F12A}" type="presParOf" srcId="{CB08EAB9-2F85-4377-884B-56782034B265}" destId="{4892C65D-7D54-407D-84EF-88C90AF51802}" srcOrd="0" destOrd="0" presId="urn:microsoft.com/office/officeart/2005/8/layout/list1"/>
    <dgm:cxn modelId="{F3D8F16B-FB32-4D2F-A317-60F743CDFD3E}" type="presParOf" srcId="{CB08EAB9-2F85-4377-884B-56782034B265}" destId="{19ED2E7D-27F0-4041-AA10-4DF36BA526B4}" srcOrd="1" destOrd="0" presId="urn:microsoft.com/office/officeart/2005/8/layout/list1"/>
    <dgm:cxn modelId="{E9FD3FB5-0315-4701-A31D-596584375820}" type="presParOf" srcId="{B09A3514-EB2A-4E0F-86AE-668751B8D691}" destId="{301B71F2-A545-459F-965A-03041B4BB69B}" srcOrd="13" destOrd="0" presId="urn:microsoft.com/office/officeart/2005/8/layout/list1"/>
    <dgm:cxn modelId="{4B0026BE-598C-4A9E-957A-B137D23ED02C}" type="presParOf" srcId="{B09A3514-EB2A-4E0F-86AE-668751B8D691}" destId="{D6A570F0-56D0-4F6A-9429-740A78BE3444}" srcOrd="14" destOrd="0" presId="urn:microsoft.com/office/officeart/2005/8/layout/list1"/>
    <dgm:cxn modelId="{3834186E-1FB1-4627-BD92-EE6CD0CBB8B0}" type="presParOf" srcId="{B09A3514-EB2A-4E0F-86AE-668751B8D691}" destId="{4B8D76E8-5C5D-4D09-A7D2-B8BBEC2B680F}" srcOrd="15" destOrd="0" presId="urn:microsoft.com/office/officeart/2005/8/layout/list1"/>
    <dgm:cxn modelId="{631DE420-BC41-42C2-B60E-DF871A37C2A5}" type="presParOf" srcId="{B09A3514-EB2A-4E0F-86AE-668751B8D691}" destId="{601490C8-8C83-4E66-B477-FB4FE4F4636D}" srcOrd="16" destOrd="0" presId="urn:microsoft.com/office/officeart/2005/8/layout/list1"/>
    <dgm:cxn modelId="{B40FFA33-594E-4DD4-8043-6A6C014BDE8F}" type="presParOf" srcId="{601490C8-8C83-4E66-B477-FB4FE4F4636D}" destId="{13E14EB7-870C-4FA8-9EFB-59EE74F76A25}" srcOrd="0" destOrd="0" presId="urn:microsoft.com/office/officeart/2005/8/layout/list1"/>
    <dgm:cxn modelId="{CFBAD3BC-4C8C-4D42-B8F7-887C63D07EF6}" type="presParOf" srcId="{601490C8-8C83-4E66-B477-FB4FE4F4636D}" destId="{AE0B190A-0159-4BCB-8A2B-361DC9318AC9}" srcOrd="1" destOrd="0" presId="urn:microsoft.com/office/officeart/2005/8/layout/list1"/>
    <dgm:cxn modelId="{41AB2626-F111-4FE1-B357-4C51EB23E903}" type="presParOf" srcId="{B09A3514-EB2A-4E0F-86AE-668751B8D691}" destId="{1C0B20B5-B647-4E30-BA0E-5D915486FD87}" srcOrd="17" destOrd="0" presId="urn:microsoft.com/office/officeart/2005/8/layout/list1"/>
    <dgm:cxn modelId="{7481904F-FF12-4B29-BCA8-8EF0DE6D144B}" type="presParOf" srcId="{B09A3514-EB2A-4E0F-86AE-668751B8D691}" destId="{50CA1273-21A9-4DDE-800B-C7F6A88027D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E27291-5DE0-4132-AC4F-9C2E5B0F738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9EA4D93-1933-4418-AAD9-1165554FDBF5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>
              <a:solidFill>
                <a:schemeClr val="tx1"/>
              </a:solidFill>
            </a:rPr>
            <a:t>самостійне виконання навчальних завдань, завдань поточного та підсумкового контролю результатів навчання </a:t>
          </a:r>
          <a:endParaRPr lang="uk-UA" sz="2000" b="0" i="0" noProof="0" dirty="0">
            <a:solidFill>
              <a:schemeClr val="tx1"/>
            </a:solidFill>
          </a:endParaRPr>
        </a:p>
      </dgm:t>
    </dgm:pt>
    <dgm:pt modelId="{2C57B4EA-4C4C-4E34-BCFE-8465F4AE557C}" type="parTrans" cxnId="{75787A1B-6F7C-4F05-BB5D-AD65FCB7014F}">
      <dgm:prSet/>
      <dgm:spPr/>
      <dgm:t>
        <a:bodyPr/>
        <a:lstStyle/>
        <a:p>
          <a:endParaRPr lang="uk-UA" sz="2000" b="0"/>
        </a:p>
      </dgm:t>
    </dgm:pt>
    <dgm:pt modelId="{DE13044A-9DC8-4CE9-B176-EC0C6E069975}" type="sibTrans" cxnId="{75787A1B-6F7C-4F05-BB5D-AD65FCB7014F}">
      <dgm:prSet custT="1"/>
      <dgm:spPr/>
      <dgm:t>
        <a:bodyPr/>
        <a:lstStyle/>
        <a:p>
          <a:endParaRPr lang="uk-UA" sz="2000" b="0"/>
        </a:p>
      </dgm:t>
    </dgm:pt>
    <dgm:pt modelId="{96E37174-0E98-4742-A6A1-7A2D5B2FFD1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>
              <a:solidFill>
                <a:schemeClr val="tx1"/>
              </a:solidFill>
            </a:rPr>
            <a:t>дотримання норм законодавства про авторське право і суміжні права</a:t>
          </a:r>
          <a:endParaRPr lang="uk-UA" sz="2000" b="0" i="0" noProof="0" dirty="0">
            <a:solidFill>
              <a:schemeClr val="tx1"/>
            </a:solidFill>
          </a:endParaRPr>
        </a:p>
      </dgm:t>
    </dgm:pt>
    <dgm:pt modelId="{9A517848-3B8D-47B4-A78D-F6617FCC6AC7}" type="parTrans" cxnId="{06DC433F-6819-4D9A-8C3C-6DF8BDC7EEEE}">
      <dgm:prSet/>
      <dgm:spPr/>
      <dgm:t>
        <a:bodyPr/>
        <a:lstStyle/>
        <a:p>
          <a:endParaRPr lang="uk-UA" sz="2000" b="0"/>
        </a:p>
      </dgm:t>
    </dgm:pt>
    <dgm:pt modelId="{74CD0C76-98A0-4D5D-9A92-F72EA74FBDC0}" type="sibTrans" cxnId="{06DC433F-6819-4D9A-8C3C-6DF8BDC7EEEE}">
      <dgm:prSet custT="1"/>
      <dgm:spPr/>
      <dgm:t>
        <a:bodyPr/>
        <a:lstStyle/>
        <a:p>
          <a:endParaRPr lang="uk-UA" sz="2000" b="0"/>
        </a:p>
      </dgm:t>
    </dgm:pt>
    <dgm:pt modelId="{B06635DF-8E5B-4E2A-B6A9-73F28A5265E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>
              <a:solidFill>
                <a:schemeClr val="tx1"/>
              </a:solidFill>
            </a:rPr>
            <a:t>надання достовірної інформації про результати власної навчальної (наукової, творчої) діяльності, використані методики досліджень і джерела інформації </a:t>
          </a:r>
          <a:endParaRPr lang="uk-UA" sz="2000" b="0" i="0" dirty="0">
            <a:solidFill>
              <a:schemeClr val="tx1"/>
            </a:solidFill>
          </a:endParaRPr>
        </a:p>
      </dgm:t>
    </dgm:pt>
    <dgm:pt modelId="{B1FFD599-3A2F-49EC-9AAF-959C63489F03}" type="parTrans" cxnId="{44408758-99EC-427C-B38E-73C2E0D664FA}">
      <dgm:prSet/>
      <dgm:spPr/>
      <dgm:t>
        <a:bodyPr/>
        <a:lstStyle/>
        <a:p>
          <a:endParaRPr lang="uk-UA" sz="2000" b="0"/>
        </a:p>
      </dgm:t>
    </dgm:pt>
    <dgm:pt modelId="{6C5AFA39-0AC6-49A7-A1FA-B9CDBB6FDFF3}" type="sibTrans" cxnId="{44408758-99EC-427C-B38E-73C2E0D664FA}">
      <dgm:prSet custT="1"/>
      <dgm:spPr/>
      <dgm:t>
        <a:bodyPr/>
        <a:lstStyle/>
        <a:p>
          <a:endParaRPr lang="uk-UA" sz="2000" b="0"/>
        </a:p>
      </dgm:t>
    </dgm:pt>
    <dgm:pt modelId="{4C11E509-1E3C-405F-9004-71A8A9A744A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dirty="0">
              <a:solidFill>
                <a:schemeClr val="tx1"/>
              </a:solidFill>
            </a:rPr>
            <a:t>посилання на джерела інформації у разі використання ідей, розробок, тверджень, відомостей</a:t>
          </a:r>
          <a:endParaRPr lang="uk-UA" sz="2000" b="0" i="0" noProof="0" dirty="0">
            <a:solidFill>
              <a:schemeClr val="tx1"/>
            </a:solidFill>
          </a:endParaRPr>
        </a:p>
      </dgm:t>
    </dgm:pt>
    <dgm:pt modelId="{4E5020BA-E01A-4298-818D-D97677BF8439}" type="parTrans" cxnId="{A55AF49E-6126-4B79-A7DD-54C4E93918A6}">
      <dgm:prSet/>
      <dgm:spPr/>
      <dgm:t>
        <a:bodyPr/>
        <a:lstStyle/>
        <a:p>
          <a:endParaRPr lang="uk-UA" sz="2000" b="0"/>
        </a:p>
      </dgm:t>
    </dgm:pt>
    <dgm:pt modelId="{53650E1B-1A6C-4F34-97C0-ABB90FA867CE}" type="sibTrans" cxnId="{A55AF49E-6126-4B79-A7DD-54C4E93918A6}">
      <dgm:prSet custT="1"/>
      <dgm:spPr/>
      <dgm:t>
        <a:bodyPr/>
        <a:lstStyle/>
        <a:p>
          <a:endParaRPr lang="uk-UA" sz="2000" b="0"/>
        </a:p>
      </dgm:t>
    </dgm:pt>
    <dgm:pt modelId="{455AD2BD-D85B-4136-9781-13F669236EE9}" type="pres">
      <dgm:prSet presAssocID="{B3E27291-5DE0-4132-AC4F-9C2E5B0F738E}" presName="outerComposite" presStyleCnt="0">
        <dgm:presLayoutVars>
          <dgm:chMax val="5"/>
          <dgm:dir/>
          <dgm:resizeHandles val="exact"/>
        </dgm:presLayoutVars>
      </dgm:prSet>
      <dgm:spPr/>
    </dgm:pt>
    <dgm:pt modelId="{7AC8EAE7-EE66-43DE-BFC9-53353A6B0F07}" type="pres">
      <dgm:prSet presAssocID="{B3E27291-5DE0-4132-AC4F-9C2E5B0F738E}" presName="dummyMaxCanvas" presStyleCnt="0">
        <dgm:presLayoutVars/>
      </dgm:prSet>
      <dgm:spPr/>
    </dgm:pt>
    <dgm:pt modelId="{4892FAFC-9D8B-4656-B49B-89A4CC994234}" type="pres">
      <dgm:prSet presAssocID="{B3E27291-5DE0-4132-AC4F-9C2E5B0F738E}" presName="FourNodes_1" presStyleLbl="node1" presStyleIdx="0" presStyleCnt="4">
        <dgm:presLayoutVars>
          <dgm:bulletEnabled val="1"/>
        </dgm:presLayoutVars>
      </dgm:prSet>
      <dgm:spPr/>
    </dgm:pt>
    <dgm:pt modelId="{B19F829F-3271-4804-AAC3-73BF89E645BE}" type="pres">
      <dgm:prSet presAssocID="{B3E27291-5DE0-4132-AC4F-9C2E5B0F738E}" presName="FourNodes_2" presStyleLbl="node1" presStyleIdx="1" presStyleCnt="4">
        <dgm:presLayoutVars>
          <dgm:bulletEnabled val="1"/>
        </dgm:presLayoutVars>
      </dgm:prSet>
      <dgm:spPr/>
    </dgm:pt>
    <dgm:pt modelId="{06663980-0BA6-4C51-B115-08ACC08CBECA}" type="pres">
      <dgm:prSet presAssocID="{B3E27291-5DE0-4132-AC4F-9C2E5B0F738E}" presName="FourNodes_3" presStyleLbl="node1" presStyleIdx="2" presStyleCnt="4" custLinFactNeighborX="-458" custLinFactNeighborY="3525">
        <dgm:presLayoutVars>
          <dgm:bulletEnabled val="1"/>
        </dgm:presLayoutVars>
      </dgm:prSet>
      <dgm:spPr/>
    </dgm:pt>
    <dgm:pt modelId="{AA368A78-853E-4A4C-A3B9-FF3AFBDFB6AC}" type="pres">
      <dgm:prSet presAssocID="{B3E27291-5DE0-4132-AC4F-9C2E5B0F738E}" presName="FourNodes_4" presStyleLbl="node1" presStyleIdx="3" presStyleCnt="4">
        <dgm:presLayoutVars>
          <dgm:bulletEnabled val="1"/>
        </dgm:presLayoutVars>
      </dgm:prSet>
      <dgm:spPr/>
    </dgm:pt>
    <dgm:pt modelId="{C5A7BB83-AF8E-4238-A21E-EE55FB772C03}" type="pres">
      <dgm:prSet presAssocID="{B3E27291-5DE0-4132-AC4F-9C2E5B0F738E}" presName="FourConn_1-2" presStyleLbl="fgAccFollowNode1" presStyleIdx="0" presStyleCnt="3">
        <dgm:presLayoutVars>
          <dgm:bulletEnabled val="1"/>
        </dgm:presLayoutVars>
      </dgm:prSet>
      <dgm:spPr/>
    </dgm:pt>
    <dgm:pt modelId="{C4D95EA6-F221-4FAA-959D-2350E73EC881}" type="pres">
      <dgm:prSet presAssocID="{B3E27291-5DE0-4132-AC4F-9C2E5B0F738E}" presName="FourConn_2-3" presStyleLbl="fgAccFollowNode1" presStyleIdx="1" presStyleCnt="3">
        <dgm:presLayoutVars>
          <dgm:bulletEnabled val="1"/>
        </dgm:presLayoutVars>
      </dgm:prSet>
      <dgm:spPr/>
    </dgm:pt>
    <dgm:pt modelId="{6A5D1172-4D49-4E77-8520-17ED5F71E366}" type="pres">
      <dgm:prSet presAssocID="{B3E27291-5DE0-4132-AC4F-9C2E5B0F738E}" presName="FourConn_3-4" presStyleLbl="fgAccFollowNode1" presStyleIdx="2" presStyleCnt="3">
        <dgm:presLayoutVars>
          <dgm:bulletEnabled val="1"/>
        </dgm:presLayoutVars>
      </dgm:prSet>
      <dgm:spPr/>
    </dgm:pt>
    <dgm:pt modelId="{A8E44D1C-583B-48BB-99E4-DBFFB72121E8}" type="pres">
      <dgm:prSet presAssocID="{B3E27291-5DE0-4132-AC4F-9C2E5B0F738E}" presName="FourNodes_1_text" presStyleLbl="node1" presStyleIdx="3" presStyleCnt="4">
        <dgm:presLayoutVars>
          <dgm:bulletEnabled val="1"/>
        </dgm:presLayoutVars>
      </dgm:prSet>
      <dgm:spPr/>
    </dgm:pt>
    <dgm:pt modelId="{9B087737-C9AF-4C28-BB8B-1E6A975D6EEE}" type="pres">
      <dgm:prSet presAssocID="{B3E27291-5DE0-4132-AC4F-9C2E5B0F738E}" presName="FourNodes_2_text" presStyleLbl="node1" presStyleIdx="3" presStyleCnt="4">
        <dgm:presLayoutVars>
          <dgm:bulletEnabled val="1"/>
        </dgm:presLayoutVars>
      </dgm:prSet>
      <dgm:spPr/>
    </dgm:pt>
    <dgm:pt modelId="{14BCCAFD-0AD8-4FC4-84F5-3CA10B47F1F4}" type="pres">
      <dgm:prSet presAssocID="{B3E27291-5DE0-4132-AC4F-9C2E5B0F738E}" presName="FourNodes_3_text" presStyleLbl="node1" presStyleIdx="3" presStyleCnt="4">
        <dgm:presLayoutVars>
          <dgm:bulletEnabled val="1"/>
        </dgm:presLayoutVars>
      </dgm:prSet>
      <dgm:spPr/>
    </dgm:pt>
    <dgm:pt modelId="{6774A75D-4827-44A5-A29F-5A3BD2877AFA}" type="pres">
      <dgm:prSet presAssocID="{B3E27291-5DE0-4132-AC4F-9C2E5B0F738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4AD8B0E-AD35-4C8B-BE24-084107962727}" type="presOf" srcId="{96E37174-0E98-4742-A6A1-7A2D5B2FFD16}" destId="{06663980-0BA6-4C51-B115-08ACC08CBECA}" srcOrd="0" destOrd="0" presId="urn:microsoft.com/office/officeart/2005/8/layout/vProcess5"/>
    <dgm:cxn modelId="{75787A1B-6F7C-4F05-BB5D-AD65FCB7014F}" srcId="{B3E27291-5DE0-4132-AC4F-9C2E5B0F738E}" destId="{E9EA4D93-1933-4418-AAD9-1165554FDBF5}" srcOrd="0" destOrd="0" parTransId="{2C57B4EA-4C4C-4E34-BCFE-8465F4AE557C}" sibTransId="{DE13044A-9DC8-4CE9-B176-EC0C6E069975}"/>
    <dgm:cxn modelId="{B1C45831-1E35-4FE2-8BEB-A24CEB017F02}" type="presOf" srcId="{E9EA4D93-1933-4418-AAD9-1165554FDBF5}" destId="{4892FAFC-9D8B-4656-B49B-89A4CC994234}" srcOrd="0" destOrd="0" presId="urn:microsoft.com/office/officeart/2005/8/layout/vProcess5"/>
    <dgm:cxn modelId="{0F30D337-D00D-4659-A19B-39FD6D4C166D}" type="presOf" srcId="{96E37174-0E98-4742-A6A1-7A2D5B2FFD16}" destId="{14BCCAFD-0AD8-4FC4-84F5-3CA10B47F1F4}" srcOrd="1" destOrd="0" presId="urn:microsoft.com/office/officeart/2005/8/layout/vProcess5"/>
    <dgm:cxn modelId="{06DC433F-6819-4D9A-8C3C-6DF8BDC7EEEE}" srcId="{B3E27291-5DE0-4132-AC4F-9C2E5B0F738E}" destId="{96E37174-0E98-4742-A6A1-7A2D5B2FFD16}" srcOrd="2" destOrd="0" parTransId="{9A517848-3B8D-47B4-A78D-F6617FCC6AC7}" sibTransId="{74CD0C76-98A0-4D5D-9A92-F72EA74FBDC0}"/>
    <dgm:cxn modelId="{114DAE5B-C213-464E-A67E-10D4C093B965}" type="presOf" srcId="{53650E1B-1A6C-4F34-97C0-ABB90FA867CE}" destId="{C4D95EA6-F221-4FAA-959D-2350E73EC881}" srcOrd="0" destOrd="0" presId="urn:microsoft.com/office/officeart/2005/8/layout/vProcess5"/>
    <dgm:cxn modelId="{742D8062-A25F-45D5-8AAB-841F11B380A6}" type="presOf" srcId="{DE13044A-9DC8-4CE9-B176-EC0C6E069975}" destId="{C5A7BB83-AF8E-4238-A21E-EE55FB772C03}" srcOrd="0" destOrd="0" presId="urn:microsoft.com/office/officeart/2005/8/layout/vProcess5"/>
    <dgm:cxn modelId="{44408758-99EC-427C-B38E-73C2E0D664FA}" srcId="{B3E27291-5DE0-4132-AC4F-9C2E5B0F738E}" destId="{B06635DF-8E5B-4E2A-B6A9-73F28A5265E7}" srcOrd="3" destOrd="0" parTransId="{B1FFD599-3A2F-49EC-9AAF-959C63489F03}" sibTransId="{6C5AFA39-0AC6-49A7-A1FA-B9CDBB6FDFF3}"/>
    <dgm:cxn modelId="{B7440B98-4F97-4391-8CEF-90D97E76D5E7}" type="presOf" srcId="{4C11E509-1E3C-405F-9004-71A8A9A744AD}" destId="{B19F829F-3271-4804-AAC3-73BF89E645BE}" srcOrd="0" destOrd="0" presId="urn:microsoft.com/office/officeart/2005/8/layout/vProcess5"/>
    <dgm:cxn modelId="{A55AF49E-6126-4B79-A7DD-54C4E93918A6}" srcId="{B3E27291-5DE0-4132-AC4F-9C2E5B0F738E}" destId="{4C11E509-1E3C-405F-9004-71A8A9A744AD}" srcOrd="1" destOrd="0" parTransId="{4E5020BA-E01A-4298-818D-D97677BF8439}" sibTransId="{53650E1B-1A6C-4F34-97C0-ABB90FA867CE}"/>
    <dgm:cxn modelId="{F6C3C7A8-D512-4D2B-AFBD-639654549CC3}" type="presOf" srcId="{E9EA4D93-1933-4418-AAD9-1165554FDBF5}" destId="{A8E44D1C-583B-48BB-99E4-DBFFB72121E8}" srcOrd="1" destOrd="0" presId="urn:microsoft.com/office/officeart/2005/8/layout/vProcess5"/>
    <dgm:cxn modelId="{9950F1BD-3D22-44E8-BA82-5E0165304549}" type="presOf" srcId="{B06635DF-8E5B-4E2A-B6A9-73F28A5265E7}" destId="{6774A75D-4827-44A5-A29F-5A3BD2877AFA}" srcOrd="1" destOrd="0" presId="urn:microsoft.com/office/officeart/2005/8/layout/vProcess5"/>
    <dgm:cxn modelId="{75D836C7-4E7E-4FA1-AED5-9408E30BE236}" type="presOf" srcId="{74CD0C76-98A0-4D5D-9A92-F72EA74FBDC0}" destId="{6A5D1172-4D49-4E77-8520-17ED5F71E366}" srcOrd="0" destOrd="0" presId="urn:microsoft.com/office/officeart/2005/8/layout/vProcess5"/>
    <dgm:cxn modelId="{45E8B1C7-9050-4CBE-8B78-C3715979D606}" type="presOf" srcId="{4C11E509-1E3C-405F-9004-71A8A9A744AD}" destId="{9B087737-C9AF-4C28-BB8B-1E6A975D6EEE}" srcOrd="1" destOrd="0" presId="urn:microsoft.com/office/officeart/2005/8/layout/vProcess5"/>
    <dgm:cxn modelId="{A12F57E7-1B01-4FE1-B241-D70DCC7D35A5}" type="presOf" srcId="{B3E27291-5DE0-4132-AC4F-9C2E5B0F738E}" destId="{455AD2BD-D85B-4136-9781-13F669236EE9}" srcOrd="0" destOrd="0" presId="urn:microsoft.com/office/officeart/2005/8/layout/vProcess5"/>
    <dgm:cxn modelId="{1EC107F8-D78C-42A9-9379-5A31B398A5C2}" type="presOf" srcId="{B06635DF-8E5B-4E2A-B6A9-73F28A5265E7}" destId="{AA368A78-853E-4A4C-A3B9-FF3AFBDFB6AC}" srcOrd="0" destOrd="0" presId="urn:microsoft.com/office/officeart/2005/8/layout/vProcess5"/>
    <dgm:cxn modelId="{25159EBF-E5CA-4AC5-BF57-1AEB86F7324E}" type="presParOf" srcId="{455AD2BD-D85B-4136-9781-13F669236EE9}" destId="{7AC8EAE7-EE66-43DE-BFC9-53353A6B0F07}" srcOrd="0" destOrd="0" presId="urn:microsoft.com/office/officeart/2005/8/layout/vProcess5"/>
    <dgm:cxn modelId="{AD920204-F206-46C4-9723-02C8D99CD1B2}" type="presParOf" srcId="{455AD2BD-D85B-4136-9781-13F669236EE9}" destId="{4892FAFC-9D8B-4656-B49B-89A4CC994234}" srcOrd="1" destOrd="0" presId="urn:microsoft.com/office/officeart/2005/8/layout/vProcess5"/>
    <dgm:cxn modelId="{CFDA5EFE-C2D8-403D-BA8E-0B8CD4356814}" type="presParOf" srcId="{455AD2BD-D85B-4136-9781-13F669236EE9}" destId="{B19F829F-3271-4804-AAC3-73BF89E645BE}" srcOrd="2" destOrd="0" presId="urn:microsoft.com/office/officeart/2005/8/layout/vProcess5"/>
    <dgm:cxn modelId="{C6DC1E85-A449-481B-BEB5-7A27EB33138B}" type="presParOf" srcId="{455AD2BD-D85B-4136-9781-13F669236EE9}" destId="{06663980-0BA6-4C51-B115-08ACC08CBECA}" srcOrd="3" destOrd="0" presId="urn:microsoft.com/office/officeart/2005/8/layout/vProcess5"/>
    <dgm:cxn modelId="{9A453AA5-F8AB-4248-85A5-B32855C2F456}" type="presParOf" srcId="{455AD2BD-D85B-4136-9781-13F669236EE9}" destId="{AA368A78-853E-4A4C-A3B9-FF3AFBDFB6AC}" srcOrd="4" destOrd="0" presId="urn:microsoft.com/office/officeart/2005/8/layout/vProcess5"/>
    <dgm:cxn modelId="{FE1C1797-96ED-4641-903A-09D976F40BC6}" type="presParOf" srcId="{455AD2BD-D85B-4136-9781-13F669236EE9}" destId="{C5A7BB83-AF8E-4238-A21E-EE55FB772C03}" srcOrd="5" destOrd="0" presId="urn:microsoft.com/office/officeart/2005/8/layout/vProcess5"/>
    <dgm:cxn modelId="{579BE5B2-403D-40E9-A616-BC48E0DE9E44}" type="presParOf" srcId="{455AD2BD-D85B-4136-9781-13F669236EE9}" destId="{C4D95EA6-F221-4FAA-959D-2350E73EC881}" srcOrd="6" destOrd="0" presId="urn:microsoft.com/office/officeart/2005/8/layout/vProcess5"/>
    <dgm:cxn modelId="{A27ADE27-05FB-404A-B481-E5C7F9438A79}" type="presParOf" srcId="{455AD2BD-D85B-4136-9781-13F669236EE9}" destId="{6A5D1172-4D49-4E77-8520-17ED5F71E366}" srcOrd="7" destOrd="0" presId="urn:microsoft.com/office/officeart/2005/8/layout/vProcess5"/>
    <dgm:cxn modelId="{80DF0D5A-8278-4C6D-8C30-8B89F1C7CE91}" type="presParOf" srcId="{455AD2BD-D85B-4136-9781-13F669236EE9}" destId="{A8E44D1C-583B-48BB-99E4-DBFFB72121E8}" srcOrd="8" destOrd="0" presId="urn:microsoft.com/office/officeart/2005/8/layout/vProcess5"/>
    <dgm:cxn modelId="{6BF45066-B4FC-4687-A311-A57164D50A00}" type="presParOf" srcId="{455AD2BD-D85B-4136-9781-13F669236EE9}" destId="{9B087737-C9AF-4C28-BB8B-1E6A975D6EEE}" srcOrd="9" destOrd="0" presId="urn:microsoft.com/office/officeart/2005/8/layout/vProcess5"/>
    <dgm:cxn modelId="{B6B0CD0F-4E4F-4E1D-BDF1-DBF2BCED3837}" type="presParOf" srcId="{455AD2BD-D85B-4136-9781-13F669236EE9}" destId="{14BCCAFD-0AD8-4FC4-84F5-3CA10B47F1F4}" srcOrd="10" destOrd="0" presId="urn:microsoft.com/office/officeart/2005/8/layout/vProcess5"/>
    <dgm:cxn modelId="{875C8EBA-8C5D-4694-BCBF-B98F0FE67C44}" type="presParOf" srcId="{455AD2BD-D85B-4136-9781-13F669236EE9}" destId="{6774A75D-4827-44A5-A29F-5A3BD2877AF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DF482E-143A-42C2-973B-87DD64A5268A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якщо думка автора наводиться дослівно, то її необхідно взяти в лапки</a:t>
          </a:r>
        </a:p>
      </dgm:t>
    </dgm:pt>
    <dgm:pt modelId="{E1346476-244A-433C-BCBF-EF15A504A5A9}" type="parTrans" cxnId="{1449E49C-D802-4B2D-91A1-79988A5D9DAD}">
      <dgm:prSet/>
      <dgm:spPr/>
      <dgm:t>
        <a:bodyPr/>
        <a:lstStyle/>
        <a:p>
          <a:endParaRPr lang="uk-UA" sz="2000"/>
        </a:p>
      </dgm:t>
    </dgm:pt>
    <dgm:pt modelId="{A743A387-2F63-49CA-8678-374DB340BF6E}" type="sibTrans" cxnId="{1449E49C-D802-4B2D-91A1-79988A5D9DAD}">
      <dgm:prSet/>
      <dgm:spPr/>
      <dgm:t>
        <a:bodyPr/>
        <a:lstStyle/>
        <a:p>
          <a:endParaRPr lang="uk-UA" sz="2000"/>
        </a:p>
      </dgm:t>
    </dgm:pt>
    <dgm:pt modelId="{4F9E7B76-DAAD-4BF5-A528-2F655BB294C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якщо цитується великий уривок тексту, то він може не братися в лапки, натомість виділяється від решти тексту певним способом</a:t>
          </a:r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8C6EAE94-7E26-4FFB-9822-F88DA690AAE7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допускається скорочення цитати, яке не веде до викривлення думки автора</a:t>
          </a:r>
        </a:p>
      </dgm:t>
    </dgm:pt>
    <dgm:pt modelId="{03443BE8-C335-485C-A263-B184B38B145B}" type="parTrans" cxnId="{B8ED743D-1EC1-4A1B-AA94-7620A6E824E8}">
      <dgm:prSet/>
      <dgm:spPr/>
      <dgm:t>
        <a:bodyPr/>
        <a:lstStyle/>
        <a:p>
          <a:endParaRPr lang="uk-UA" sz="2000"/>
        </a:p>
      </dgm:t>
    </dgm:pt>
    <dgm:pt modelId="{DF5FB0AA-98DB-415F-A315-29BEAFC3CB18}" type="sibTrans" cxnId="{B8ED743D-1EC1-4A1B-AA94-7620A6E824E8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допускається перефразування цитати, зміна словоформ або відмінків певних слів. У такому разі цитата в лапки не береться, але в квадратних дужках обов’язково ставиться посилання на джерело</a:t>
          </a:r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983FA5EE-B001-47B6-B5B4-7E63438281E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у списку використаної літератури завжди потрібно вказувати навіть ті джерела, які використовувалися під час підготовки роботи та вивчення теми, навіть якщо прямих посилань або цитувань цих джерел у роботі немає </a:t>
          </a:r>
          <a:endParaRPr lang="ru-RU" sz="2000" dirty="0"/>
        </a:p>
      </dgm:t>
    </dgm:pt>
    <dgm:pt modelId="{318EE79C-7C05-40CD-90CE-FF5D374A5402}" type="parTrans" cxnId="{760A878A-FA7B-477D-986D-1B3E76A48D6B}">
      <dgm:prSet/>
      <dgm:spPr/>
      <dgm:t>
        <a:bodyPr/>
        <a:lstStyle/>
        <a:p>
          <a:endParaRPr lang="ru-RU"/>
        </a:p>
      </dgm:t>
    </dgm:pt>
    <dgm:pt modelId="{60683F63-7E97-4621-B248-B654302F41D3}" type="sibTrans" cxnId="{760A878A-FA7B-477D-986D-1B3E76A48D6B}">
      <dgm:prSet/>
      <dgm:spPr/>
      <dgm:t>
        <a:bodyPr/>
        <a:lstStyle/>
        <a:p>
          <a:endParaRPr lang="ru-RU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1B8D3225-CD9E-4836-ACE4-C9B29010DFD1}" type="pres">
      <dgm:prSet presAssocID="{4FDF482E-143A-42C2-973B-87DD64A5268A}" presName="parentLin" presStyleCnt="0"/>
      <dgm:spPr/>
    </dgm:pt>
    <dgm:pt modelId="{5E248DBA-6CDB-438E-BCA3-3F9F49815C40}" type="pres">
      <dgm:prSet presAssocID="{4FDF482E-143A-42C2-973B-87DD64A5268A}" presName="parentLeftMargin" presStyleLbl="node1" presStyleIdx="0" presStyleCnt="5"/>
      <dgm:spPr/>
    </dgm:pt>
    <dgm:pt modelId="{3013DCA9-B8A8-46CF-B6B6-01136DA2D58F}" type="pres">
      <dgm:prSet presAssocID="{4FDF482E-143A-42C2-973B-87DD64A5268A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1EB1D044-AD1E-47DE-9610-29C766B7B029}" type="pres">
      <dgm:prSet presAssocID="{4FDF482E-143A-42C2-973B-87DD64A5268A}" presName="negativeSpace" presStyleCnt="0"/>
      <dgm:spPr/>
    </dgm:pt>
    <dgm:pt modelId="{37450C2E-53BB-481B-A0B9-EE7A01171B07}" type="pres">
      <dgm:prSet presAssocID="{4FDF482E-143A-42C2-973B-87DD64A5268A}" presName="childText" presStyleLbl="conFgAcc1" presStyleIdx="0" presStyleCnt="5">
        <dgm:presLayoutVars>
          <dgm:bulletEnabled val="1"/>
        </dgm:presLayoutVars>
      </dgm:prSet>
      <dgm:spPr/>
    </dgm:pt>
    <dgm:pt modelId="{E4B692A3-E62F-4D52-8B9C-C9B2A6A2907E}" type="pres">
      <dgm:prSet presAssocID="{A743A387-2F63-49CA-8678-374DB340BF6E}" presName="spaceBetweenRectangles" presStyleCnt="0"/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5"/>
      <dgm:spPr/>
    </dgm:pt>
    <dgm:pt modelId="{6C70C8FE-5E07-488F-8D72-33F9AE326D68}" type="pres">
      <dgm:prSet presAssocID="{4F9E7B76-DAAD-4BF5-A528-2F655BB294C3}" presName="parentText" presStyleLbl="node1" presStyleIdx="1" presStyleCnt="5" custScaleX="142857" custScaleY="140527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1" presStyleCnt="5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C2828C10-169C-4C4D-A8AD-57BB1B8D9DE3}" type="pres">
      <dgm:prSet presAssocID="{8C6EAE94-7E26-4FFB-9822-F88DA690AAE7}" presName="parentLin" presStyleCnt="0"/>
      <dgm:spPr/>
    </dgm:pt>
    <dgm:pt modelId="{206E17F0-EAE9-4D73-9DB6-CF3FF3705BA7}" type="pres">
      <dgm:prSet presAssocID="{8C6EAE94-7E26-4FFB-9822-F88DA690AAE7}" presName="parentLeftMargin" presStyleLbl="node1" presStyleIdx="1" presStyleCnt="5"/>
      <dgm:spPr/>
    </dgm:pt>
    <dgm:pt modelId="{5F373B62-7B5E-4B70-86AA-A546F3BEF944}" type="pres">
      <dgm:prSet presAssocID="{8C6EAE94-7E26-4FFB-9822-F88DA690AAE7}" presName="parentText" presStyleLbl="node1" presStyleIdx="2" presStyleCnt="5" custScaleX="142857">
        <dgm:presLayoutVars>
          <dgm:chMax val="0"/>
          <dgm:bulletEnabled val="1"/>
        </dgm:presLayoutVars>
      </dgm:prSet>
      <dgm:spPr/>
    </dgm:pt>
    <dgm:pt modelId="{22A60710-0361-41C3-92CB-702EE416EE38}" type="pres">
      <dgm:prSet presAssocID="{8C6EAE94-7E26-4FFB-9822-F88DA690AAE7}" presName="negativeSpace" presStyleCnt="0"/>
      <dgm:spPr/>
    </dgm:pt>
    <dgm:pt modelId="{46A4FEC9-AEB6-4EF4-A7C5-E8449334E783}" type="pres">
      <dgm:prSet presAssocID="{8C6EAE94-7E26-4FFB-9822-F88DA690AAE7}" presName="childText" presStyleLbl="conFgAcc1" presStyleIdx="2" presStyleCnt="5">
        <dgm:presLayoutVars>
          <dgm:bulletEnabled val="1"/>
        </dgm:presLayoutVars>
      </dgm:prSet>
      <dgm:spPr/>
    </dgm:pt>
    <dgm:pt modelId="{C37E1C7A-7196-4A86-8AAD-6F90FB18AF2A}" type="pres">
      <dgm:prSet presAssocID="{DF5FB0AA-98DB-415F-A315-29BEAFC3CB18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2" presStyleCnt="5"/>
      <dgm:spPr/>
    </dgm:pt>
    <dgm:pt modelId="{B019717F-B22E-4937-93B6-40BD07A81928}" type="pres">
      <dgm:prSet presAssocID="{A7826A25-FB5D-4F19-87FE-B9001EDF28B8}" presName="parentText" presStyleLbl="node1" presStyleIdx="3" presStyleCnt="5" custScaleX="142857" custScaleY="214221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3" presStyleCnt="5">
        <dgm:presLayoutVars>
          <dgm:bulletEnabled val="1"/>
        </dgm:presLayoutVars>
      </dgm:prSet>
      <dgm:spPr/>
    </dgm:pt>
    <dgm:pt modelId="{61756CCC-E05B-456A-8E4C-D6A11BE24AA3}" type="pres">
      <dgm:prSet presAssocID="{FC874D20-D90B-45E3-AEF7-94D2BF3DEF44}" presName="spaceBetweenRectangles" presStyleCnt="0"/>
      <dgm:spPr/>
    </dgm:pt>
    <dgm:pt modelId="{E76463E8-AE8B-4DE3-98B4-19B261B8B964}" type="pres">
      <dgm:prSet presAssocID="{983FA5EE-B001-47B6-B5B4-7E63438281EC}" presName="parentLin" presStyleCnt="0"/>
      <dgm:spPr/>
    </dgm:pt>
    <dgm:pt modelId="{34C3DF1D-C3BE-4438-9352-6A9343B9B472}" type="pres">
      <dgm:prSet presAssocID="{983FA5EE-B001-47B6-B5B4-7E63438281EC}" presName="parentLeftMargin" presStyleLbl="node1" presStyleIdx="3" presStyleCnt="5"/>
      <dgm:spPr/>
    </dgm:pt>
    <dgm:pt modelId="{9F03E6D1-D20E-4D18-94E1-7B71161F10D6}" type="pres">
      <dgm:prSet presAssocID="{983FA5EE-B001-47B6-B5B4-7E63438281EC}" presName="parentText" presStyleLbl="node1" presStyleIdx="4" presStyleCnt="5" custScaleX="139531" custScaleY="276598">
        <dgm:presLayoutVars>
          <dgm:chMax val="0"/>
          <dgm:bulletEnabled val="1"/>
        </dgm:presLayoutVars>
      </dgm:prSet>
      <dgm:spPr/>
    </dgm:pt>
    <dgm:pt modelId="{DA861EB4-2B97-4CDC-9B95-29E4EDCB964C}" type="pres">
      <dgm:prSet presAssocID="{983FA5EE-B001-47B6-B5B4-7E63438281EC}" presName="negativeSpace" presStyleCnt="0"/>
      <dgm:spPr/>
    </dgm:pt>
    <dgm:pt modelId="{B6897E38-8D39-4812-8F8A-B77FD6461ABB}" type="pres">
      <dgm:prSet presAssocID="{983FA5EE-B001-47B6-B5B4-7E63438281E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3F0109-623E-413D-8A05-AA96439BA8F5}" type="presOf" srcId="{8C6EAE94-7E26-4FFB-9822-F88DA690AAE7}" destId="{5F373B62-7B5E-4B70-86AA-A546F3BEF944}" srcOrd="1" destOrd="0" presId="urn:microsoft.com/office/officeart/2005/8/layout/list1"/>
    <dgm:cxn modelId="{1423CD14-DE0C-4747-8E25-29419AB154AF}" type="presOf" srcId="{983FA5EE-B001-47B6-B5B4-7E63438281EC}" destId="{9F03E6D1-D20E-4D18-94E1-7B71161F10D6}" srcOrd="1" destOrd="0" presId="urn:microsoft.com/office/officeart/2005/8/layout/list1"/>
    <dgm:cxn modelId="{A4691318-6C85-4917-A996-BEEF3BC4BCAD}" type="presOf" srcId="{4FDF482E-143A-42C2-973B-87DD64A5268A}" destId="{3013DCA9-B8A8-46CF-B6B6-01136DA2D58F}" srcOrd="1" destOrd="0" presId="urn:microsoft.com/office/officeart/2005/8/layout/list1"/>
    <dgm:cxn modelId="{B8ED743D-1EC1-4A1B-AA94-7620A6E824E8}" srcId="{831B38FC-B7CF-4A4D-AF84-253D20193E4F}" destId="{8C6EAE94-7E26-4FFB-9822-F88DA690AAE7}" srcOrd="2" destOrd="0" parTransId="{03443BE8-C335-485C-A263-B184B38B145B}" sibTransId="{DF5FB0AA-98DB-415F-A315-29BEAFC3CB18}"/>
    <dgm:cxn modelId="{2AD71550-090E-40DD-8CFB-E63571E9E996}" type="presOf" srcId="{4FDF482E-143A-42C2-973B-87DD64A5268A}" destId="{5E248DBA-6CDB-438E-BCA3-3F9F49815C40}" srcOrd="0" destOrd="0" presId="urn:microsoft.com/office/officeart/2005/8/layout/list1"/>
    <dgm:cxn modelId="{BE0E2652-CBAC-4AA7-8D5F-BEEBA52CD48E}" type="presOf" srcId="{983FA5EE-B001-47B6-B5B4-7E63438281EC}" destId="{34C3DF1D-C3BE-4438-9352-6A9343B9B472}" srcOrd="0" destOrd="0" presId="urn:microsoft.com/office/officeart/2005/8/layout/list1"/>
    <dgm:cxn modelId="{760A878A-FA7B-477D-986D-1B3E76A48D6B}" srcId="{831B38FC-B7CF-4A4D-AF84-253D20193E4F}" destId="{983FA5EE-B001-47B6-B5B4-7E63438281EC}" srcOrd="4" destOrd="0" parTransId="{318EE79C-7C05-40CD-90CE-FF5D374A5402}" sibTransId="{60683F63-7E97-4621-B248-B654302F41D3}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1449E49C-D802-4B2D-91A1-79988A5D9DAD}" srcId="{831B38FC-B7CF-4A4D-AF84-253D20193E4F}" destId="{4FDF482E-143A-42C2-973B-87DD64A5268A}" srcOrd="0" destOrd="0" parTransId="{E1346476-244A-433C-BCBF-EF15A504A5A9}" sibTransId="{A743A387-2F63-49CA-8678-374DB340BF6E}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9DD29EBD-BF51-412B-A0B1-DDA62536A610}" type="presOf" srcId="{8C6EAE94-7E26-4FFB-9822-F88DA690AAE7}" destId="{206E17F0-EAE9-4D73-9DB6-CF3FF3705BA7}" srcOrd="0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1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3" destOrd="0" parTransId="{9D126EE9-6487-4D2D-AA8D-AB2C9807C7CA}" sibTransId="{FC874D20-D90B-45E3-AEF7-94D2BF3DEF44}"/>
    <dgm:cxn modelId="{DFC4DA8A-BD0E-4E5D-BC27-7D7CB1647F8B}" type="presParOf" srcId="{B09A3514-EB2A-4E0F-86AE-668751B8D691}" destId="{1B8D3225-CD9E-4836-ACE4-C9B29010DFD1}" srcOrd="0" destOrd="0" presId="urn:microsoft.com/office/officeart/2005/8/layout/list1"/>
    <dgm:cxn modelId="{E45F1B30-03FC-49A3-BC77-6C0E7A9C2D98}" type="presParOf" srcId="{1B8D3225-CD9E-4836-ACE4-C9B29010DFD1}" destId="{5E248DBA-6CDB-438E-BCA3-3F9F49815C40}" srcOrd="0" destOrd="0" presId="urn:microsoft.com/office/officeart/2005/8/layout/list1"/>
    <dgm:cxn modelId="{1E2A4CF6-8B0C-4DD3-AE74-B50752DCBB58}" type="presParOf" srcId="{1B8D3225-CD9E-4836-ACE4-C9B29010DFD1}" destId="{3013DCA9-B8A8-46CF-B6B6-01136DA2D58F}" srcOrd="1" destOrd="0" presId="urn:microsoft.com/office/officeart/2005/8/layout/list1"/>
    <dgm:cxn modelId="{B4571AD1-B65B-4973-ACAA-ECE7A63FD8E0}" type="presParOf" srcId="{B09A3514-EB2A-4E0F-86AE-668751B8D691}" destId="{1EB1D044-AD1E-47DE-9610-29C766B7B029}" srcOrd="1" destOrd="0" presId="urn:microsoft.com/office/officeart/2005/8/layout/list1"/>
    <dgm:cxn modelId="{DE3D1047-86C8-4B54-9F82-FA96059375AC}" type="presParOf" srcId="{B09A3514-EB2A-4E0F-86AE-668751B8D691}" destId="{37450C2E-53BB-481B-A0B9-EE7A01171B07}" srcOrd="2" destOrd="0" presId="urn:microsoft.com/office/officeart/2005/8/layout/list1"/>
    <dgm:cxn modelId="{F2E8A9E5-614A-4112-AC4F-F9C64139FE6F}" type="presParOf" srcId="{B09A3514-EB2A-4E0F-86AE-668751B8D691}" destId="{E4B692A3-E62F-4D52-8B9C-C9B2A6A2907E}" srcOrd="3" destOrd="0" presId="urn:microsoft.com/office/officeart/2005/8/layout/list1"/>
    <dgm:cxn modelId="{2A6754D4-9EC4-49DC-9552-E92E71E87AFD}" type="presParOf" srcId="{B09A3514-EB2A-4E0F-86AE-668751B8D691}" destId="{4453538C-D7BC-4B04-B216-EB1C96EEE9D4}" srcOrd="4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5" destOrd="0" presId="urn:microsoft.com/office/officeart/2005/8/layout/list1"/>
    <dgm:cxn modelId="{D7BDEC99-D26F-4C42-8C68-83934E397E52}" type="presParOf" srcId="{B09A3514-EB2A-4E0F-86AE-668751B8D691}" destId="{F3004012-4C98-40FF-A3E9-384F34B6954A}" srcOrd="6" destOrd="0" presId="urn:microsoft.com/office/officeart/2005/8/layout/list1"/>
    <dgm:cxn modelId="{EB03FDE9-5599-44AF-B2A2-5C0305A2E16A}" type="presParOf" srcId="{B09A3514-EB2A-4E0F-86AE-668751B8D691}" destId="{6493AB18-66B4-40F9-BF6D-033B57BA9AAC}" srcOrd="7" destOrd="0" presId="urn:microsoft.com/office/officeart/2005/8/layout/list1"/>
    <dgm:cxn modelId="{0B3A8A1A-C0ED-4F5A-979F-E7EE548027A2}" type="presParOf" srcId="{B09A3514-EB2A-4E0F-86AE-668751B8D691}" destId="{C2828C10-169C-4C4D-A8AD-57BB1B8D9DE3}" srcOrd="8" destOrd="0" presId="urn:microsoft.com/office/officeart/2005/8/layout/list1"/>
    <dgm:cxn modelId="{6531E6E2-279C-482F-B6FE-B09968D9BEE4}" type="presParOf" srcId="{C2828C10-169C-4C4D-A8AD-57BB1B8D9DE3}" destId="{206E17F0-EAE9-4D73-9DB6-CF3FF3705BA7}" srcOrd="0" destOrd="0" presId="urn:microsoft.com/office/officeart/2005/8/layout/list1"/>
    <dgm:cxn modelId="{CE37CF49-939A-46D3-AD1F-CBD390F53E00}" type="presParOf" srcId="{C2828C10-169C-4C4D-A8AD-57BB1B8D9DE3}" destId="{5F373B62-7B5E-4B70-86AA-A546F3BEF944}" srcOrd="1" destOrd="0" presId="urn:microsoft.com/office/officeart/2005/8/layout/list1"/>
    <dgm:cxn modelId="{39C02E20-16FC-4DB8-9715-9C3C277EC64C}" type="presParOf" srcId="{B09A3514-EB2A-4E0F-86AE-668751B8D691}" destId="{22A60710-0361-41C3-92CB-702EE416EE38}" srcOrd="9" destOrd="0" presId="urn:microsoft.com/office/officeart/2005/8/layout/list1"/>
    <dgm:cxn modelId="{148D2BDA-6C19-41C1-A0C0-0AF56268D715}" type="presParOf" srcId="{B09A3514-EB2A-4E0F-86AE-668751B8D691}" destId="{46A4FEC9-AEB6-4EF4-A7C5-E8449334E783}" srcOrd="10" destOrd="0" presId="urn:microsoft.com/office/officeart/2005/8/layout/list1"/>
    <dgm:cxn modelId="{330676BB-06BD-488E-9B7F-6028C285E632}" type="presParOf" srcId="{B09A3514-EB2A-4E0F-86AE-668751B8D691}" destId="{C37E1C7A-7196-4A86-8AAD-6F90FB18AF2A}" srcOrd="11" destOrd="0" presId="urn:microsoft.com/office/officeart/2005/8/layout/list1"/>
    <dgm:cxn modelId="{B5E62538-3709-4ACE-800D-DE790A3601F1}" type="presParOf" srcId="{B09A3514-EB2A-4E0F-86AE-668751B8D691}" destId="{FAE5E048-D7DE-41D4-AE19-AF62CDFCAC18}" srcOrd="12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13" destOrd="0" presId="urn:microsoft.com/office/officeart/2005/8/layout/list1"/>
    <dgm:cxn modelId="{FD9855E1-274B-4A86-B068-C22D0A9A7FAF}" type="presParOf" srcId="{B09A3514-EB2A-4E0F-86AE-668751B8D691}" destId="{E939D877-CB05-4562-8FDB-91508F22AFF7}" srcOrd="14" destOrd="0" presId="urn:microsoft.com/office/officeart/2005/8/layout/list1"/>
    <dgm:cxn modelId="{8C2B64C9-7A01-459E-BCB6-476EEEC1A79F}" type="presParOf" srcId="{B09A3514-EB2A-4E0F-86AE-668751B8D691}" destId="{61756CCC-E05B-456A-8E4C-D6A11BE24AA3}" srcOrd="15" destOrd="0" presId="urn:microsoft.com/office/officeart/2005/8/layout/list1"/>
    <dgm:cxn modelId="{16DA96A1-FFB5-4224-BFCB-CB2B17469654}" type="presParOf" srcId="{B09A3514-EB2A-4E0F-86AE-668751B8D691}" destId="{E76463E8-AE8B-4DE3-98B4-19B261B8B964}" srcOrd="16" destOrd="0" presId="urn:microsoft.com/office/officeart/2005/8/layout/list1"/>
    <dgm:cxn modelId="{F99E928A-D987-446E-9654-5EDEC659765F}" type="presParOf" srcId="{E76463E8-AE8B-4DE3-98B4-19B261B8B964}" destId="{34C3DF1D-C3BE-4438-9352-6A9343B9B472}" srcOrd="0" destOrd="0" presId="urn:microsoft.com/office/officeart/2005/8/layout/list1"/>
    <dgm:cxn modelId="{A210C959-F131-40FF-ADE1-76E78C3A7682}" type="presParOf" srcId="{E76463E8-AE8B-4DE3-98B4-19B261B8B964}" destId="{9F03E6D1-D20E-4D18-94E1-7B71161F10D6}" srcOrd="1" destOrd="0" presId="urn:microsoft.com/office/officeart/2005/8/layout/list1"/>
    <dgm:cxn modelId="{F5F6F66F-C549-44B3-B699-92D064F4EA7C}" type="presParOf" srcId="{B09A3514-EB2A-4E0F-86AE-668751B8D691}" destId="{DA861EB4-2B97-4CDC-9B95-29E4EDCB964C}" srcOrd="17" destOrd="0" presId="urn:microsoft.com/office/officeart/2005/8/layout/list1"/>
    <dgm:cxn modelId="{22447A88-F9A7-4D6F-AA5D-9579AE84F09D}" type="presParOf" srcId="{B09A3514-EB2A-4E0F-86AE-668751B8D691}" destId="{B6897E38-8D39-4812-8F8A-B77FD6461AB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BAD60-E4E5-4C53-8A79-1210D4F06200}">
      <dsp:nvSpPr>
        <dsp:cNvPr id="0" name=""/>
        <dsp:cNvSpPr/>
      </dsp:nvSpPr>
      <dsp:spPr>
        <a:xfrm>
          <a:off x="3886216" y="1393"/>
          <a:ext cx="2566538" cy="617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tx1"/>
              </a:solidFill>
            </a:rPr>
            <a:t>довіра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904292" y="19469"/>
        <a:ext cx="2530386" cy="581023"/>
      </dsp:txXfrm>
    </dsp:sp>
    <dsp:sp modelId="{E10CC011-C921-4EFD-999A-FB63A7153770}">
      <dsp:nvSpPr>
        <dsp:cNvPr id="0" name=""/>
        <dsp:cNvSpPr/>
      </dsp:nvSpPr>
      <dsp:spPr>
        <a:xfrm rot="2160000">
          <a:off x="5835205" y="800649"/>
          <a:ext cx="316567" cy="2160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5900008" y="843851"/>
        <a:ext cx="186961" cy="129607"/>
      </dsp:txXfrm>
    </dsp:sp>
    <dsp:sp modelId="{AF9A40FA-9264-43D2-BD34-931C2D37F6D3}">
      <dsp:nvSpPr>
        <dsp:cNvPr id="0" name=""/>
        <dsp:cNvSpPr/>
      </dsp:nvSpPr>
      <dsp:spPr>
        <a:xfrm>
          <a:off x="5670360" y="1198740"/>
          <a:ext cx="2294264" cy="617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tx1"/>
              </a:solidFill>
            </a:rPr>
            <a:t>справедливість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688436" y="1216816"/>
        <a:ext cx="2258112" cy="581023"/>
      </dsp:txXfrm>
    </dsp:sp>
    <dsp:sp modelId="{DE30B33D-EC79-4667-A07A-12530BFC4323}">
      <dsp:nvSpPr>
        <dsp:cNvPr id="0" name=""/>
        <dsp:cNvSpPr/>
      </dsp:nvSpPr>
      <dsp:spPr>
        <a:xfrm rot="6123476">
          <a:off x="6463960" y="2313350"/>
          <a:ext cx="316567" cy="2160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 rot="10800000">
        <a:off x="6528763" y="2356552"/>
        <a:ext cx="186961" cy="129607"/>
      </dsp:txXfrm>
    </dsp:sp>
    <dsp:sp modelId="{7986E232-0D9F-42FA-A911-8204119B004F}">
      <dsp:nvSpPr>
        <dsp:cNvPr id="0" name=""/>
        <dsp:cNvSpPr/>
      </dsp:nvSpPr>
      <dsp:spPr>
        <a:xfrm>
          <a:off x="5112768" y="3026796"/>
          <a:ext cx="2628453" cy="617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tx1"/>
              </a:solidFill>
            </a:rPr>
            <a:t>відповідальність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130844" y="3044872"/>
        <a:ext cx="2592301" cy="581023"/>
      </dsp:txXfrm>
    </dsp:sp>
    <dsp:sp modelId="{E4114386-71CC-4CF4-A201-EEB5171785AF}">
      <dsp:nvSpPr>
        <dsp:cNvPr id="0" name=""/>
        <dsp:cNvSpPr/>
      </dsp:nvSpPr>
      <dsp:spPr>
        <a:xfrm rot="10799988">
          <a:off x="4756630" y="3227384"/>
          <a:ext cx="316567" cy="2160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 rot="10800000">
        <a:off x="4821433" y="3270586"/>
        <a:ext cx="186961" cy="129607"/>
      </dsp:txXfrm>
    </dsp:sp>
    <dsp:sp modelId="{09DBA356-D3AD-443F-952B-90678CEAC328}">
      <dsp:nvSpPr>
        <dsp:cNvPr id="0" name=""/>
        <dsp:cNvSpPr/>
      </dsp:nvSpPr>
      <dsp:spPr>
        <a:xfrm>
          <a:off x="3002976" y="3026805"/>
          <a:ext cx="1714082" cy="617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tx1"/>
              </a:solidFill>
            </a:rPr>
            <a:t>повага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021052" y="3044881"/>
        <a:ext cx="1677930" cy="581023"/>
      </dsp:txXfrm>
    </dsp:sp>
    <dsp:sp modelId="{DC9F2F50-1357-4460-A96C-D09FCB24D5F3}">
      <dsp:nvSpPr>
        <dsp:cNvPr id="0" name=""/>
        <dsp:cNvSpPr/>
      </dsp:nvSpPr>
      <dsp:spPr>
        <a:xfrm rot="15570495">
          <a:off x="3532464" y="2313355"/>
          <a:ext cx="316567" cy="2160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 rot="10800000">
        <a:off x="3597267" y="2356557"/>
        <a:ext cx="186961" cy="129607"/>
      </dsp:txXfrm>
    </dsp:sp>
    <dsp:sp modelId="{87689BE1-DD29-4DB2-8DFB-8F94997FC3C5}">
      <dsp:nvSpPr>
        <dsp:cNvPr id="0" name=""/>
        <dsp:cNvSpPr/>
      </dsp:nvSpPr>
      <dsp:spPr>
        <a:xfrm>
          <a:off x="2218465" y="1198740"/>
          <a:ext cx="2606025" cy="617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tx1"/>
              </a:solidFill>
            </a:rPr>
            <a:t>чесність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236541" y="1216816"/>
        <a:ext cx="2569873" cy="581023"/>
      </dsp:txXfrm>
    </dsp:sp>
    <dsp:sp modelId="{9F8E0A76-84D5-471A-B20B-4663F0CB5B6D}">
      <dsp:nvSpPr>
        <dsp:cNvPr id="0" name=""/>
        <dsp:cNvSpPr/>
      </dsp:nvSpPr>
      <dsp:spPr>
        <a:xfrm rot="19440000">
          <a:off x="4187198" y="800649"/>
          <a:ext cx="316567" cy="2160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4252001" y="843851"/>
        <a:ext cx="186961" cy="129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50C2E-53BB-481B-A0B9-EE7A01171B07}">
      <dsp:nvSpPr>
        <dsp:cNvPr id="0" name=""/>
        <dsp:cNvSpPr/>
      </dsp:nvSpPr>
      <dsp:spPr>
        <a:xfrm>
          <a:off x="0" y="428925"/>
          <a:ext cx="10889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DCA9-B8A8-46CF-B6B6-01136DA2D58F}">
      <dsp:nvSpPr>
        <dsp:cNvPr id="0" name=""/>
        <dsp:cNvSpPr/>
      </dsp:nvSpPr>
      <dsp:spPr>
        <a:xfrm>
          <a:off x="518429" y="59924"/>
          <a:ext cx="10368573" cy="738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Основною   мотивацією   діяльності   вченого   має  бути прагнення до пізнання та бажання збагатити науку новими  знаннями</a:t>
          </a:r>
        </a:p>
      </dsp:txBody>
      <dsp:txXfrm>
        <a:off x="554455" y="95950"/>
        <a:ext cx="10296521" cy="665948"/>
      </dsp:txXfrm>
    </dsp:sp>
    <dsp:sp modelId="{F3004012-4C98-40FF-A3E9-384F34B6954A}">
      <dsp:nvSpPr>
        <dsp:cNvPr id="0" name=""/>
        <dsp:cNvSpPr/>
      </dsp:nvSpPr>
      <dsp:spPr>
        <a:xfrm>
          <a:off x="0" y="1562925"/>
          <a:ext cx="10889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18429" y="1193925"/>
          <a:ext cx="10368573" cy="738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Учений  визнає  міжнародні  та національні правові норми щодо  авторських  прав</a:t>
          </a:r>
        </a:p>
      </dsp:txBody>
      <dsp:txXfrm>
        <a:off x="554455" y="1229951"/>
        <a:ext cx="10296521" cy="665948"/>
      </dsp:txXfrm>
    </dsp:sp>
    <dsp:sp modelId="{46A4FEC9-AEB6-4EF4-A7C5-E8449334E783}">
      <dsp:nvSpPr>
        <dsp:cNvPr id="0" name=""/>
        <dsp:cNvSpPr/>
      </dsp:nvSpPr>
      <dsp:spPr>
        <a:xfrm>
          <a:off x="0" y="2696924"/>
          <a:ext cx="10889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3B62-7B5E-4B70-86AA-A546F3BEF944}">
      <dsp:nvSpPr>
        <dsp:cNvPr id="0" name=""/>
        <dsp:cNvSpPr/>
      </dsp:nvSpPr>
      <dsp:spPr>
        <a:xfrm>
          <a:off x="518429" y="2327924"/>
          <a:ext cx="10368573" cy="738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При  публікації результатів дослідження,  що проводилося </a:t>
          </a:r>
          <a:br>
            <a:rPr lang="uk-UA" sz="2000" kern="1200" dirty="0"/>
          </a:br>
          <a:r>
            <a:rPr lang="uk-UA" sz="2000" kern="1200" dirty="0"/>
            <a:t>групою вчених,  всі,  хто брав творчу участь у роботі,  мають бути </a:t>
          </a:r>
          <a:br>
            <a:rPr lang="uk-UA" sz="2000" kern="1200" dirty="0"/>
          </a:br>
          <a:r>
            <a:rPr lang="uk-UA" sz="2000" kern="1200" dirty="0"/>
            <a:t>зазначеними  як  автори</a:t>
          </a:r>
        </a:p>
      </dsp:txBody>
      <dsp:txXfrm>
        <a:off x="554455" y="2363950"/>
        <a:ext cx="10296521" cy="665948"/>
      </dsp:txXfrm>
    </dsp:sp>
    <dsp:sp modelId="{E939D877-CB05-4562-8FDB-91508F22AFF7}">
      <dsp:nvSpPr>
        <dsp:cNvPr id="0" name=""/>
        <dsp:cNvSpPr/>
      </dsp:nvSpPr>
      <dsp:spPr>
        <a:xfrm>
          <a:off x="0" y="3830925"/>
          <a:ext cx="10889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18429" y="3461925"/>
          <a:ext cx="10368573" cy="738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Тільки реальний   творчий   внесок   у  наукову  роботу  може </a:t>
          </a:r>
          <a:br>
            <a:rPr lang="uk-UA" sz="2000" kern="1200" dirty="0"/>
          </a:br>
          <a:r>
            <a:rPr lang="uk-UA" sz="2000" kern="1200" dirty="0"/>
            <a:t>слугувати критерієм авторства</a:t>
          </a:r>
        </a:p>
      </dsp:txBody>
      <dsp:txXfrm>
        <a:off x="554455" y="3497951"/>
        <a:ext cx="10296521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50C2E-53BB-481B-A0B9-EE7A01171B07}">
      <dsp:nvSpPr>
        <dsp:cNvPr id="0" name=""/>
        <dsp:cNvSpPr/>
      </dsp:nvSpPr>
      <dsp:spPr>
        <a:xfrm>
          <a:off x="0" y="318483"/>
          <a:ext cx="1066442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DCA9-B8A8-46CF-B6B6-01136DA2D58F}">
      <dsp:nvSpPr>
        <dsp:cNvPr id="0" name=""/>
        <dsp:cNvSpPr/>
      </dsp:nvSpPr>
      <dsp:spPr>
        <a:xfrm>
          <a:off x="510319" y="71507"/>
          <a:ext cx="10154103" cy="53136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посилання на джерела інформації у разі використання ідей, тверджень, відомостей; </a:t>
          </a:r>
        </a:p>
      </dsp:txBody>
      <dsp:txXfrm>
        <a:off x="536258" y="97446"/>
        <a:ext cx="10102225" cy="479482"/>
      </dsp:txXfrm>
    </dsp:sp>
    <dsp:sp modelId="{F3004012-4C98-40FF-A3E9-384F34B6954A}">
      <dsp:nvSpPr>
        <dsp:cNvPr id="0" name=""/>
        <dsp:cNvSpPr/>
      </dsp:nvSpPr>
      <dsp:spPr>
        <a:xfrm>
          <a:off x="0" y="1134963"/>
          <a:ext cx="1066442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07705" y="869283"/>
          <a:ext cx="10154103" cy="53136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дотримання норм законодавства про авторське право і суміжні права;</a:t>
          </a:r>
        </a:p>
      </dsp:txBody>
      <dsp:txXfrm>
        <a:off x="533644" y="895222"/>
        <a:ext cx="10102225" cy="479482"/>
      </dsp:txXfrm>
    </dsp:sp>
    <dsp:sp modelId="{E939D877-CB05-4562-8FDB-91508F22AFF7}">
      <dsp:nvSpPr>
        <dsp:cNvPr id="0" name=""/>
        <dsp:cNvSpPr/>
      </dsp:nvSpPr>
      <dsp:spPr>
        <a:xfrm>
          <a:off x="0" y="2224817"/>
          <a:ext cx="1066442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07705" y="1685763"/>
          <a:ext cx="10154103" cy="804734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uk-UA" sz="2000" kern="1200" dirty="0"/>
            <a:t>надання достовірної інформації про методики і результати досліджень, джерела використаної інформації та власну педагогічну (науково-педагогічну, творчу) діяльність;</a:t>
          </a:r>
        </a:p>
      </dsp:txBody>
      <dsp:txXfrm>
        <a:off x="546989" y="1725047"/>
        <a:ext cx="10075535" cy="726166"/>
      </dsp:txXfrm>
    </dsp:sp>
    <dsp:sp modelId="{D6A570F0-56D0-4F6A-9429-740A78BE3444}">
      <dsp:nvSpPr>
        <dsp:cNvPr id="0" name=""/>
        <dsp:cNvSpPr/>
      </dsp:nvSpPr>
      <dsp:spPr>
        <a:xfrm>
          <a:off x="0" y="3041297"/>
          <a:ext cx="1066442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D2E7D-27F0-4041-AA10-4DF36BA526B4}">
      <dsp:nvSpPr>
        <dsp:cNvPr id="0" name=""/>
        <dsp:cNvSpPr/>
      </dsp:nvSpPr>
      <dsp:spPr>
        <a:xfrm>
          <a:off x="481447" y="2767822"/>
          <a:ext cx="10154103" cy="53136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контроль за дотриманням академічної доброчесності здобувачами освіти</a:t>
          </a:r>
        </a:p>
      </dsp:txBody>
      <dsp:txXfrm>
        <a:off x="507386" y="2793761"/>
        <a:ext cx="10102225" cy="479482"/>
      </dsp:txXfrm>
    </dsp:sp>
    <dsp:sp modelId="{50CA1273-21A9-4DDE-800B-C7F6A88027D9}">
      <dsp:nvSpPr>
        <dsp:cNvPr id="0" name=""/>
        <dsp:cNvSpPr/>
      </dsp:nvSpPr>
      <dsp:spPr>
        <a:xfrm>
          <a:off x="0" y="3885833"/>
          <a:ext cx="1066442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B190A-0159-4BCB-8A2B-361DC9318AC9}">
      <dsp:nvSpPr>
        <dsp:cNvPr id="0" name=""/>
        <dsp:cNvSpPr/>
      </dsp:nvSpPr>
      <dsp:spPr>
        <a:xfrm>
          <a:off x="510319" y="3592097"/>
          <a:ext cx="10154103" cy="53136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об’єктивне оцінювання результатів навчання </a:t>
          </a:r>
        </a:p>
      </dsp:txBody>
      <dsp:txXfrm>
        <a:off x="536258" y="3618036"/>
        <a:ext cx="10102225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2FAFC-9D8B-4656-B49B-89A4CC994234}">
      <dsp:nvSpPr>
        <dsp:cNvPr id="0" name=""/>
        <dsp:cNvSpPr/>
      </dsp:nvSpPr>
      <dsp:spPr>
        <a:xfrm>
          <a:off x="0" y="0"/>
          <a:ext cx="9069184" cy="1026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самостійне виконання навчальних завдань, завдань поточного та підсумкового контролю результатів навчання </a:t>
          </a:r>
          <a:endParaRPr lang="uk-UA" sz="2000" b="0" i="0" kern="1200" noProof="0" dirty="0">
            <a:solidFill>
              <a:schemeClr val="tx1"/>
            </a:solidFill>
          </a:endParaRPr>
        </a:p>
      </dsp:txBody>
      <dsp:txXfrm>
        <a:off x="30067" y="30067"/>
        <a:ext cx="7874688" cy="966438"/>
      </dsp:txXfrm>
    </dsp:sp>
    <dsp:sp modelId="{B19F829F-3271-4804-AAC3-73BF89E645BE}">
      <dsp:nvSpPr>
        <dsp:cNvPr id="0" name=""/>
        <dsp:cNvSpPr/>
      </dsp:nvSpPr>
      <dsp:spPr>
        <a:xfrm>
          <a:off x="759544" y="1213221"/>
          <a:ext cx="9069184" cy="1026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посилання на джерела інформації у разі використання ідей, розробок, тверджень, відомостей</a:t>
          </a:r>
          <a:endParaRPr lang="uk-UA" sz="2000" b="0" i="0" kern="1200" noProof="0" dirty="0">
            <a:solidFill>
              <a:schemeClr val="tx1"/>
            </a:solidFill>
          </a:endParaRPr>
        </a:p>
      </dsp:txBody>
      <dsp:txXfrm>
        <a:off x="789611" y="1243288"/>
        <a:ext cx="7582234" cy="966438"/>
      </dsp:txXfrm>
    </dsp:sp>
    <dsp:sp modelId="{06663980-0BA6-4C51-B115-08ACC08CBECA}">
      <dsp:nvSpPr>
        <dsp:cNvPr id="0" name=""/>
        <dsp:cNvSpPr/>
      </dsp:nvSpPr>
      <dsp:spPr>
        <a:xfrm>
          <a:off x="1466215" y="2462630"/>
          <a:ext cx="9069184" cy="1026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дотримання норм законодавства про авторське право і суміжні права</a:t>
          </a:r>
          <a:endParaRPr lang="uk-UA" sz="2000" b="0" i="0" kern="1200" noProof="0" dirty="0">
            <a:solidFill>
              <a:schemeClr val="tx1"/>
            </a:solidFill>
          </a:endParaRPr>
        </a:p>
      </dsp:txBody>
      <dsp:txXfrm>
        <a:off x="1496282" y="2492697"/>
        <a:ext cx="7593571" cy="966438"/>
      </dsp:txXfrm>
    </dsp:sp>
    <dsp:sp modelId="{AA368A78-853E-4A4C-A3B9-FF3AFBDFB6AC}">
      <dsp:nvSpPr>
        <dsp:cNvPr id="0" name=""/>
        <dsp:cNvSpPr/>
      </dsp:nvSpPr>
      <dsp:spPr>
        <a:xfrm>
          <a:off x="2267296" y="3639665"/>
          <a:ext cx="9069184" cy="1026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надання достовірної інформації про результати власної навчальної (наукової, творчої) діяльності, використані методики досліджень і джерела інформації </a:t>
          </a:r>
          <a:endParaRPr lang="uk-UA" sz="2000" b="0" i="0" kern="1200" dirty="0">
            <a:solidFill>
              <a:schemeClr val="tx1"/>
            </a:solidFill>
          </a:endParaRPr>
        </a:p>
      </dsp:txBody>
      <dsp:txXfrm>
        <a:off x="2297363" y="3669732"/>
        <a:ext cx="7582234" cy="966438"/>
      </dsp:txXfrm>
    </dsp:sp>
    <dsp:sp modelId="{C5A7BB83-AF8E-4238-A21E-EE55FB772C03}">
      <dsp:nvSpPr>
        <dsp:cNvPr id="0" name=""/>
        <dsp:cNvSpPr/>
      </dsp:nvSpPr>
      <dsp:spPr>
        <a:xfrm>
          <a:off x="8401912" y="786261"/>
          <a:ext cx="667272" cy="6672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b="0" kern="1200"/>
        </a:p>
      </dsp:txBody>
      <dsp:txXfrm>
        <a:off x="8552048" y="786261"/>
        <a:ext cx="367000" cy="502122"/>
      </dsp:txXfrm>
    </dsp:sp>
    <dsp:sp modelId="{C4D95EA6-F221-4FAA-959D-2350E73EC881}">
      <dsp:nvSpPr>
        <dsp:cNvPr id="0" name=""/>
        <dsp:cNvSpPr/>
      </dsp:nvSpPr>
      <dsp:spPr>
        <a:xfrm>
          <a:off x="9161456" y="1999482"/>
          <a:ext cx="667272" cy="6672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b="0" kern="1200"/>
        </a:p>
      </dsp:txBody>
      <dsp:txXfrm>
        <a:off x="9311592" y="1999482"/>
        <a:ext cx="367000" cy="502122"/>
      </dsp:txXfrm>
    </dsp:sp>
    <dsp:sp modelId="{6A5D1172-4D49-4E77-8520-17ED5F71E366}">
      <dsp:nvSpPr>
        <dsp:cNvPr id="0" name=""/>
        <dsp:cNvSpPr/>
      </dsp:nvSpPr>
      <dsp:spPr>
        <a:xfrm>
          <a:off x="9909664" y="3212704"/>
          <a:ext cx="667272" cy="6672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b="0" kern="1200"/>
        </a:p>
      </dsp:txBody>
      <dsp:txXfrm>
        <a:off x="10059800" y="3212704"/>
        <a:ext cx="367000" cy="5021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50C2E-53BB-481B-A0B9-EE7A01171B07}">
      <dsp:nvSpPr>
        <dsp:cNvPr id="0" name=""/>
        <dsp:cNvSpPr/>
      </dsp:nvSpPr>
      <dsp:spPr>
        <a:xfrm>
          <a:off x="0" y="320894"/>
          <a:ext cx="108896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DCA9-B8A8-46CF-B6B6-01136DA2D58F}">
      <dsp:nvSpPr>
        <dsp:cNvPr id="0" name=""/>
        <dsp:cNvSpPr/>
      </dsp:nvSpPr>
      <dsp:spPr>
        <a:xfrm>
          <a:off x="518429" y="114254"/>
          <a:ext cx="10368573" cy="4132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якщо думка автора наводиться дослівно, то її необхідно взяти в лапки</a:t>
          </a:r>
        </a:p>
      </dsp:txBody>
      <dsp:txXfrm>
        <a:off x="538604" y="134429"/>
        <a:ext cx="10328223" cy="372930"/>
      </dsp:txXfrm>
    </dsp:sp>
    <dsp:sp modelId="{F3004012-4C98-40FF-A3E9-384F34B6954A}">
      <dsp:nvSpPr>
        <dsp:cNvPr id="0" name=""/>
        <dsp:cNvSpPr/>
      </dsp:nvSpPr>
      <dsp:spPr>
        <a:xfrm>
          <a:off x="0" y="1123424"/>
          <a:ext cx="108896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18429" y="749294"/>
          <a:ext cx="10368573" cy="58076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якщо цитується великий уривок тексту, то він може не братися в лапки, натомість виділяється від решти тексту певним способом</a:t>
          </a:r>
        </a:p>
      </dsp:txBody>
      <dsp:txXfrm>
        <a:off x="546780" y="777645"/>
        <a:ext cx="10311871" cy="524067"/>
      </dsp:txXfrm>
    </dsp:sp>
    <dsp:sp modelId="{46A4FEC9-AEB6-4EF4-A7C5-E8449334E783}">
      <dsp:nvSpPr>
        <dsp:cNvPr id="0" name=""/>
        <dsp:cNvSpPr/>
      </dsp:nvSpPr>
      <dsp:spPr>
        <a:xfrm>
          <a:off x="0" y="1758464"/>
          <a:ext cx="108896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3B62-7B5E-4B70-86AA-A546F3BEF944}">
      <dsp:nvSpPr>
        <dsp:cNvPr id="0" name=""/>
        <dsp:cNvSpPr/>
      </dsp:nvSpPr>
      <dsp:spPr>
        <a:xfrm>
          <a:off x="518429" y="1551824"/>
          <a:ext cx="10368573" cy="4132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допускається скорочення цитати, яке не веде до викривлення думки автора</a:t>
          </a:r>
        </a:p>
      </dsp:txBody>
      <dsp:txXfrm>
        <a:off x="538604" y="1571999"/>
        <a:ext cx="10328223" cy="372930"/>
      </dsp:txXfrm>
    </dsp:sp>
    <dsp:sp modelId="{E939D877-CB05-4562-8FDB-91508F22AFF7}">
      <dsp:nvSpPr>
        <dsp:cNvPr id="0" name=""/>
        <dsp:cNvSpPr/>
      </dsp:nvSpPr>
      <dsp:spPr>
        <a:xfrm>
          <a:off x="0" y="2865556"/>
          <a:ext cx="108896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18429" y="2186864"/>
          <a:ext cx="10368573" cy="88533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допускається перефразування цитати, зміна словоформ або відмінків певних слів. У такому разі цитата в лапки не береться, але в квадратних дужках обов’язково ставиться посилання на джерело</a:t>
          </a:r>
        </a:p>
      </dsp:txBody>
      <dsp:txXfrm>
        <a:off x="561647" y="2230082"/>
        <a:ext cx="10282137" cy="798896"/>
      </dsp:txXfrm>
    </dsp:sp>
    <dsp:sp modelId="{B6897E38-8D39-4812-8F8A-B77FD6461ABB}">
      <dsp:nvSpPr>
        <dsp:cNvPr id="0" name=""/>
        <dsp:cNvSpPr/>
      </dsp:nvSpPr>
      <dsp:spPr>
        <a:xfrm>
          <a:off x="0" y="4230440"/>
          <a:ext cx="108896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3E6D1-D20E-4D18-94E1-7B71161F10D6}">
      <dsp:nvSpPr>
        <dsp:cNvPr id="0" name=""/>
        <dsp:cNvSpPr/>
      </dsp:nvSpPr>
      <dsp:spPr>
        <a:xfrm>
          <a:off x="530127" y="3293956"/>
          <a:ext cx="10355682" cy="114312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у списку використаної літератури завжди потрібно вказувати навіть ті джерела, які використовувалися під час підготовки роботи та вивчення теми, навіть якщо прямих посилань або цитувань цих джерел у роботі немає </a:t>
          </a:r>
          <a:endParaRPr lang="ru-RU" sz="2000" kern="1200" dirty="0"/>
        </a:p>
      </dsp:txBody>
      <dsp:txXfrm>
        <a:off x="585930" y="3349759"/>
        <a:ext cx="10244076" cy="103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0A018-5E56-4D6E-82BD-320969450E4D}" type="datetimeFigureOut">
              <a:rPr lang="uk-UA" smtClean="0"/>
              <a:t>13.12.2020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88D8-760B-48A3-9F4F-B1C66AC448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7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rgbClr val="00A89D"/>
              </a:gs>
              <a:gs pos="80000">
                <a:srgbClr val="00DCCF"/>
              </a:gs>
              <a:gs pos="100000">
                <a:srgbClr val="00E2D4"/>
              </a:gs>
            </a:gsLst>
            <a:lin ang="16200000" scaled="0"/>
          </a:gradFill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Назва презентації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0001" y="5280847"/>
            <a:ext cx="10572000" cy="956318"/>
          </a:xfrm>
        </p:spPr>
        <p:txBody>
          <a:bodyPr anchor="t"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/>
              <a:t>ПІБ викладача, посада, кафедра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910"/>
            <a:ext cx="12192000" cy="1624053"/>
          </a:xfrm>
          <a:prstGeom prst="rect">
            <a:avLst/>
          </a:prstGeom>
        </p:spPr>
      </p:pic>
      <p:pic>
        <p:nvPicPr>
          <p:cNvPr id="9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00" y="-5760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3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94FFB-A3D9-40BE-BF96-BCB2BAF532A6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0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D174D-1ECB-4427-B6CA-7D67596996E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A0936-012D-441C-9BA0-07DBE77F6BED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3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5B339-4BD9-4EFA-AF50-839F9552F0B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81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899FD-0C30-4A27-BCCA-F473B1F67CFD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1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33BD6-A8B3-435C-A78E-41D14F3DC4C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5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D1B18-97B1-4EC8-B5D3-D0F128E553E5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2C341-781A-4C6F-8495-EF18C1CC4E54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0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962F-0A90-44BA-9E34-1D806396C6B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7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B256-458E-45C5-A1B9-036D11209947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8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400" y="286604"/>
            <a:ext cx="9972660" cy="1101600"/>
          </a:xfrm>
        </p:spPr>
        <p:txBody>
          <a:bodyPr/>
          <a:lstStyle>
            <a:lvl1pPr marL="0">
              <a:defRPr baseline="0"/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800"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600"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9681C8C-7C28-4513-8096-5838EC134296}" type="datetime1">
              <a:rPr lang="uk-UA" smtClean="0">
                <a:solidFill>
                  <a:srgbClr val="000000">
                    <a:lumMod val="95000"/>
                    <a:lumOff val="5000"/>
                  </a:srgbClr>
                </a:solidFill>
              </a:rPr>
              <a:pPr/>
              <a:t>13.12.2020</a:t>
            </a:fld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84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193E-791C-435C-AEBB-9A5798D0BA18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497485"/>
            <a:ext cx="10058400" cy="2274416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розділу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152900"/>
            <a:ext cx="10058400" cy="144322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kern="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8F5-28BB-4F81-987B-40E6BF7C6B00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8"/>
          <p:cNvSpPr/>
          <p:nvPr userDrawn="1"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002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166400" y="286604"/>
            <a:ext cx="9972000" cy="1101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B2B8-44F0-4ADD-AD0A-DF5B761D63BE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66400" y="286603"/>
            <a:ext cx="9972000" cy="110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671" y="162974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671" y="2366024"/>
            <a:ext cx="4937760" cy="337820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1311" y="162974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1311" y="2366024"/>
            <a:ext cx="4937760" cy="337820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E09A-6146-4799-8313-831C7D88FC2A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6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400" y="286603"/>
            <a:ext cx="9972000" cy="110115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86A-F184-4AE2-A503-898B9AA499B4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6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F9D3-BB77-4753-AA41-FDDA89B8E9C6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/>
          <p:nvPr userDrawn="1"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98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63868" y="0"/>
            <a:ext cx="18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87757"/>
            <a:ext cx="3200400" cy="1492601"/>
          </a:xfrm>
        </p:spPr>
        <p:txBody>
          <a:bodyPr anchor="b">
            <a:normAutofit/>
          </a:bodyPr>
          <a:lstStyle>
            <a:lvl1pPr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40774"/>
            <a:ext cx="6492240" cy="576443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322" y="64583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A69F22-D3F3-402A-94AF-750DFDF673F1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>
                <a:solidFill>
                  <a:srgbClr val="000000"/>
                </a:solidFill>
              </a:rPr>
              <a:t>ПІБ викладача, посада, кафедра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3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Дякую за увагу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32353" y="1938867"/>
            <a:ext cx="6930467" cy="939024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algn="ctr"/>
            <a:r>
              <a:rPr lang="uk-UA" sz="4800" dirty="0"/>
              <a:t>Дякую за увагу!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520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400" y="286603"/>
            <a:ext cx="10044000" cy="11011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24000"/>
            <a:ext cx="10058400" cy="4345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E13E4B18-39FE-454E-B11B-93BF3415501E}" type="datetime1">
              <a:rPr lang="uk-UA" smtClean="0">
                <a:solidFill>
                  <a:srgbClr val="000000"/>
                </a:solidFill>
              </a:rPr>
              <a:pPr defTabSz="457200"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defTabSz="457200"/>
            <a:r>
              <a:rPr lang="ru-RU" dirty="0">
                <a:solidFill>
                  <a:srgbClr val="000000">
                    <a:lumMod val="95000"/>
                    <a:lumOff val="5000"/>
                  </a:srgbClr>
                </a:solidFill>
              </a:rPr>
              <a:t>ПІБ </a:t>
            </a:r>
            <a:r>
              <a:rPr lang="ru-RU" dirty="0" err="1">
                <a:solidFill>
                  <a:srgbClr val="000000">
                    <a:lumMod val="95000"/>
                    <a:lumOff val="5000"/>
                  </a:srgbClr>
                </a:solidFill>
              </a:rPr>
              <a:t>викладача</a:t>
            </a:r>
            <a:r>
              <a:rPr lang="ru-RU" dirty="0">
                <a:solidFill>
                  <a:srgbClr val="000000">
                    <a:lumMod val="95000"/>
                    <a:lumOff val="5000"/>
                  </a:srgbClr>
                </a:solidFill>
              </a:rPr>
              <a:t>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D:\Google Диск\work\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98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</p:sldLayoutIdLst>
  <p:hf sldNum="0" hdr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2158BE-6D26-4636-A63E-F29817D4FF5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1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446808" y="3148445"/>
            <a:ext cx="8447035" cy="189263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Академічна доброчесність: законодавчі та </a:t>
            </a:r>
            <a:r>
              <a:rPr lang="uk-UA" sz="2800" b="1"/>
              <a:t>нормативні вимоги</a:t>
            </a:r>
            <a:endParaRPr lang="uk-UA" sz="2800" b="1" dirty="0"/>
          </a:p>
        </p:txBody>
      </p:sp>
      <p:sp>
        <p:nvSpPr>
          <p:cNvPr id="2" name="Прямокутник: округлені кути 1">
            <a:extLst>
              <a:ext uri="{FF2B5EF4-FFF2-40B4-BE49-F238E27FC236}">
                <a16:creationId xmlns:a16="http://schemas.microsoft.com/office/drawing/2014/main" id="{63FC7B24-F2D3-4CA7-85A8-13D2244EEE45}"/>
              </a:ext>
            </a:extLst>
          </p:cNvPr>
          <p:cNvSpPr/>
          <p:nvPr/>
        </p:nvSpPr>
        <p:spPr>
          <a:xfrm>
            <a:off x="7471064" y="5205845"/>
            <a:ext cx="4270663" cy="1018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Ломачинська</a:t>
            </a:r>
            <a:r>
              <a:rPr lang="ru-RU" dirty="0"/>
              <a:t> </a:t>
            </a:r>
            <a:r>
              <a:rPr lang="uk-UA" dirty="0"/>
              <a:t>Ірина Миколаївна, </a:t>
            </a:r>
          </a:p>
          <a:p>
            <a:pPr algn="ctr"/>
            <a:r>
              <a:rPr lang="uk-UA" dirty="0"/>
              <a:t>доктор філософських наук, професор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7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1153392" y="882305"/>
            <a:ext cx="10546772" cy="811413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uk-UA" sz="2400" b="1" i="1" dirty="0">
                <a:effectLst/>
                <a:latin typeface="+mj-lt"/>
                <a:ea typeface="Times New Roman" panose="02020603050405020304" pitchFamily="18" charset="0"/>
              </a:rPr>
              <a:t>Вимоги до цитування відповідно до Наказу МОН «Про затвердження Вимог до оформлення дисертації»:</a:t>
            </a:r>
            <a:endParaRPr lang="ru-RU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52808946"/>
              </p:ext>
            </p:extLst>
          </p:nvPr>
        </p:nvGraphicFramePr>
        <p:xfrm>
          <a:off x="737756" y="1839191"/>
          <a:ext cx="10889672" cy="469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8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1163783" y="1194955"/>
            <a:ext cx="9466118" cy="8624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rgbClr val="FFFF00"/>
                </a:solidFill>
                <a:effectLst/>
                <a:latin typeface="+mj-lt"/>
                <a:ea typeface="Times New Roman" panose="02020603050405020304" pitchFamily="18" charset="0"/>
              </a:rPr>
              <a:t>«</a:t>
            </a:r>
            <a:r>
              <a:rPr lang="uk-UA" sz="1800" b="1" dirty="0">
                <a:solidFill>
                  <a:srgbClr val="FFFF00"/>
                </a:solidFill>
                <a:effectLst/>
                <a:latin typeface="+mj-lt"/>
                <a:ea typeface="Times New Roman" panose="02020603050405020304" pitchFamily="18" charset="0"/>
              </a:rPr>
              <a:t>Методичні рекомендації для закладів вищої освіти із підтримки принципів академічної доброчесності</a:t>
            </a:r>
            <a:r>
              <a:rPr lang="uk-UA" sz="2000" b="1" dirty="0">
                <a:solidFill>
                  <a:srgbClr val="FFFF00"/>
                </a:solidFill>
                <a:effectLst/>
                <a:latin typeface="+mj-lt"/>
                <a:ea typeface="Times New Roman" panose="02020603050405020304" pitchFamily="18" charset="0"/>
              </a:rPr>
              <a:t>» :</a:t>
            </a:r>
            <a:endParaRPr lang="ru-RU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163782" y="2317174"/>
            <a:ext cx="9466118" cy="38758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  <a:buSzPts val="1400"/>
            </a:pPr>
            <a:r>
              <a:rPr lang="uk-UA" sz="1800" dirty="0">
                <a:solidFill>
                  <a:srgbClr val="FFFF00"/>
                </a:solidFill>
                <a:effectLst/>
                <a:latin typeface="+mj-lt"/>
                <a:ea typeface="Times New Roman" panose="02020603050405020304" pitchFamily="18" charset="0"/>
              </a:rPr>
              <a:t>Коли мотивація з’являється, наприклад, через зусилля адміністрації ЗВО у популяризації академічної доброчесності, викладачі мають, перш за все, вдосконалювати власну кваліфікацію у питаннях сучасного академічного письма. Зокрема, власним прикладом демонструвати на лекціях роботу з джерелами, посилатися на них, озвучувати першоджерела під час проведення навчального заняття, включати короткі завдання по роботі із якісними науковими джерелами до видів самостійної роботи студента</a:t>
            </a:r>
            <a:endParaRPr lang="ru-RU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9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кутник 3"/>
          <p:cNvSpPr/>
          <p:nvPr/>
        </p:nvSpPr>
        <p:spPr>
          <a:xfrm>
            <a:off x="3352869" y="2464806"/>
            <a:ext cx="5088047" cy="1928388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91217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6E6B1B11-76BC-4204-AE9B-6AC07F1B78C8}"/>
              </a:ext>
            </a:extLst>
          </p:cNvPr>
          <p:cNvSpPr/>
          <p:nvPr/>
        </p:nvSpPr>
        <p:spPr>
          <a:xfrm>
            <a:off x="1446069" y="1386907"/>
            <a:ext cx="8801100" cy="40841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2C2C2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 Україні увага до проблематики академічної доброчесності виникла через задеклароване бажання долучитись до світових та європейських стандартів та як наслідок публічного викриття численних прикладів академічної </a:t>
            </a:r>
            <a:r>
              <a:rPr lang="uk-UA" sz="2000" dirty="0" err="1">
                <a:solidFill>
                  <a:srgbClr val="2C2C2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недоброчесності</a:t>
            </a:r>
            <a:r>
              <a:rPr lang="uk-UA" sz="2000" dirty="0">
                <a:solidFill>
                  <a:srgbClr val="2C2C2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Забезпечення прозорості результатів наукової діяльності на рівні дотримання засад академічної чесності є частиною чіткої інституційної політики, підкріпленої бажанням запровадити нову модель і принципи академічної взаємодії.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1163782" y="1111828"/>
            <a:ext cx="9466118" cy="86244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академічна доброчесність </a:t>
            </a:r>
            <a:r>
              <a:rPr lang="uk-UA" sz="1800" dirty="0">
                <a:solidFill>
                  <a:srgbClr val="2C2C2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163782" y="2317174"/>
            <a:ext cx="9466118" cy="321079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  <a:buSzPts val="1400"/>
            </a:pPr>
            <a:r>
              <a:rPr lang="uk-UA" sz="2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  </a:t>
            </a:r>
          </a:p>
          <a:p>
            <a:pPr lvl="1">
              <a:lnSpc>
                <a:spcPct val="150000"/>
              </a:lnSpc>
              <a:buSzPts val="1400"/>
            </a:pPr>
            <a:r>
              <a:rPr lang="uk-UA" sz="2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uk-UA" sz="2000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стаття 42 Закону України «Про вищу освіту»)</a:t>
            </a:r>
            <a:endParaRPr lang="ru-RU" sz="2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7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2639905" y="830349"/>
            <a:ext cx="8000386" cy="117741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/>
            <a:r>
              <a:rPr lang="uk-UA" sz="2000" b="1" dirty="0">
                <a:solidFill>
                  <a:srgbClr val="2C2C2C"/>
                </a:solidFill>
                <a:effectLst/>
                <a:ea typeface="Times New Roman" panose="02020603050405020304" pitchFamily="18" charset="0"/>
              </a:rPr>
              <a:t>Міжнародним Центром академічної доброчесності визначені п’ять ключових цінностей:</a:t>
            </a:r>
            <a:endParaRPr lang="uk-UA" sz="2000" b="1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55541" y="1853192"/>
            <a:ext cx="13212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A391045-D6B9-42E9-A6AD-DE5D6FACBE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8488280"/>
              </p:ext>
            </p:extLst>
          </p:nvPr>
        </p:nvGraphicFramePr>
        <p:xfrm>
          <a:off x="1205345" y="2383674"/>
          <a:ext cx="10183091" cy="375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33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2060750" y="882305"/>
            <a:ext cx="8763957" cy="811413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uk-UA" sz="2400" b="1" i="1" dirty="0">
                <a:effectLst/>
                <a:latin typeface="+mj-lt"/>
                <a:ea typeface="Times New Roman" panose="02020603050405020304" pitchFamily="18" charset="0"/>
              </a:rPr>
              <a:t>Основні положення Етичного кодексу:</a:t>
            </a:r>
            <a:endParaRPr lang="ru-RU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61503749"/>
              </p:ext>
            </p:extLst>
          </p:nvPr>
        </p:nvGraphicFramePr>
        <p:xfrm>
          <a:off x="737756" y="2015836"/>
          <a:ext cx="10889672" cy="452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51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1163783" y="1194955"/>
            <a:ext cx="9466118" cy="8624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«Проект сприяння академічній доброчесності в Україні» </a:t>
            </a:r>
            <a:r>
              <a:rPr lang="uk-UA" sz="2000" b="1" dirty="0">
                <a:solidFill>
                  <a:srgbClr val="2C2C2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163782" y="2317174"/>
            <a:ext cx="9466118" cy="38758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  <a:buSzPts val="1400"/>
            </a:pPr>
            <a:r>
              <a:rPr lang="uk-UA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Його мета – донести до університетської спільноти значення академічної доброчесності і наслідки недотримання її постулатів. Адже академічна доброчесність означає, що в процесі навчання та дослідницької роботи студенти, викладачі та науковці послуговуються, передусім, принципами чесної праці та навчання, що стане невід’ємною складовою нової академічної культури в українських вищих навчальних закладах та передумовою для успішного розвитку суспільства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7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5611091" y="280555"/>
            <a:ext cx="5860473" cy="140277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uk-UA" sz="22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 академічної доброчесності педагогічними, науково-педагогічними та науковими працівниками передбачає</a:t>
            </a:r>
            <a:r>
              <a:rPr lang="uk-UA" sz="22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78237270"/>
              </p:ext>
            </p:extLst>
          </p:nvPr>
        </p:nvGraphicFramePr>
        <p:xfrm>
          <a:off x="301336" y="2067791"/>
          <a:ext cx="10664423" cy="436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6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25653330"/>
              </p:ext>
            </p:extLst>
          </p:nvPr>
        </p:nvGraphicFramePr>
        <p:xfrm>
          <a:off x="623454" y="1870364"/>
          <a:ext cx="11336481" cy="466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5476009" y="114300"/>
            <a:ext cx="6583716" cy="153785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uk-UA" sz="2200" b="1" dirty="0">
                <a:solidFill>
                  <a:srgbClr val="2C2C2C"/>
                </a:solidFill>
                <a:effectLst/>
                <a:latin typeface="+mj-lt"/>
                <a:ea typeface="Times New Roman" panose="02020603050405020304" pitchFamily="18" charset="0"/>
              </a:rPr>
              <a:t>дотримання академічної доброчесності здобувачами освіти передбачає:</a:t>
            </a:r>
            <a:endParaRPr lang="uk-UA" sz="22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5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746172" y="665018"/>
            <a:ext cx="5112327" cy="86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Цитата</a:t>
            </a:r>
            <a:r>
              <a:rPr lang="uk-UA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693718" y="1859974"/>
            <a:ext cx="9466118" cy="3875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  <a:buSzPts val="1400"/>
            </a:pPr>
            <a:r>
              <a:rPr lang="uk-UA" sz="20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короткий уривок з літературного, наукового чи будь-якого іншого опублікованого твору, який використовується, з обов’язковим посиланням на його автора і джерела цитування, іншою особою у своєму творі з метою зробити зрозумілішими свої твердження або для посилання на погляди іншого автора в автентичному формулюванні</a:t>
            </a:r>
          </a:p>
          <a:p>
            <a:pPr lvl="1">
              <a:lnSpc>
                <a:spcPct val="150000"/>
              </a:lnSpc>
              <a:buSzPts val="1400"/>
            </a:pPr>
            <a:r>
              <a:rPr lang="uk-UA" sz="2000" b="1" dirty="0">
                <a:solidFill>
                  <a:srgbClr val="7030A0"/>
                </a:solidFill>
                <a:latin typeface="+mj-lt"/>
              </a:rPr>
              <a:t>(</a:t>
            </a:r>
            <a:r>
              <a:rPr lang="uk-UA" sz="2000" b="1" i="1" dirty="0">
                <a:solidFill>
                  <a:srgbClr val="7030A0"/>
                </a:solidFill>
                <a:latin typeface="+mj-lt"/>
              </a:rPr>
              <a:t>стаття 1 </a:t>
            </a:r>
            <a:r>
              <a:rPr lang="uk-UA" sz="1800" b="1" i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Закону України «Про авторське право і суміжні права»</a:t>
            </a:r>
            <a:r>
              <a:rPr lang="uk-UA" sz="2000" b="1" i="1" dirty="0">
                <a:solidFill>
                  <a:srgbClr val="7030A0"/>
                </a:solidFill>
                <a:latin typeface="+mj-lt"/>
              </a:rPr>
              <a:t>)</a:t>
            </a:r>
            <a:endParaRPr lang="ru-RU" sz="2000" b="1" i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54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-teacher-16х9">
  <a:themeElements>
    <a:clrScheme name="Тема">
      <a:dk1>
        <a:srgbClr val="000000"/>
      </a:dk1>
      <a:lt1>
        <a:srgbClr val="FFFFFF"/>
      </a:lt1>
      <a:dk2>
        <a:srgbClr val="000000"/>
      </a:dk2>
      <a:lt2>
        <a:srgbClr val="7F7F7F"/>
      </a:lt2>
      <a:accent1>
        <a:srgbClr val="17918B"/>
      </a:accent1>
      <a:accent2>
        <a:srgbClr val="1AACA6"/>
      </a:accent2>
      <a:accent3>
        <a:srgbClr val="E37E00"/>
      </a:accent3>
      <a:accent4>
        <a:srgbClr val="E3D500"/>
      </a:accent4>
      <a:accent5>
        <a:srgbClr val="FD6165"/>
      </a:accent5>
      <a:accent6>
        <a:srgbClr val="587CC7"/>
      </a:accent6>
      <a:hlink>
        <a:srgbClr val="8F8F8F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ія1" id="{598D6BB7-0B4A-40F2-B8BB-C63EC2B06593}" vid="{AFD83D60-C8A8-47E9-844E-02DA504E6A56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EFEF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752</TotalTime>
  <Words>672</Words>
  <Application>Microsoft Office PowerPoint</Application>
  <PresentationFormat>Широкий екран</PresentationFormat>
  <Paragraphs>43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template-teacher-16х9</vt:lpstr>
      <vt:lpstr>Оформление по умолчанию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Богдан</dc:creator>
  <cp:lastModifiedBy>Irina</cp:lastModifiedBy>
  <cp:revision>68</cp:revision>
  <dcterms:created xsi:type="dcterms:W3CDTF">2018-02-25T12:09:52Z</dcterms:created>
  <dcterms:modified xsi:type="dcterms:W3CDTF">2020-12-13T10:03:56Z</dcterms:modified>
</cp:coreProperties>
</file>