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65" r:id="rId1"/>
    <p:sldMasterId id="2147484375" r:id="rId2"/>
  </p:sldMasterIdLst>
  <p:notesMasterIdLst>
    <p:notesMasterId r:id="rId21"/>
  </p:notesMasterIdLst>
  <p:sldIdLst>
    <p:sldId id="278" r:id="rId3"/>
    <p:sldId id="438" r:id="rId4"/>
    <p:sldId id="441" r:id="rId5"/>
    <p:sldId id="276" r:id="rId6"/>
    <p:sldId id="446" r:id="rId7"/>
    <p:sldId id="443" r:id="rId8"/>
    <p:sldId id="269" r:id="rId9"/>
    <p:sldId id="450" r:id="rId10"/>
    <p:sldId id="445" r:id="rId11"/>
    <p:sldId id="444" r:id="rId12"/>
    <p:sldId id="447" r:id="rId13"/>
    <p:sldId id="449" r:id="rId14"/>
    <p:sldId id="451" r:id="rId15"/>
    <p:sldId id="280" r:id="rId16"/>
    <p:sldId id="452" r:id="rId17"/>
    <p:sldId id="442" r:id="rId18"/>
    <p:sldId id="453" r:id="rId19"/>
    <p:sldId id="259" r:id="rId20"/>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760"/>
    <a:srgbClr val="008A3E"/>
    <a:srgbClr val="66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4" d="100"/>
          <a:sy n="74" d="100"/>
        </p:scale>
        <p:origin x="72" y="20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1B38FC-B7CF-4A4D-AF84-253D20193E4F}"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uk-UA"/>
        </a:p>
      </dgm:t>
    </dgm:pt>
    <dgm:pt modelId="{4FDF482E-143A-42C2-973B-87DD64A5268A}">
      <dgm:prSet phldrT="[Текст]" custT="1">
        <dgm:style>
          <a:lnRef idx="0">
            <a:schemeClr val="accent2"/>
          </a:lnRef>
          <a:fillRef idx="3">
            <a:schemeClr val="accent2"/>
          </a:fillRef>
          <a:effectRef idx="3">
            <a:schemeClr val="accent2"/>
          </a:effectRef>
          <a:fontRef idx="minor">
            <a:schemeClr val="lt1"/>
          </a:fontRef>
        </dgm:style>
      </dgm:prSet>
      <dgm:spPr>
        <a:solidFill>
          <a:srgbClr val="666633"/>
        </a:solidFill>
      </dgm:spPr>
      <dgm:t>
        <a:bodyPr/>
        <a:lstStyle/>
        <a:p>
          <a:r>
            <a:rPr lang="ru-RU" sz="2000" b="0" dirty="0"/>
            <a:t>заходи, </a:t>
          </a:r>
          <a:r>
            <a:rPr lang="ru-RU" sz="2000" b="0" dirty="0" err="1"/>
            <a:t>спрямовані</a:t>
          </a:r>
          <a:r>
            <a:rPr lang="ru-RU" sz="2000" b="0" dirty="0"/>
            <a:t> на </a:t>
          </a:r>
          <a:r>
            <a:rPr lang="ru-RU" sz="2000" b="0" dirty="0" err="1"/>
            <a:t>ознайомлення</a:t>
          </a:r>
          <a:r>
            <a:rPr lang="ru-RU" sz="2000" b="0" dirty="0"/>
            <a:t> </a:t>
          </a:r>
          <a:r>
            <a:rPr lang="ru-RU" sz="2000" b="0" dirty="0" err="1"/>
            <a:t>учасників</a:t>
          </a:r>
          <a:r>
            <a:rPr lang="ru-RU" sz="2000" b="0" dirty="0"/>
            <a:t> </a:t>
          </a:r>
          <a:r>
            <a:rPr lang="ru-RU" sz="2000" b="0" dirty="0" err="1"/>
            <a:t>освітнього</a:t>
          </a:r>
          <a:r>
            <a:rPr lang="ru-RU" sz="2000" b="0" dirty="0"/>
            <a:t> </a:t>
          </a:r>
          <a:r>
            <a:rPr lang="ru-RU" sz="2000" b="0" dirty="0" err="1"/>
            <a:t>процесу</a:t>
          </a:r>
          <a:r>
            <a:rPr lang="ru-RU" sz="2000" b="0" dirty="0"/>
            <a:t> </a:t>
          </a:r>
          <a:r>
            <a:rPr lang="ru-RU" sz="2000" b="0" dirty="0" err="1"/>
            <a:t>із</a:t>
          </a:r>
          <a:r>
            <a:rPr lang="ru-RU" sz="2000" b="0" dirty="0"/>
            <a:t> </a:t>
          </a:r>
          <a:r>
            <a:rPr lang="ru-RU" sz="2000" b="0" dirty="0" err="1"/>
            <a:t>поняттями</a:t>
          </a:r>
          <a:r>
            <a:rPr lang="ru-RU" sz="2000" b="0" dirty="0"/>
            <a:t> та </a:t>
          </a:r>
          <a:r>
            <a:rPr lang="ru-RU" sz="2000" b="0" dirty="0" err="1"/>
            <a:t>вимогами</a:t>
          </a:r>
          <a:r>
            <a:rPr lang="ru-RU" sz="2000" b="0" dirty="0"/>
            <a:t> </a:t>
          </a:r>
          <a:r>
            <a:rPr lang="ru-RU" sz="2000" b="0" dirty="0" err="1"/>
            <a:t>академічної</a:t>
          </a:r>
          <a:r>
            <a:rPr lang="ru-RU" sz="2000" b="0" dirty="0"/>
            <a:t> </a:t>
          </a:r>
          <a:r>
            <a:rPr lang="ru-RU" sz="2000" b="0" dirty="0" err="1"/>
            <a:t>доброчесності</a:t>
          </a:r>
          <a:r>
            <a:rPr lang="ru-RU" sz="2000" b="0" dirty="0"/>
            <a:t>;</a:t>
          </a:r>
          <a:endParaRPr lang="uk-UA" sz="2000" b="0" dirty="0"/>
        </a:p>
      </dgm:t>
    </dgm:pt>
    <dgm:pt modelId="{E1346476-244A-433C-BCBF-EF15A504A5A9}" type="parTrans" cxnId="{1449E49C-D802-4B2D-91A1-79988A5D9DAD}">
      <dgm:prSet/>
      <dgm:spPr/>
      <dgm:t>
        <a:bodyPr/>
        <a:lstStyle/>
        <a:p>
          <a:endParaRPr lang="uk-UA" sz="2000"/>
        </a:p>
      </dgm:t>
    </dgm:pt>
    <dgm:pt modelId="{A743A387-2F63-49CA-8678-374DB340BF6E}" type="sibTrans" cxnId="{1449E49C-D802-4B2D-91A1-79988A5D9DAD}">
      <dgm:prSet/>
      <dgm:spPr/>
      <dgm:t>
        <a:bodyPr/>
        <a:lstStyle/>
        <a:p>
          <a:endParaRPr lang="uk-UA" sz="2000"/>
        </a:p>
      </dgm:t>
    </dgm:pt>
    <dgm:pt modelId="{4F9E7B76-DAAD-4BF5-A528-2F655BB294C3}">
      <dgm:prSet phldrT="[Текст]" custT="1">
        <dgm:style>
          <a:lnRef idx="0">
            <a:schemeClr val="accent2"/>
          </a:lnRef>
          <a:fillRef idx="3">
            <a:schemeClr val="accent2"/>
          </a:fillRef>
          <a:effectRef idx="3">
            <a:schemeClr val="accent2"/>
          </a:effectRef>
          <a:fontRef idx="minor">
            <a:schemeClr val="lt1"/>
          </a:fontRef>
        </dgm:style>
      </dgm:prSet>
      <dgm:spPr>
        <a:solidFill>
          <a:srgbClr val="666633"/>
        </a:solidFill>
      </dgm:spPr>
      <dgm:t>
        <a:bodyPr/>
        <a:lstStyle/>
        <a:p>
          <a:endParaRPr lang="ru-RU" sz="2000" b="0" dirty="0"/>
        </a:p>
        <a:p>
          <a:r>
            <a:rPr lang="ru-RU" sz="2000" b="0" dirty="0" err="1"/>
            <a:t>підписання</a:t>
          </a:r>
          <a:r>
            <a:rPr lang="ru-RU" sz="2000" b="0" dirty="0"/>
            <a:t> </a:t>
          </a:r>
          <a:r>
            <a:rPr lang="ru-RU" sz="2000" b="0" dirty="0" err="1"/>
            <a:t>декларацій</a:t>
          </a:r>
          <a:r>
            <a:rPr lang="ru-RU" sz="2000" b="0" dirty="0"/>
            <a:t> про </a:t>
          </a:r>
          <a:r>
            <a:rPr lang="ru-RU" sz="2000" b="0" dirty="0" err="1"/>
            <a:t>академічну</a:t>
          </a:r>
          <a:r>
            <a:rPr lang="ru-RU" sz="2000" b="0" dirty="0"/>
            <a:t> </a:t>
          </a:r>
          <a:r>
            <a:rPr lang="ru-RU" sz="2000" b="0" dirty="0" err="1"/>
            <a:t>доброчесність</a:t>
          </a:r>
          <a:r>
            <a:rPr lang="ru-RU" sz="2000" b="0" dirty="0"/>
            <a:t> як </a:t>
          </a:r>
          <a:r>
            <a:rPr lang="ru-RU" sz="2000" b="0" dirty="0" err="1"/>
            <a:t>невід’ємної</a:t>
          </a:r>
          <a:r>
            <a:rPr lang="ru-RU" sz="2000" b="0" dirty="0"/>
            <a:t> </a:t>
          </a:r>
          <a:r>
            <a:rPr lang="ru-RU" sz="2000" b="0" dirty="0" err="1"/>
            <a:t>частини</a:t>
          </a:r>
          <a:r>
            <a:rPr lang="ru-RU" sz="2000" b="0" dirty="0"/>
            <a:t> </a:t>
          </a:r>
          <a:r>
            <a:rPr lang="ru-RU" sz="2000" b="0" dirty="0" err="1"/>
            <a:t>дотримання</a:t>
          </a:r>
          <a:r>
            <a:rPr lang="ru-RU" sz="2000" b="0" dirty="0"/>
            <a:t> Кодексу </a:t>
          </a:r>
          <a:r>
            <a:rPr lang="ru-RU" sz="2000" b="0" dirty="0" err="1"/>
            <a:t>корпоративної</a:t>
          </a:r>
          <a:r>
            <a:rPr lang="ru-RU" sz="2000" b="0" dirty="0"/>
            <a:t> </a:t>
          </a:r>
          <a:r>
            <a:rPr lang="ru-RU" sz="2000" b="0" dirty="0" err="1"/>
            <a:t>культури</a:t>
          </a:r>
          <a:r>
            <a:rPr lang="ru-RU" sz="2000" b="0" dirty="0"/>
            <a:t> </a:t>
          </a:r>
          <a:r>
            <a:rPr lang="ru-RU" sz="2000" b="0" dirty="0" err="1"/>
            <a:t>Університету</a:t>
          </a:r>
          <a:r>
            <a:rPr lang="ru-RU" sz="2000" b="0" dirty="0"/>
            <a:t> </a:t>
          </a:r>
        </a:p>
        <a:p>
          <a:endParaRPr lang="uk-UA" sz="2000" b="0" dirty="0"/>
        </a:p>
      </dgm:t>
    </dgm:pt>
    <dgm:pt modelId="{62586141-06D4-4DD1-AB86-D2E118D7C64A}" type="parTrans" cxnId="{C77F3AE1-B1A6-4AE1-8EF2-B72ED222445E}">
      <dgm:prSet/>
      <dgm:spPr/>
      <dgm:t>
        <a:bodyPr/>
        <a:lstStyle/>
        <a:p>
          <a:endParaRPr lang="uk-UA" sz="2000"/>
        </a:p>
      </dgm:t>
    </dgm:pt>
    <dgm:pt modelId="{36619A4C-C6F9-467A-BC10-8F68EC1450F0}" type="sibTrans" cxnId="{C77F3AE1-B1A6-4AE1-8EF2-B72ED222445E}">
      <dgm:prSet/>
      <dgm:spPr/>
      <dgm:t>
        <a:bodyPr/>
        <a:lstStyle/>
        <a:p>
          <a:endParaRPr lang="uk-UA" sz="2000"/>
        </a:p>
      </dgm:t>
    </dgm:pt>
    <dgm:pt modelId="{A7826A25-FB5D-4F19-87FE-B9001EDF28B8}">
      <dgm:prSet phldrT="[Текст]" custT="1">
        <dgm:style>
          <a:lnRef idx="0">
            <a:schemeClr val="accent2"/>
          </a:lnRef>
          <a:fillRef idx="3">
            <a:schemeClr val="accent2"/>
          </a:fillRef>
          <a:effectRef idx="3">
            <a:schemeClr val="accent2"/>
          </a:effectRef>
          <a:fontRef idx="minor">
            <a:schemeClr val="lt1"/>
          </a:fontRef>
        </dgm:style>
      </dgm:prSet>
      <dgm:spPr>
        <a:solidFill>
          <a:srgbClr val="666633"/>
        </a:solidFill>
      </dgm:spPr>
      <dgm:t>
        <a:bodyPr/>
        <a:lstStyle/>
        <a:p>
          <a:r>
            <a:rPr lang="ru-RU" sz="2000" b="0" dirty="0" err="1"/>
            <a:t>виявлення</a:t>
          </a:r>
          <a:r>
            <a:rPr lang="ru-RU" sz="2000" b="0" dirty="0"/>
            <a:t> </a:t>
          </a:r>
          <a:r>
            <a:rPr lang="ru-RU" sz="2000" b="0" dirty="0" err="1"/>
            <a:t>порушень</a:t>
          </a:r>
          <a:r>
            <a:rPr lang="ru-RU" sz="2000" b="0" dirty="0"/>
            <a:t> </a:t>
          </a:r>
          <a:r>
            <a:rPr lang="ru-RU" sz="2000" b="0" dirty="0" err="1"/>
            <a:t>академічної</a:t>
          </a:r>
          <a:r>
            <a:rPr lang="ru-RU" sz="2000" b="0" dirty="0"/>
            <a:t> </a:t>
          </a:r>
          <a:r>
            <a:rPr lang="ru-RU" sz="2000" b="0" dirty="0" err="1"/>
            <a:t>доброчесності</a:t>
          </a:r>
          <a:r>
            <a:rPr lang="ru-RU" sz="2000" b="0" dirty="0"/>
            <a:t> </a:t>
          </a:r>
          <a:r>
            <a:rPr lang="ru-RU" sz="2000" b="0" dirty="0" err="1"/>
            <a:t>учасниками</a:t>
          </a:r>
          <a:r>
            <a:rPr lang="ru-RU" sz="2000" b="0" dirty="0"/>
            <a:t> </a:t>
          </a:r>
          <a:r>
            <a:rPr lang="ru-RU" sz="2000" b="0" dirty="0" err="1"/>
            <a:t>освітнього</a:t>
          </a:r>
          <a:r>
            <a:rPr lang="ru-RU" sz="2000" b="0" dirty="0"/>
            <a:t> </a:t>
          </a:r>
          <a:r>
            <a:rPr lang="ru-RU" sz="2000" b="0" dirty="0" err="1"/>
            <a:t>процесу</a:t>
          </a:r>
          <a:r>
            <a:rPr lang="ru-RU" sz="2000" b="0" dirty="0"/>
            <a:t>;</a:t>
          </a:r>
          <a:endParaRPr lang="uk-UA" sz="2000" b="0" dirty="0"/>
        </a:p>
      </dgm:t>
    </dgm:pt>
    <dgm:pt modelId="{9D126EE9-6487-4D2D-AA8D-AB2C9807C7CA}" type="parTrans" cxnId="{A3ACD3E8-DA34-4F2B-9037-46FB57B7D0A8}">
      <dgm:prSet/>
      <dgm:spPr/>
      <dgm:t>
        <a:bodyPr/>
        <a:lstStyle/>
        <a:p>
          <a:endParaRPr lang="uk-UA" sz="2000"/>
        </a:p>
      </dgm:t>
    </dgm:pt>
    <dgm:pt modelId="{FC874D20-D90B-45E3-AEF7-94D2BF3DEF44}" type="sibTrans" cxnId="{A3ACD3E8-DA34-4F2B-9037-46FB57B7D0A8}">
      <dgm:prSet/>
      <dgm:spPr/>
      <dgm:t>
        <a:bodyPr/>
        <a:lstStyle/>
        <a:p>
          <a:endParaRPr lang="uk-UA" sz="2000"/>
        </a:p>
      </dgm:t>
    </dgm:pt>
    <dgm:pt modelId="{F44C4294-35E3-422B-84D4-1F5ECD2A02D7}">
      <dgm:prSet custT="1">
        <dgm:style>
          <a:lnRef idx="0">
            <a:schemeClr val="accent2"/>
          </a:lnRef>
          <a:fillRef idx="3">
            <a:schemeClr val="accent2"/>
          </a:fillRef>
          <a:effectRef idx="3">
            <a:schemeClr val="accent2"/>
          </a:effectRef>
          <a:fontRef idx="minor">
            <a:schemeClr val="lt1"/>
          </a:fontRef>
        </dgm:style>
      </dgm:prSet>
      <dgm:spPr>
        <a:solidFill>
          <a:srgbClr val="666633"/>
        </a:solidFill>
      </dgm:spPr>
      <dgm:t>
        <a:bodyPr/>
        <a:lstStyle/>
        <a:p>
          <a:r>
            <a:rPr lang="ru-RU" sz="2000" b="0" dirty="0"/>
            <a:t>порядок </a:t>
          </a:r>
          <a:r>
            <a:rPr lang="ru-RU" sz="2000" b="0" dirty="0" err="1"/>
            <a:t>прийняття</a:t>
          </a:r>
          <a:r>
            <a:rPr lang="ru-RU" sz="2000" b="0" dirty="0"/>
            <a:t> </a:t>
          </a:r>
          <a:r>
            <a:rPr lang="ru-RU" sz="2000" b="0" dirty="0" err="1"/>
            <a:t>відповідних</a:t>
          </a:r>
          <a:r>
            <a:rPr lang="ru-RU" sz="2000" b="0" dirty="0"/>
            <a:t> </a:t>
          </a:r>
          <a:r>
            <a:rPr lang="ru-RU" sz="2000" b="0" dirty="0" err="1"/>
            <a:t>рішень</a:t>
          </a:r>
          <a:r>
            <a:rPr lang="ru-RU" sz="2000" b="0" dirty="0"/>
            <a:t> за </a:t>
          </a:r>
          <a:r>
            <a:rPr lang="ru-RU" sz="2000" b="0" dirty="0" err="1"/>
            <a:t>порушення</a:t>
          </a:r>
          <a:r>
            <a:rPr lang="ru-RU" sz="2000" b="0" dirty="0"/>
            <a:t> </a:t>
          </a:r>
          <a:r>
            <a:rPr lang="ru-RU" sz="2000" b="0" dirty="0" err="1"/>
            <a:t>вимог</a:t>
          </a:r>
          <a:r>
            <a:rPr lang="ru-RU" sz="2000" b="0" dirty="0"/>
            <a:t> </a:t>
          </a:r>
          <a:r>
            <a:rPr lang="ru-RU" sz="2000" b="0" dirty="0" err="1"/>
            <a:t>академічної</a:t>
          </a:r>
          <a:r>
            <a:rPr lang="ru-RU" sz="2000" b="0" dirty="0"/>
            <a:t> </a:t>
          </a:r>
          <a:r>
            <a:rPr lang="ru-RU" sz="2000" b="0" dirty="0" err="1"/>
            <a:t>доброчесності</a:t>
          </a:r>
          <a:endParaRPr lang="uk-UA" sz="2000" b="0" dirty="0"/>
        </a:p>
      </dgm:t>
    </dgm:pt>
    <dgm:pt modelId="{AB329A76-BDEF-4E38-A27D-DD4B33077200}" type="parTrans" cxnId="{6F616A8B-B6B3-4BE3-AAF1-9616D921A484}">
      <dgm:prSet/>
      <dgm:spPr/>
      <dgm:t>
        <a:bodyPr/>
        <a:lstStyle/>
        <a:p>
          <a:endParaRPr lang="uk-UA"/>
        </a:p>
      </dgm:t>
    </dgm:pt>
    <dgm:pt modelId="{AF7DCD8C-1208-406D-B59A-266B17550A1C}" type="sibTrans" cxnId="{6F616A8B-B6B3-4BE3-AAF1-9616D921A484}">
      <dgm:prSet/>
      <dgm:spPr/>
      <dgm:t>
        <a:bodyPr/>
        <a:lstStyle/>
        <a:p>
          <a:endParaRPr lang="uk-UA"/>
        </a:p>
      </dgm:t>
    </dgm:pt>
    <dgm:pt modelId="{B09A3514-EB2A-4E0F-86AE-668751B8D691}" type="pres">
      <dgm:prSet presAssocID="{831B38FC-B7CF-4A4D-AF84-253D20193E4F}" presName="linear" presStyleCnt="0">
        <dgm:presLayoutVars>
          <dgm:dir/>
          <dgm:animLvl val="lvl"/>
          <dgm:resizeHandles val="exact"/>
        </dgm:presLayoutVars>
      </dgm:prSet>
      <dgm:spPr/>
    </dgm:pt>
    <dgm:pt modelId="{1B8D3225-CD9E-4836-ACE4-C9B29010DFD1}" type="pres">
      <dgm:prSet presAssocID="{4FDF482E-143A-42C2-973B-87DD64A5268A}" presName="parentLin" presStyleCnt="0"/>
      <dgm:spPr/>
    </dgm:pt>
    <dgm:pt modelId="{5E248DBA-6CDB-438E-BCA3-3F9F49815C40}" type="pres">
      <dgm:prSet presAssocID="{4FDF482E-143A-42C2-973B-87DD64A5268A}" presName="parentLeftMargin" presStyleLbl="node1" presStyleIdx="0" presStyleCnt="4"/>
      <dgm:spPr/>
    </dgm:pt>
    <dgm:pt modelId="{3013DCA9-B8A8-46CF-B6B6-01136DA2D58F}" type="pres">
      <dgm:prSet presAssocID="{4FDF482E-143A-42C2-973B-87DD64A5268A}" presName="parentText" presStyleLbl="node1" presStyleIdx="0" presStyleCnt="4" custScaleX="142857">
        <dgm:presLayoutVars>
          <dgm:chMax val="0"/>
          <dgm:bulletEnabled val="1"/>
        </dgm:presLayoutVars>
      </dgm:prSet>
      <dgm:spPr/>
    </dgm:pt>
    <dgm:pt modelId="{1EB1D044-AD1E-47DE-9610-29C766B7B029}" type="pres">
      <dgm:prSet presAssocID="{4FDF482E-143A-42C2-973B-87DD64A5268A}" presName="negativeSpace" presStyleCnt="0"/>
      <dgm:spPr/>
    </dgm:pt>
    <dgm:pt modelId="{37450C2E-53BB-481B-A0B9-EE7A01171B07}" type="pres">
      <dgm:prSet presAssocID="{4FDF482E-143A-42C2-973B-87DD64A5268A}" presName="childText" presStyleLbl="conFgAcc1" presStyleIdx="0" presStyleCnt="4">
        <dgm:presLayoutVars>
          <dgm:bulletEnabled val="1"/>
        </dgm:presLayoutVars>
      </dgm:prSet>
      <dgm:spPr/>
    </dgm:pt>
    <dgm:pt modelId="{E4B692A3-E62F-4D52-8B9C-C9B2A6A2907E}" type="pres">
      <dgm:prSet presAssocID="{A743A387-2F63-49CA-8678-374DB340BF6E}" presName="spaceBetweenRectangles" presStyleCnt="0"/>
      <dgm:spPr/>
    </dgm:pt>
    <dgm:pt modelId="{4453538C-D7BC-4B04-B216-EB1C96EEE9D4}" type="pres">
      <dgm:prSet presAssocID="{4F9E7B76-DAAD-4BF5-A528-2F655BB294C3}" presName="parentLin" presStyleCnt="0"/>
      <dgm:spPr/>
    </dgm:pt>
    <dgm:pt modelId="{616A5F2D-BED1-434E-A7BC-74D0662EDC7D}" type="pres">
      <dgm:prSet presAssocID="{4F9E7B76-DAAD-4BF5-A528-2F655BB294C3}" presName="parentLeftMargin" presStyleLbl="node1" presStyleIdx="0" presStyleCnt="4"/>
      <dgm:spPr/>
    </dgm:pt>
    <dgm:pt modelId="{6C70C8FE-5E07-488F-8D72-33F9AE326D68}" type="pres">
      <dgm:prSet presAssocID="{4F9E7B76-DAAD-4BF5-A528-2F655BB294C3}" presName="parentText" presStyleLbl="node1" presStyleIdx="1" presStyleCnt="4" custScaleX="142857">
        <dgm:presLayoutVars>
          <dgm:chMax val="0"/>
          <dgm:bulletEnabled val="1"/>
        </dgm:presLayoutVars>
      </dgm:prSet>
      <dgm:spPr/>
    </dgm:pt>
    <dgm:pt modelId="{F67AA25C-C9A0-49E6-A29A-52AE6291E93C}" type="pres">
      <dgm:prSet presAssocID="{4F9E7B76-DAAD-4BF5-A528-2F655BB294C3}" presName="negativeSpace" presStyleCnt="0"/>
      <dgm:spPr/>
    </dgm:pt>
    <dgm:pt modelId="{F3004012-4C98-40FF-A3E9-384F34B6954A}" type="pres">
      <dgm:prSet presAssocID="{4F9E7B76-DAAD-4BF5-A528-2F655BB294C3}" presName="childText" presStyleLbl="conFgAcc1" presStyleIdx="1" presStyleCnt="4">
        <dgm:presLayoutVars>
          <dgm:bulletEnabled val="1"/>
        </dgm:presLayoutVars>
      </dgm:prSet>
      <dgm:spPr/>
    </dgm:pt>
    <dgm:pt modelId="{6493AB18-66B4-40F9-BF6D-033B57BA9AAC}" type="pres">
      <dgm:prSet presAssocID="{36619A4C-C6F9-467A-BC10-8F68EC1450F0}" presName="spaceBetweenRectangles" presStyleCnt="0"/>
      <dgm:spPr/>
    </dgm:pt>
    <dgm:pt modelId="{FAE5E048-D7DE-41D4-AE19-AF62CDFCAC18}" type="pres">
      <dgm:prSet presAssocID="{A7826A25-FB5D-4F19-87FE-B9001EDF28B8}" presName="parentLin" presStyleCnt="0"/>
      <dgm:spPr/>
    </dgm:pt>
    <dgm:pt modelId="{D92727D9-3E6C-40E6-AEDF-03761C9A501B}" type="pres">
      <dgm:prSet presAssocID="{A7826A25-FB5D-4F19-87FE-B9001EDF28B8}" presName="parentLeftMargin" presStyleLbl="node1" presStyleIdx="1" presStyleCnt="4"/>
      <dgm:spPr/>
    </dgm:pt>
    <dgm:pt modelId="{B019717F-B22E-4937-93B6-40BD07A81928}" type="pres">
      <dgm:prSet presAssocID="{A7826A25-FB5D-4F19-87FE-B9001EDF28B8}" presName="parentText" presStyleLbl="node1" presStyleIdx="2" presStyleCnt="4" custScaleX="142857" custLinFactNeighborX="2586" custLinFactNeighborY="-5867">
        <dgm:presLayoutVars>
          <dgm:chMax val="0"/>
          <dgm:bulletEnabled val="1"/>
        </dgm:presLayoutVars>
      </dgm:prSet>
      <dgm:spPr/>
    </dgm:pt>
    <dgm:pt modelId="{09E83066-C761-4082-A0DC-0B0097D8C829}" type="pres">
      <dgm:prSet presAssocID="{A7826A25-FB5D-4F19-87FE-B9001EDF28B8}" presName="negativeSpace" presStyleCnt="0"/>
      <dgm:spPr/>
    </dgm:pt>
    <dgm:pt modelId="{E939D877-CB05-4562-8FDB-91508F22AFF7}" type="pres">
      <dgm:prSet presAssocID="{A7826A25-FB5D-4F19-87FE-B9001EDF28B8}" presName="childText" presStyleLbl="conFgAcc1" presStyleIdx="2" presStyleCnt="4">
        <dgm:presLayoutVars>
          <dgm:bulletEnabled val="1"/>
        </dgm:presLayoutVars>
      </dgm:prSet>
      <dgm:spPr/>
    </dgm:pt>
    <dgm:pt modelId="{FA7E4AB5-57C8-47AE-8A53-67FF1C721367}" type="pres">
      <dgm:prSet presAssocID="{FC874D20-D90B-45E3-AEF7-94D2BF3DEF44}" presName="spaceBetweenRectangles" presStyleCnt="0"/>
      <dgm:spPr/>
    </dgm:pt>
    <dgm:pt modelId="{CB08EAB9-2F85-4377-884B-56782034B265}" type="pres">
      <dgm:prSet presAssocID="{F44C4294-35E3-422B-84D4-1F5ECD2A02D7}" presName="parentLin" presStyleCnt="0"/>
      <dgm:spPr/>
    </dgm:pt>
    <dgm:pt modelId="{4892C65D-7D54-407D-84EF-88C90AF51802}" type="pres">
      <dgm:prSet presAssocID="{F44C4294-35E3-422B-84D4-1F5ECD2A02D7}" presName="parentLeftMargin" presStyleLbl="node1" presStyleIdx="2" presStyleCnt="4"/>
      <dgm:spPr/>
    </dgm:pt>
    <dgm:pt modelId="{19ED2E7D-27F0-4041-AA10-4DF36BA526B4}" type="pres">
      <dgm:prSet presAssocID="{F44C4294-35E3-422B-84D4-1F5ECD2A02D7}" presName="parentText" presStyleLbl="node1" presStyleIdx="3" presStyleCnt="4" custScaleX="142857" custLinFactNeighborX="-5172" custLinFactNeighborY="-1467">
        <dgm:presLayoutVars>
          <dgm:chMax val="0"/>
          <dgm:bulletEnabled val="1"/>
        </dgm:presLayoutVars>
      </dgm:prSet>
      <dgm:spPr/>
    </dgm:pt>
    <dgm:pt modelId="{301B71F2-A545-459F-965A-03041B4BB69B}" type="pres">
      <dgm:prSet presAssocID="{F44C4294-35E3-422B-84D4-1F5ECD2A02D7}" presName="negativeSpace" presStyleCnt="0"/>
      <dgm:spPr/>
    </dgm:pt>
    <dgm:pt modelId="{D6A570F0-56D0-4F6A-9429-740A78BE3444}" type="pres">
      <dgm:prSet presAssocID="{F44C4294-35E3-422B-84D4-1F5ECD2A02D7}" presName="childText" presStyleLbl="conFgAcc1" presStyleIdx="3" presStyleCnt="4">
        <dgm:presLayoutVars>
          <dgm:bulletEnabled val="1"/>
        </dgm:presLayoutVars>
      </dgm:prSet>
      <dgm:spPr/>
    </dgm:pt>
  </dgm:ptLst>
  <dgm:cxnLst>
    <dgm:cxn modelId="{13FB8514-D43F-46C4-B0C4-42EB946843DD}" type="presOf" srcId="{F44C4294-35E3-422B-84D4-1F5ECD2A02D7}" destId="{19ED2E7D-27F0-4041-AA10-4DF36BA526B4}" srcOrd="1" destOrd="0" presId="urn:microsoft.com/office/officeart/2005/8/layout/list1"/>
    <dgm:cxn modelId="{A4691318-6C85-4917-A996-BEEF3BC4BCAD}" type="presOf" srcId="{4FDF482E-143A-42C2-973B-87DD64A5268A}" destId="{3013DCA9-B8A8-46CF-B6B6-01136DA2D58F}" srcOrd="1" destOrd="0" presId="urn:microsoft.com/office/officeart/2005/8/layout/list1"/>
    <dgm:cxn modelId="{300E0A1D-BF29-4072-8963-24259FDD92A2}" type="presOf" srcId="{F44C4294-35E3-422B-84D4-1F5ECD2A02D7}" destId="{4892C65D-7D54-407D-84EF-88C90AF51802}" srcOrd="0" destOrd="0" presId="urn:microsoft.com/office/officeart/2005/8/layout/list1"/>
    <dgm:cxn modelId="{2AD71550-090E-40DD-8CFB-E63571E9E996}" type="presOf" srcId="{4FDF482E-143A-42C2-973B-87DD64A5268A}" destId="{5E248DBA-6CDB-438E-BCA3-3F9F49815C40}" srcOrd="0" destOrd="0" presId="urn:microsoft.com/office/officeart/2005/8/layout/list1"/>
    <dgm:cxn modelId="{6F616A8B-B6B3-4BE3-AAF1-9616D921A484}" srcId="{831B38FC-B7CF-4A4D-AF84-253D20193E4F}" destId="{F44C4294-35E3-422B-84D4-1F5ECD2A02D7}" srcOrd="3" destOrd="0" parTransId="{AB329A76-BDEF-4E38-A27D-DD4B33077200}" sibTransId="{AF7DCD8C-1208-406D-B59A-266B17550A1C}"/>
    <dgm:cxn modelId="{CDB3668F-5C96-4066-97E2-F8476121844C}" type="presOf" srcId="{A7826A25-FB5D-4F19-87FE-B9001EDF28B8}" destId="{D92727D9-3E6C-40E6-AEDF-03761C9A501B}" srcOrd="0" destOrd="0" presId="urn:microsoft.com/office/officeart/2005/8/layout/list1"/>
    <dgm:cxn modelId="{1449E49C-D802-4B2D-91A1-79988A5D9DAD}" srcId="{831B38FC-B7CF-4A4D-AF84-253D20193E4F}" destId="{4FDF482E-143A-42C2-973B-87DD64A5268A}" srcOrd="0" destOrd="0" parTransId="{E1346476-244A-433C-BCBF-EF15A504A5A9}" sibTransId="{A743A387-2F63-49CA-8678-374DB340BF6E}"/>
    <dgm:cxn modelId="{C806969F-0027-4A26-B423-BAF0B8F8A43F}" type="presOf" srcId="{831B38FC-B7CF-4A4D-AF84-253D20193E4F}" destId="{B09A3514-EB2A-4E0F-86AE-668751B8D691}" srcOrd="0" destOrd="0" presId="urn:microsoft.com/office/officeart/2005/8/layout/list1"/>
    <dgm:cxn modelId="{07D06ECA-86B6-44B6-91A1-73515F6C824E}" type="presOf" srcId="{A7826A25-FB5D-4F19-87FE-B9001EDF28B8}" destId="{B019717F-B22E-4937-93B6-40BD07A81928}" srcOrd="1" destOrd="0" presId="urn:microsoft.com/office/officeart/2005/8/layout/list1"/>
    <dgm:cxn modelId="{444F52D1-4F57-46EE-B37B-8927BB872B97}" type="presOf" srcId="{4F9E7B76-DAAD-4BF5-A528-2F655BB294C3}" destId="{6C70C8FE-5E07-488F-8D72-33F9AE326D68}" srcOrd="1" destOrd="0" presId="urn:microsoft.com/office/officeart/2005/8/layout/list1"/>
    <dgm:cxn modelId="{93DAEBD4-BE82-4EE1-96C4-3D5CD1732108}" type="presOf" srcId="{4F9E7B76-DAAD-4BF5-A528-2F655BB294C3}" destId="{616A5F2D-BED1-434E-A7BC-74D0662EDC7D}" srcOrd="0" destOrd="0" presId="urn:microsoft.com/office/officeart/2005/8/layout/list1"/>
    <dgm:cxn modelId="{C77F3AE1-B1A6-4AE1-8EF2-B72ED222445E}" srcId="{831B38FC-B7CF-4A4D-AF84-253D20193E4F}" destId="{4F9E7B76-DAAD-4BF5-A528-2F655BB294C3}" srcOrd="1" destOrd="0" parTransId="{62586141-06D4-4DD1-AB86-D2E118D7C64A}" sibTransId="{36619A4C-C6F9-467A-BC10-8F68EC1450F0}"/>
    <dgm:cxn modelId="{A3ACD3E8-DA34-4F2B-9037-46FB57B7D0A8}" srcId="{831B38FC-B7CF-4A4D-AF84-253D20193E4F}" destId="{A7826A25-FB5D-4F19-87FE-B9001EDF28B8}" srcOrd="2" destOrd="0" parTransId="{9D126EE9-6487-4D2D-AA8D-AB2C9807C7CA}" sibTransId="{FC874D20-D90B-45E3-AEF7-94D2BF3DEF44}"/>
    <dgm:cxn modelId="{DFC4DA8A-BD0E-4E5D-BC27-7D7CB1647F8B}" type="presParOf" srcId="{B09A3514-EB2A-4E0F-86AE-668751B8D691}" destId="{1B8D3225-CD9E-4836-ACE4-C9B29010DFD1}" srcOrd="0" destOrd="0" presId="urn:microsoft.com/office/officeart/2005/8/layout/list1"/>
    <dgm:cxn modelId="{E45F1B30-03FC-49A3-BC77-6C0E7A9C2D98}" type="presParOf" srcId="{1B8D3225-CD9E-4836-ACE4-C9B29010DFD1}" destId="{5E248DBA-6CDB-438E-BCA3-3F9F49815C40}" srcOrd="0" destOrd="0" presId="urn:microsoft.com/office/officeart/2005/8/layout/list1"/>
    <dgm:cxn modelId="{1E2A4CF6-8B0C-4DD3-AE74-B50752DCBB58}" type="presParOf" srcId="{1B8D3225-CD9E-4836-ACE4-C9B29010DFD1}" destId="{3013DCA9-B8A8-46CF-B6B6-01136DA2D58F}" srcOrd="1" destOrd="0" presId="urn:microsoft.com/office/officeart/2005/8/layout/list1"/>
    <dgm:cxn modelId="{B4571AD1-B65B-4973-ACAA-ECE7A63FD8E0}" type="presParOf" srcId="{B09A3514-EB2A-4E0F-86AE-668751B8D691}" destId="{1EB1D044-AD1E-47DE-9610-29C766B7B029}" srcOrd="1" destOrd="0" presId="urn:microsoft.com/office/officeart/2005/8/layout/list1"/>
    <dgm:cxn modelId="{DE3D1047-86C8-4B54-9F82-FA96059375AC}" type="presParOf" srcId="{B09A3514-EB2A-4E0F-86AE-668751B8D691}" destId="{37450C2E-53BB-481B-A0B9-EE7A01171B07}" srcOrd="2" destOrd="0" presId="urn:microsoft.com/office/officeart/2005/8/layout/list1"/>
    <dgm:cxn modelId="{F2E8A9E5-614A-4112-AC4F-F9C64139FE6F}" type="presParOf" srcId="{B09A3514-EB2A-4E0F-86AE-668751B8D691}" destId="{E4B692A3-E62F-4D52-8B9C-C9B2A6A2907E}" srcOrd="3" destOrd="0" presId="urn:microsoft.com/office/officeart/2005/8/layout/list1"/>
    <dgm:cxn modelId="{2A6754D4-9EC4-49DC-9552-E92E71E87AFD}" type="presParOf" srcId="{B09A3514-EB2A-4E0F-86AE-668751B8D691}" destId="{4453538C-D7BC-4B04-B216-EB1C96EEE9D4}" srcOrd="4" destOrd="0" presId="urn:microsoft.com/office/officeart/2005/8/layout/list1"/>
    <dgm:cxn modelId="{14F72FDA-178B-459E-BE74-FC1FAEA860CB}" type="presParOf" srcId="{4453538C-D7BC-4B04-B216-EB1C96EEE9D4}" destId="{616A5F2D-BED1-434E-A7BC-74D0662EDC7D}" srcOrd="0" destOrd="0" presId="urn:microsoft.com/office/officeart/2005/8/layout/list1"/>
    <dgm:cxn modelId="{092D21E7-97BC-4B49-BCBD-59A7CF1267DE}" type="presParOf" srcId="{4453538C-D7BC-4B04-B216-EB1C96EEE9D4}" destId="{6C70C8FE-5E07-488F-8D72-33F9AE326D68}" srcOrd="1" destOrd="0" presId="urn:microsoft.com/office/officeart/2005/8/layout/list1"/>
    <dgm:cxn modelId="{59E082AD-281F-4104-8C77-CEAE87236389}" type="presParOf" srcId="{B09A3514-EB2A-4E0F-86AE-668751B8D691}" destId="{F67AA25C-C9A0-49E6-A29A-52AE6291E93C}" srcOrd="5" destOrd="0" presId="urn:microsoft.com/office/officeart/2005/8/layout/list1"/>
    <dgm:cxn modelId="{D7BDEC99-D26F-4C42-8C68-83934E397E52}" type="presParOf" srcId="{B09A3514-EB2A-4E0F-86AE-668751B8D691}" destId="{F3004012-4C98-40FF-A3E9-384F34B6954A}" srcOrd="6" destOrd="0" presId="urn:microsoft.com/office/officeart/2005/8/layout/list1"/>
    <dgm:cxn modelId="{EB03FDE9-5599-44AF-B2A2-5C0305A2E16A}" type="presParOf" srcId="{B09A3514-EB2A-4E0F-86AE-668751B8D691}" destId="{6493AB18-66B4-40F9-BF6D-033B57BA9AAC}" srcOrd="7" destOrd="0" presId="urn:microsoft.com/office/officeart/2005/8/layout/list1"/>
    <dgm:cxn modelId="{B5E62538-3709-4ACE-800D-DE790A3601F1}" type="presParOf" srcId="{B09A3514-EB2A-4E0F-86AE-668751B8D691}" destId="{FAE5E048-D7DE-41D4-AE19-AF62CDFCAC18}" srcOrd="8" destOrd="0" presId="urn:microsoft.com/office/officeart/2005/8/layout/list1"/>
    <dgm:cxn modelId="{93E05767-FE61-4832-8A24-F8100853A374}" type="presParOf" srcId="{FAE5E048-D7DE-41D4-AE19-AF62CDFCAC18}" destId="{D92727D9-3E6C-40E6-AEDF-03761C9A501B}" srcOrd="0" destOrd="0" presId="urn:microsoft.com/office/officeart/2005/8/layout/list1"/>
    <dgm:cxn modelId="{276E05F9-D5FD-42F9-A4F1-5E6E9D1C8251}" type="presParOf" srcId="{FAE5E048-D7DE-41D4-AE19-AF62CDFCAC18}" destId="{B019717F-B22E-4937-93B6-40BD07A81928}" srcOrd="1" destOrd="0" presId="urn:microsoft.com/office/officeart/2005/8/layout/list1"/>
    <dgm:cxn modelId="{7488DB55-3264-4E54-8E2F-A876226CE774}" type="presParOf" srcId="{B09A3514-EB2A-4E0F-86AE-668751B8D691}" destId="{09E83066-C761-4082-A0DC-0B0097D8C829}" srcOrd="9" destOrd="0" presId="urn:microsoft.com/office/officeart/2005/8/layout/list1"/>
    <dgm:cxn modelId="{FD9855E1-274B-4A86-B068-C22D0A9A7FAF}" type="presParOf" srcId="{B09A3514-EB2A-4E0F-86AE-668751B8D691}" destId="{E939D877-CB05-4562-8FDB-91508F22AFF7}" srcOrd="10" destOrd="0" presId="urn:microsoft.com/office/officeart/2005/8/layout/list1"/>
    <dgm:cxn modelId="{DF8F22F5-CC2B-48A0-A3AC-826DD64358FC}" type="presParOf" srcId="{B09A3514-EB2A-4E0F-86AE-668751B8D691}" destId="{FA7E4AB5-57C8-47AE-8A53-67FF1C721367}" srcOrd="11" destOrd="0" presId="urn:microsoft.com/office/officeart/2005/8/layout/list1"/>
    <dgm:cxn modelId="{69BE2461-3140-419D-89A6-6E8F7D4B9C06}" type="presParOf" srcId="{B09A3514-EB2A-4E0F-86AE-668751B8D691}" destId="{CB08EAB9-2F85-4377-884B-56782034B265}" srcOrd="12" destOrd="0" presId="urn:microsoft.com/office/officeart/2005/8/layout/list1"/>
    <dgm:cxn modelId="{356C935D-360F-4C24-8E74-9A74E765F12A}" type="presParOf" srcId="{CB08EAB9-2F85-4377-884B-56782034B265}" destId="{4892C65D-7D54-407D-84EF-88C90AF51802}" srcOrd="0" destOrd="0" presId="urn:microsoft.com/office/officeart/2005/8/layout/list1"/>
    <dgm:cxn modelId="{F3D8F16B-FB32-4D2F-A317-60F743CDFD3E}" type="presParOf" srcId="{CB08EAB9-2F85-4377-884B-56782034B265}" destId="{19ED2E7D-27F0-4041-AA10-4DF36BA526B4}" srcOrd="1" destOrd="0" presId="urn:microsoft.com/office/officeart/2005/8/layout/list1"/>
    <dgm:cxn modelId="{E9FD3FB5-0315-4701-A31D-596584375820}" type="presParOf" srcId="{B09A3514-EB2A-4E0F-86AE-668751B8D691}" destId="{301B71F2-A545-459F-965A-03041B4BB69B}" srcOrd="13" destOrd="0" presId="urn:microsoft.com/office/officeart/2005/8/layout/list1"/>
    <dgm:cxn modelId="{4B0026BE-598C-4A9E-957A-B137D23ED02C}" type="presParOf" srcId="{B09A3514-EB2A-4E0F-86AE-668751B8D691}" destId="{D6A570F0-56D0-4F6A-9429-740A78BE3444}"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31B38FC-B7CF-4A4D-AF84-253D20193E4F}"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uk-UA"/>
        </a:p>
      </dgm:t>
    </dgm:pt>
    <dgm:pt modelId="{4FDF482E-143A-42C2-973B-87DD64A5268A}">
      <dgm:prSet phldrT="[Текст]" custT="1">
        <dgm:style>
          <a:lnRef idx="0">
            <a:schemeClr val="accent2"/>
          </a:lnRef>
          <a:fillRef idx="3">
            <a:schemeClr val="accent2"/>
          </a:fillRef>
          <a:effectRef idx="3">
            <a:schemeClr val="accent2"/>
          </a:effectRef>
          <a:fontRef idx="minor">
            <a:schemeClr val="lt1"/>
          </a:fontRef>
        </dgm:style>
      </dgm:prSet>
      <dgm:spPr/>
      <dgm:t>
        <a:bodyPr/>
        <a:lstStyle/>
        <a:p>
          <a:r>
            <a:rPr lang="ru-RU" sz="2000" dirty="0" err="1"/>
            <a:t>дотримання</a:t>
          </a:r>
          <a:r>
            <a:rPr lang="ru-RU" sz="2000" dirty="0"/>
            <a:t> норм </a:t>
          </a:r>
          <a:r>
            <a:rPr lang="ru-RU" sz="2000" dirty="0" err="1"/>
            <a:t>законодавства</a:t>
          </a:r>
          <a:r>
            <a:rPr lang="ru-RU" sz="2000" dirty="0"/>
            <a:t> про </a:t>
          </a:r>
          <a:r>
            <a:rPr lang="ru-RU" sz="2000" dirty="0" err="1"/>
            <a:t>авторське</a:t>
          </a:r>
          <a:r>
            <a:rPr lang="ru-RU" sz="2000" dirty="0"/>
            <a:t> право і </a:t>
          </a:r>
          <a:r>
            <a:rPr lang="ru-RU" sz="2000" dirty="0" err="1"/>
            <a:t>суміжні</a:t>
          </a:r>
          <a:r>
            <a:rPr lang="ru-RU" sz="2000" dirty="0"/>
            <a:t> права;</a:t>
          </a:r>
          <a:endParaRPr lang="uk-UA" sz="2000" dirty="0"/>
        </a:p>
      </dgm:t>
    </dgm:pt>
    <dgm:pt modelId="{E1346476-244A-433C-BCBF-EF15A504A5A9}" type="parTrans" cxnId="{1449E49C-D802-4B2D-91A1-79988A5D9DAD}">
      <dgm:prSet/>
      <dgm:spPr/>
      <dgm:t>
        <a:bodyPr/>
        <a:lstStyle/>
        <a:p>
          <a:endParaRPr lang="uk-UA" sz="2000"/>
        </a:p>
      </dgm:t>
    </dgm:pt>
    <dgm:pt modelId="{A743A387-2F63-49CA-8678-374DB340BF6E}" type="sibTrans" cxnId="{1449E49C-D802-4B2D-91A1-79988A5D9DAD}">
      <dgm:prSet/>
      <dgm:spPr/>
      <dgm:t>
        <a:bodyPr/>
        <a:lstStyle/>
        <a:p>
          <a:endParaRPr lang="uk-UA" sz="2000"/>
        </a:p>
      </dgm:t>
    </dgm:pt>
    <dgm:pt modelId="{4F9E7B76-DAAD-4BF5-A528-2F655BB294C3}">
      <dgm:prSet phldrT="[Текст]" custT="1">
        <dgm:style>
          <a:lnRef idx="0">
            <a:schemeClr val="accent2"/>
          </a:lnRef>
          <a:fillRef idx="3">
            <a:schemeClr val="accent2"/>
          </a:fillRef>
          <a:effectRef idx="3">
            <a:schemeClr val="accent2"/>
          </a:effectRef>
          <a:fontRef idx="minor">
            <a:schemeClr val="lt1"/>
          </a:fontRef>
        </dgm:style>
      </dgm:prSet>
      <dgm:spPr/>
      <dgm:t>
        <a:bodyPr/>
        <a:lstStyle/>
        <a:p>
          <a:r>
            <a:rPr lang="ru-RU" sz="2000" dirty="0" err="1"/>
            <a:t>посилання</a:t>
          </a:r>
          <a:r>
            <a:rPr lang="ru-RU" sz="2000" dirty="0"/>
            <a:t> на </a:t>
          </a:r>
          <a:r>
            <a:rPr lang="ru-RU" sz="2000" dirty="0" err="1"/>
            <a:t>джерела</a:t>
          </a:r>
          <a:r>
            <a:rPr lang="ru-RU" sz="2000" dirty="0"/>
            <a:t> </a:t>
          </a:r>
          <a:r>
            <a:rPr lang="ru-RU" sz="2000" dirty="0" err="1"/>
            <a:t>інформації</a:t>
          </a:r>
          <a:r>
            <a:rPr lang="ru-RU" sz="2000" dirty="0"/>
            <a:t> у </a:t>
          </a:r>
          <a:r>
            <a:rPr lang="ru-RU" sz="2000" dirty="0" err="1"/>
            <a:t>разі</a:t>
          </a:r>
          <a:r>
            <a:rPr lang="ru-RU" sz="2000" dirty="0"/>
            <a:t> </a:t>
          </a:r>
          <a:r>
            <a:rPr lang="ru-RU" sz="2000" dirty="0" err="1"/>
            <a:t>використання</a:t>
          </a:r>
          <a:r>
            <a:rPr lang="ru-RU" sz="2000" dirty="0"/>
            <a:t> </a:t>
          </a:r>
          <a:r>
            <a:rPr lang="ru-RU" sz="2000" dirty="0" err="1"/>
            <a:t>ідей</a:t>
          </a:r>
          <a:r>
            <a:rPr lang="ru-RU" sz="2000" dirty="0"/>
            <a:t>, </a:t>
          </a:r>
          <a:r>
            <a:rPr lang="ru-RU" sz="2000" dirty="0" err="1"/>
            <a:t>розробок</a:t>
          </a:r>
          <a:r>
            <a:rPr lang="ru-RU" sz="2000" dirty="0"/>
            <a:t>, </a:t>
          </a:r>
          <a:r>
            <a:rPr lang="ru-RU" sz="2000" dirty="0" err="1"/>
            <a:t>тверджень</a:t>
          </a:r>
          <a:r>
            <a:rPr lang="ru-RU" sz="2000" dirty="0"/>
            <a:t>, </a:t>
          </a:r>
          <a:r>
            <a:rPr lang="ru-RU" sz="2000" dirty="0" err="1"/>
            <a:t>відомостей</a:t>
          </a:r>
          <a:r>
            <a:rPr lang="ru-RU" sz="2000" dirty="0"/>
            <a:t>;</a:t>
          </a:r>
          <a:endParaRPr lang="uk-UA" sz="2000" dirty="0"/>
        </a:p>
      </dgm:t>
    </dgm:pt>
    <dgm:pt modelId="{62586141-06D4-4DD1-AB86-D2E118D7C64A}" type="parTrans" cxnId="{C77F3AE1-B1A6-4AE1-8EF2-B72ED222445E}">
      <dgm:prSet/>
      <dgm:spPr/>
      <dgm:t>
        <a:bodyPr/>
        <a:lstStyle/>
        <a:p>
          <a:endParaRPr lang="uk-UA" sz="2000"/>
        </a:p>
      </dgm:t>
    </dgm:pt>
    <dgm:pt modelId="{36619A4C-C6F9-467A-BC10-8F68EC1450F0}" type="sibTrans" cxnId="{C77F3AE1-B1A6-4AE1-8EF2-B72ED222445E}">
      <dgm:prSet/>
      <dgm:spPr/>
      <dgm:t>
        <a:bodyPr/>
        <a:lstStyle/>
        <a:p>
          <a:endParaRPr lang="uk-UA" sz="2000"/>
        </a:p>
      </dgm:t>
    </dgm:pt>
    <dgm:pt modelId="{8C6EAE94-7E26-4FFB-9822-F88DA690AAE7}">
      <dgm:prSet phldrT="[Текст]" custT="1">
        <dgm:style>
          <a:lnRef idx="0">
            <a:schemeClr val="accent2"/>
          </a:lnRef>
          <a:fillRef idx="3">
            <a:schemeClr val="accent2"/>
          </a:fillRef>
          <a:effectRef idx="3">
            <a:schemeClr val="accent2"/>
          </a:effectRef>
          <a:fontRef idx="minor">
            <a:schemeClr val="lt1"/>
          </a:fontRef>
        </dgm:style>
      </dgm:prSet>
      <dgm:spPr/>
      <dgm:t>
        <a:bodyPr/>
        <a:lstStyle/>
        <a:p>
          <a:r>
            <a:rPr lang="ru-RU" sz="2000" dirty="0" err="1"/>
            <a:t>надання</a:t>
          </a:r>
          <a:r>
            <a:rPr lang="ru-RU" sz="2000" dirty="0"/>
            <a:t> </a:t>
          </a:r>
          <a:r>
            <a:rPr lang="ru-RU" sz="2000" dirty="0" err="1"/>
            <a:t>достовірної</a:t>
          </a:r>
          <a:r>
            <a:rPr lang="ru-RU" sz="2000" dirty="0"/>
            <a:t> </a:t>
          </a:r>
          <a:r>
            <a:rPr lang="ru-RU" sz="2000" dirty="0" err="1"/>
            <a:t>інформації</a:t>
          </a:r>
          <a:r>
            <a:rPr lang="ru-RU" sz="2000" dirty="0"/>
            <a:t> про </a:t>
          </a:r>
          <a:r>
            <a:rPr lang="ru-RU" sz="2000" dirty="0" err="1"/>
            <a:t>методи</a:t>
          </a:r>
          <a:r>
            <a:rPr lang="ru-RU" sz="2000" dirty="0"/>
            <a:t>, методики і </a:t>
          </a:r>
          <a:r>
            <a:rPr lang="ru-RU" sz="2000" dirty="0" err="1"/>
            <a:t>результати</a:t>
          </a:r>
          <a:r>
            <a:rPr lang="ru-RU" sz="2000" dirty="0"/>
            <a:t> </a:t>
          </a:r>
          <a:r>
            <a:rPr lang="ru-RU" sz="2000" dirty="0" err="1"/>
            <a:t>досліджень</a:t>
          </a:r>
          <a:r>
            <a:rPr lang="ru-RU" sz="2000" dirty="0"/>
            <a:t>, </a:t>
          </a:r>
          <a:r>
            <a:rPr lang="ru-RU" sz="2000" dirty="0" err="1"/>
            <a:t>джерела</a:t>
          </a:r>
          <a:r>
            <a:rPr lang="ru-RU" sz="2000" dirty="0"/>
            <a:t> </a:t>
          </a:r>
          <a:r>
            <a:rPr lang="ru-RU" sz="2000" dirty="0" err="1"/>
            <a:t>використаної</a:t>
          </a:r>
          <a:r>
            <a:rPr lang="ru-RU" sz="2000" dirty="0"/>
            <a:t> та </a:t>
          </a:r>
          <a:r>
            <a:rPr lang="ru-RU" sz="2000" dirty="0" err="1"/>
            <a:t>власну</a:t>
          </a:r>
          <a:r>
            <a:rPr lang="ru-RU" sz="2000" dirty="0"/>
            <a:t> </a:t>
          </a:r>
          <a:r>
            <a:rPr lang="ru-RU" sz="2000" dirty="0" err="1"/>
            <a:t>освітню</a:t>
          </a:r>
          <a:r>
            <a:rPr lang="ru-RU" sz="2000" dirty="0"/>
            <a:t> і </a:t>
          </a:r>
          <a:r>
            <a:rPr lang="ru-RU" sz="2000" dirty="0" err="1"/>
            <a:t>наукову</a:t>
          </a:r>
          <a:r>
            <a:rPr lang="ru-RU" sz="2000" dirty="0"/>
            <a:t> </a:t>
          </a:r>
          <a:r>
            <a:rPr lang="ru-RU" sz="2000" dirty="0" err="1"/>
            <a:t>діяльність</a:t>
          </a:r>
          <a:r>
            <a:rPr lang="ru-RU" sz="2000" dirty="0"/>
            <a:t>;</a:t>
          </a:r>
          <a:endParaRPr lang="uk-UA" sz="2000" dirty="0"/>
        </a:p>
      </dgm:t>
    </dgm:pt>
    <dgm:pt modelId="{03443BE8-C335-485C-A263-B184B38B145B}" type="parTrans" cxnId="{B8ED743D-1EC1-4A1B-AA94-7620A6E824E8}">
      <dgm:prSet/>
      <dgm:spPr/>
      <dgm:t>
        <a:bodyPr/>
        <a:lstStyle/>
        <a:p>
          <a:endParaRPr lang="uk-UA" sz="2000"/>
        </a:p>
      </dgm:t>
    </dgm:pt>
    <dgm:pt modelId="{DF5FB0AA-98DB-415F-A315-29BEAFC3CB18}" type="sibTrans" cxnId="{B8ED743D-1EC1-4A1B-AA94-7620A6E824E8}">
      <dgm:prSet/>
      <dgm:spPr/>
      <dgm:t>
        <a:bodyPr/>
        <a:lstStyle/>
        <a:p>
          <a:endParaRPr lang="uk-UA" sz="2000"/>
        </a:p>
      </dgm:t>
    </dgm:pt>
    <dgm:pt modelId="{A7826A25-FB5D-4F19-87FE-B9001EDF28B8}">
      <dgm:prSet phldrT="[Текст]" custT="1">
        <dgm:style>
          <a:lnRef idx="0">
            <a:schemeClr val="accent2"/>
          </a:lnRef>
          <a:fillRef idx="3">
            <a:schemeClr val="accent2"/>
          </a:fillRef>
          <a:effectRef idx="3">
            <a:schemeClr val="accent2"/>
          </a:effectRef>
          <a:fontRef idx="minor">
            <a:schemeClr val="lt1"/>
          </a:fontRef>
        </dgm:style>
      </dgm:prSet>
      <dgm:spPr/>
      <dgm:t>
        <a:bodyPr/>
        <a:lstStyle/>
        <a:p>
          <a:r>
            <a:rPr lang="ru-RU" sz="2000" dirty="0"/>
            <a:t>контроль за </a:t>
          </a:r>
          <a:r>
            <a:rPr lang="ru-RU" sz="2000" dirty="0" err="1"/>
            <a:t>дотриманням</a:t>
          </a:r>
          <a:r>
            <a:rPr lang="ru-RU" sz="2000" dirty="0"/>
            <a:t> </a:t>
          </a:r>
          <a:r>
            <a:rPr lang="ru-RU" sz="2000" dirty="0" err="1"/>
            <a:t>академічної</a:t>
          </a:r>
          <a:r>
            <a:rPr lang="ru-RU" sz="2000" dirty="0"/>
            <a:t> </a:t>
          </a:r>
          <a:r>
            <a:rPr lang="ru-RU" sz="2000" dirty="0" err="1"/>
            <a:t>доброчесності</a:t>
          </a:r>
          <a:r>
            <a:rPr lang="ru-RU" sz="2000" dirty="0"/>
            <a:t> </a:t>
          </a:r>
          <a:r>
            <a:rPr lang="ru-RU" sz="2000" dirty="0" err="1"/>
            <a:t>здобувачами</a:t>
          </a:r>
          <a:r>
            <a:rPr lang="ru-RU" sz="2000" dirty="0"/>
            <a:t> </a:t>
          </a:r>
          <a:r>
            <a:rPr lang="ru-RU" sz="2000" dirty="0" err="1"/>
            <a:t>вищої</a:t>
          </a:r>
          <a:r>
            <a:rPr lang="ru-RU" sz="2000" dirty="0"/>
            <a:t> </a:t>
          </a:r>
          <a:r>
            <a:rPr lang="ru-RU" sz="2000" dirty="0" err="1"/>
            <a:t>освіти</a:t>
          </a:r>
          <a:r>
            <a:rPr lang="ru-RU" sz="2000" dirty="0"/>
            <a:t>;</a:t>
          </a:r>
          <a:endParaRPr lang="uk-UA" sz="2000" dirty="0"/>
        </a:p>
      </dgm:t>
    </dgm:pt>
    <dgm:pt modelId="{9D126EE9-6487-4D2D-AA8D-AB2C9807C7CA}" type="parTrans" cxnId="{A3ACD3E8-DA34-4F2B-9037-46FB57B7D0A8}">
      <dgm:prSet/>
      <dgm:spPr/>
      <dgm:t>
        <a:bodyPr/>
        <a:lstStyle/>
        <a:p>
          <a:endParaRPr lang="uk-UA" sz="2000"/>
        </a:p>
      </dgm:t>
    </dgm:pt>
    <dgm:pt modelId="{FC874D20-D90B-45E3-AEF7-94D2BF3DEF44}" type="sibTrans" cxnId="{A3ACD3E8-DA34-4F2B-9037-46FB57B7D0A8}">
      <dgm:prSet/>
      <dgm:spPr/>
      <dgm:t>
        <a:bodyPr/>
        <a:lstStyle/>
        <a:p>
          <a:endParaRPr lang="uk-UA" sz="2000"/>
        </a:p>
      </dgm:t>
    </dgm:pt>
    <dgm:pt modelId="{8652A189-DB48-4ACD-B4A6-BF811D1306BD}">
      <dgm:prSet>
        <dgm:style>
          <a:lnRef idx="0">
            <a:schemeClr val="accent2"/>
          </a:lnRef>
          <a:fillRef idx="3">
            <a:schemeClr val="accent2"/>
          </a:fillRef>
          <a:effectRef idx="3">
            <a:schemeClr val="accent2"/>
          </a:effectRef>
          <a:fontRef idx="minor">
            <a:schemeClr val="lt1"/>
          </a:fontRef>
        </dgm:style>
      </dgm:prSet>
      <dgm:spPr/>
      <dgm:t>
        <a:bodyPr/>
        <a:lstStyle/>
        <a:p>
          <a:r>
            <a:rPr lang="ru-RU" dirty="0" err="1"/>
            <a:t>об’єктивне</a:t>
          </a:r>
          <a:r>
            <a:rPr lang="ru-RU" dirty="0"/>
            <a:t> </a:t>
          </a:r>
          <a:r>
            <a:rPr lang="ru-RU" dirty="0" err="1"/>
            <a:t>оцінювання</a:t>
          </a:r>
          <a:r>
            <a:rPr lang="ru-RU" dirty="0"/>
            <a:t> </a:t>
          </a:r>
          <a:r>
            <a:rPr lang="ru-RU" dirty="0" err="1"/>
            <a:t>результатів</a:t>
          </a:r>
          <a:r>
            <a:rPr lang="ru-RU" dirty="0"/>
            <a:t> </a:t>
          </a:r>
          <a:r>
            <a:rPr lang="ru-RU" dirty="0" err="1"/>
            <a:t>навчання</a:t>
          </a:r>
          <a:r>
            <a:rPr lang="ru-RU" dirty="0"/>
            <a:t> </a:t>
          </a:r>
          <a:r>
            <a:rPr lang="ru-RU" dirty="0" err="1"/>
            <a:t>здобувачів</a:t>
          </a:r>
          <a:r>
            <a:rPr lang="ru-RU" dirty="0"/>
            <a:t> </a:t>
          </a:r>
          <a:r>
            <a:rPr lang="ru-RU" dirty="0" err="1"/>
            <a:t>вищої</a:t>
          </a:r>
          <a:r>
            <a:rPr lang="ru-RU" dirty="0"/>
            <a:t> </a:t>
          </a:r>
          <a:r>
            <a:rPr lang="ru-RU" dirty="0" err="1"/>
            <a:t>освіти</a:t>
          </a:r>
          <a:r>
            <a:rPr lang="ru-RU" dirty="0"/>
            <a:t>.</a:t>
          </a:r>
        </a:p>
      </dgm:t>
    </dgm:pt>
    <dgm:pt modelId="{AD67F3BC-190B-42FA-9CAA-EB60A13C6239}" type="parTrans" cxnId="{98B49EC2-1955-423E-A3FC-824140F0EE83}">
      <dgm:prSet/>
      <dgm:spPr/>
    </dgm:pt>
    <dgm:pt modelId="{2489940C-B98C-4660-975D-BC554480617F}" type="sibTrans" cxnId="{98B49EC2-1955-423E-A3FC-824140F0EE83}">
      <dgm:prSet/>
      <dgm:spPr/>
    </dgm:pt>
    <dgm:pt modelId="{B09A3514-EB2A-4E0F-86AE-668751B8D691}" type="pres">
      <dgm:prSet presAssocID="{831B38FC-B7CF-4A4D-AF84-253D20193E4F}" presName="linear" presStyleCnt="0">
        <dgm:presLayoutVars>
          <dgm:dir/>
          <dgm:animLvl val="lvl"/>
          <dgm:resizeHandles val="exact"/>
        </dgm:presLayoutVars>
      </dgm:prSet>
      <dgm:spPr/>
    </dgm:pt>
    <dgm:pt modelId="{1B8D3225-CD9E-4836-ACE4-C9B29010DFD1}" type="pres">
      <dgm:prSet presAssocID="{4FDF482E-143A-42C2-973B-87DD64A5268A}" presName="parentLin" presStyleCnt="0"/>
      <dgm:spPr/>
    </dgm:pt>
    <dgm:pt modelId="{5E248DBA-6CDB-438E-BCA3-3F9F49815C40}" type="pres">
      <dgm:prSet presAssocID="{4FDF482E-143A-42C2-973B-87DD64A5268A}" presName="parentLeftMargin" presStyleLbl="node1" presStyleIdx="0" presStyleCnt="5"/>
      <dgm:spPr/>
    </dgm:pt>
    <dgm:pt modelId="{3013DCA9-B8A8-46CF-B6B6-01136DA2D58F}" type="pres">
      <dgm:prSet presAssocID="{4FDF482E-143A-42C2-973B-87DD64A5268A}" presName="parentText" presStyleLbl="node1" presStyleIdx="0" presStyleCnt="5" custScaleX="142857">
        <dgm:presLayoutVars>
          <dgm:chMax val="0"/>
          <dgm:bulletEnabled val="1"/>
        </dgm:presLayoutVars>
      </dgm:prSet>
      <dgm:spPr/>
    </dgm:pt>
    <dgm:pt modelId="{1EB1D044-AD1E-47DE-9610-29C766B7B029}" type="pres">
      <dgm:prSet presAssocID="{4FDF482E-143A-42C2-973B-87DD64A5268A}" presName="negativeSpace" presStyleCnt="0"/>
      <dgm:spPr/>
    </dgm:pt>
    <dgm:pt modelId="{37450C2E-53BB-481B-A0B9-EE7A01171B07}" type="pres">
      <dgm:prSet presAssocID="{4FDF482E-143A-42C2-973B-87DD64A5268A}" presName="childText" presStyleLbl="conFgAcc1" presStyleIdx="0" presStyleCnt="5">
        <dgm:presLayoutVars>
          <dgm:bulletEnabled val="1"/>
        </dgm:presLayoutVars>
      </dgm:prSet>
      <dgm:spPr/>
    </dgm:pt>
    <dgm:pt modelId="{E4B692A3-E62F-4D52-8B9C-C9B2A6A2907E}" type="pres">
      <dgm:prSet presAssocID="{A743A387-2F63-49CA-8678-374DB340BF6E}" presName="spaceBetweenRectangles" presStyleCnt="0"/>
      <dgm:spPr/>
    </dgm:pt>
    <dgm:pt modelId="{4453538C-D7BC-4B04-B216-EB1C96EEE9D4}" type="pres">
      <dgm:prSet presAssocID="{4F9E7B76-DAAD-4BF5-A528-2F655BB294C3}" presName="parentLin" presStyleCnt="0"/>
      <dgm:spPr/>
    </dgm:pt>
    <dgm:pt modelId="{616A5F2D-BED1-434E-A7BC-74D0662EDC7D}" type="pres">
      <dgm:prSet presAssocID="{4F9E7B76-DAAD-4BF5-A528-2F655BB294C3}" presName="parentLeftMargin" presStyleLbl="node1" presStyleIdx="0" presStyleCnt="5"/>
      <dgm:spPr/>
    </dgm:pt>
    <dgm:pt modelId="{6C70C8FE-5E07-488F-8D72-33F9AE326D68}" type="pres">
      <dgm:prSet presAssocID="{4F9E7B76-DAAD-4BF5-A528-2F655BB294C3}" presName="parentText" presStyleLbl="node1" presStyleIdx="1" presStyleCnt="5" custScaleX="142857">
        <dgm:presLayoutVars>
          <dgm:chMax val="0"/>
          <dgm:bulletEnabled val="1"/>
        </dgm:presLayoutVars>
      </dgm:prSet>
      <dgm:spPr/>
    </dgm:pt>
    <dgm:pt modelId="{F67AA25C-C9A0-49E6-A29A-52AE6291E93C}" type="pres">
      <dgm:prSet presAssocID="{4F9E7B76-DAAD-4BF5-A528-2F655BB294C3}" presName="negativeSpace" presStyleCnt="0"/>
      <dgm:spPr/>
    </dgm:pt>
    <dgm:pt modelId="{F3004012-4C98-40FF-A3E9-384F34B6954A}" type="pres">
      <dgm:prSet presAssocID="{4F9E7B76-DAAD-4BF5-A528-2F655BB294C3}" presName="childText" presStyleLbl="conFgAcc1" presStyleIdx="1" presStyleCnt="5">
        <dgm:presLayoutVars>
          <dgm:bulletEnabled val="1"/>
        </dgm:presLayoutVars>
      </dgm:prSet>
      <dgm:spPr/>
    </dgm:pt>
    <dgm:pt modelId="{6493AB18-66B4-40F9-BF6D-033B57BA9AAC}" type="pres">
      <dgm:prSet presAssocID="{36619A4C-C6F9-467A-BC10-8F68EC1450F0}" presName="spaceBetweenRectangles" presStyleCnt="0"/>
      <dgm:spPr/>
    </dgm:pt>
    <dgm:pt modelId="{C2828C10-169C-4C4D-A8AD-57BB1B8D9DE3}" type="pres">
      <dgm:prSet presAssocID="{8C6EAE94-7E26-4FFB-9822-F88DA690AAE7}" presName="parentLin" presStyleCnt="0"/>
      <dgm:spPr/>
    </dgm:pt>
    <dgm:pt modelId="{206E17F0-EAE9-4D73-9DB6-CF3FF3705BA7}" type="pres">
      <dgm:prSet presAssocID="{8C6EAE94-7E26-4FFB-9822-F88DA690AAE7}" presName="parentLeftMargin" presStyleLbl="node1" presStyleIdx="1" presStyleCnt="5"/>
      <dgm:spPr/>
    </dgm:pt>
    <dgm:pt modelId="{5F373B62-7B5E-4B70-86AA-A546F3BEF944}" type="pres">
      <dgm:prSet presAssocID="{8C6EAE94-7E26-4FFB-9822-F88DA690AAE7}" presName="parentText" presStyleLbl="node1" presStyleIdx="2" presStyleCnt="5" custScaleX="142857">
        <dgm:presLayoutVars>
          <dgm:chMax val="0"/>
          <dgm:bulletEnabled val="1"/>
        </dgm:presLayoutVars>
      </dgm:prSet>
      <dgm:spPr/>
    </dgm:pt>
    <dgm:pt modelId="{22A60710-0361-41C3-92CB-702EE416EE38}" type="pres">
      <dgm:prSet presAssocID="{8C6EAE94-7E26-4FFB-9822-F88DA690AAE7}" presName="negativeSpace" presStyleCnt="0"/>
      <dgm:spPr/>
    </dgm:pt>
    <dgm:pt modelId="{46A4FEC9-AEB6-4EF4-A7C5-E8449334E783}" type="pres">
      <dgm:prSet presAssocID="{8C6EAE94-7E26-4FFB-9822-F88DA690AAE7}" presName="childText" presStyleLbl="conFgAcc1" presStyleIdx="2" presStyleCnt="5">
        <dgm:presLayoutVars>
          <dgm:bulletEnabled val="1"/>
        </dgm:presLayoutVars>
      </dgm:prSet>
      <dgm:spPr/>
    </dgm:pt>
    <dgm:pt modelId="{C37E1C7A-7196-4A86-8AAD-6F90FB18AF2A}" type="pres">
      <dgm:prSet presAssocID="{DF5FB0AA-98DB-415F-A315-29BEAFC3CB18}" presName="spaceBetweenRectangles" presStyleCnt="0"/>
      <dgm:spPr/>
    </dgm:pt>
    <dgm:pt modelId="{FAE5E048-D7DE-41D4-AE19-AF62CDFCAC18}" type="pres">
      <dgm:prSet presAssocID="{A7826A25-FB5D-4F19-87FE-B9001EDF28B8}" presName="parentLin" presStyleCnt="0"/>
      <dgm:spPr/>
    </dgm:pt>
    <dgm:pt modelId="{D92727D9-3E6C-40E6-AEDF-03761C9A501B}" type="pres">
      <dgm:prSet presAssocID="{A7826A25-FB5D-4F19-87FE-B9001EDF28B8}" presName="parentLeftMargin" presStyleLbl="node1" presStyleIdx="2" presStyleCnt="5"/>
      <dgm:spPr/>
    </dgm:pt>
    <dgm:pt modelId="{B019717F-B22E-4937-93B6-40BD07A81928}" type="pres">
      <dgm:prSet presAssocID="{A7826A25-FB5D-4F19-87FE-B9001EDF28B8}" presName="parentText" presStyleLbl="node1" presStyleIdx="3" presStyleCnt="5" custScaleX="142857">
        <dgm:presLayoutVars>
          <dgm:chMax val="0"/>
          <dgm:bulletEnabled val="1"/>
        </dgm:presLayoutVars>
      </dgm:prSet>
      <dgm:spPr/>
    </dgm:pt>
    <dgm:pt modelId="{09E83066-C761-4082-A0DC-0B0097D8C829}" type="pres">
      <dgm:prSet presAssocID="{A7826A25-FB5D-4F19-87FE-B9001EDF28B8}" presName="negativeSpace" presStyleCnt="0"/>
      <dgm:spPr/>
    </dgm:pt>
    <dgm:pt modelId="{E939D877-CB05-4562-8FDB-91508F22AFF7}" type="pres">
      <dgm:prSet presAssocID="{A7826A25-FB5D-4F19-87FE-B9001EDF28B8}" presName="childText" presStyleLbl="conFgAcc1" presStyleIdx="3" presStyleCnt="5">
        <dgm:presLayoutVars>
          <dgm:bulletEnabled val="1"/>
        </dgm:presLayoutVars>
      </dgm:prSet>
      <dgm:spPr/>
    </dgm:pt>
    <dgm:pt modelId="{AC0716A1-25C5-4385-9A99-19E4CAEA8479}" type="pres">
      <dgm:prSet presAssocID="{FC874D20-D90B-45E3-AEF7-94D2BF3DEF44}" presName="spaceBetweenRectangles" presStyleCnt="0"/>
      <dgm:spPr/>
    </dgm:pt>
    <dgm:pt modelId="{157C4F08-65DC-436A-AA4F-37CB839F40E5}" type="pres">
      <dgm:prSet presAssocID="{8652A189-DB48-4ACD-B4A6-BF811D1306BD}" presName="parentLin" presStyleCnt="0"/>
      <dgm:spPr/>
    </dgm:pt>
    <dgm:pt modelId="{765D1B2D-1A9E-42D2-BE30-FE177DCFAEBD}" type="pres">
      <dgm:prSet presAssocID="{8652A189-DB48-4ACD-B4A6-BF811D1306BD}" presName="parentLeftMargin" presStyleLbl="node1" presStyleIdx="3" presStyleCnt="5"/>
      <dgm:spPr/>
    </dgm:pt>
    <dgm:pt modelId="{4F76AAF2-B5C5-40E3-A2EF-BC9B72919CD9}" type="pres">
      <dgm:prSet presAssocID="{8652A189-DB48-4ACD-B4A6-BF811D1306BD}" presName="parentText" presStyleLbl="node1" presStyleIdx="4" presStyleCnt="5" custScaleX="142857">
        <dgm:presLayoutVars>
          <dgm:chMax val="0"/>
          <dgm:bulletEnabled val="1"/>
        </dgm:presLayoutVars>
      </dgm:prSet>
      <dgm:spPr/>
    </dgm:pt>
    <dgm:pt modelId="{64DE1EC6-6724-42D5-A5C4-F588282F9764}" type="pres">
      <dgm:prSet presAssocID="{8652A189-DB48-4ACD-B4A6-BF811D1306BD}" presName="negativeSpace" presStyleCnt="0"/>
      <dgm:spPr/>
    </dgm:pt>
    <dgm:pt modelId="{E36F93A3-F8C3-4F25-BE5C-0F4E9D703D9E}" type="pres">
      <dgm:prSet presAssocID="{8652A189-DB48-4ACD-B4A6-BF811D1306BD}" presName="childText" presStyleLbl="conFgAcc1" presStyleIdx="4" presStyleCnt="5">
        <dgm:presLayoutVars>
          <dgm:bulletEnabled val="1"/>
        </dgm:presLayoutVars>
      </dgm:prSet>
      <dgm:spPr/>
    </dgm:pt>
  </dgm:ptLst>
  <dgm:cxnLst>
    <dgm:cxn modelId="{3A3F0109-623E-413D-8A05-AA96439BA8F5}" type="presOf" srcId="{8C6EAE94-7E26-4FFB-9822-F88DA690AAE7}" destId="{5F373B62-7B5E-4B70-86AA-A546F3BEF944}" srcOrd="1" destOrd="0" presId="urn:microsoft.com/office/officeart/2005/8/layout/list1"/>
    <dgm:cxn modelId="{A4691318-6C85-4917-A996-BEEF3BC4BCAD}" type="presOf" srcId="{4FDF482E-143A-42C2-973B-87DD64A5268A}" destId="{3013DCA9-B8A8-46CF-B6B6-01136DA2D58F}" srcOrd="1" destOrd="0" presId="urn:microsoft.com/office/officeart/2005/8/layout/list1"/>
    <dgm:cxn modelId="{3B3C7F31-E8A0-4CE5-933D-3316A8488E52}" type="presOf" srcId="{8652A189-DB48-4ACD-B4A6-BF811D1306BD}" destId="{4F76AAF2-B5C5-40E3-A2EF-BC9B72919CD9}" srcOrd="1" destOrd="0" presId="urn:microsoft.com/office/officeart/2005/8/layout/list1"/>
    <dgm:cxn modelId="{B8ED743D-1EC1-4A1B-AA94-7620A6E824E8}" srcId="{831B38FC-B7CF-4A4D-AF84-253D20193E4F}" destId="{8C6EAE94-7E26-4FFB-9822-F88DA690AAE7}" srcOrd="2" destOrd="0" parTransId="{03443BE8-C335-485C-A263-B184B38B145B}" sibTransId="{DF5FB0AA-98DB-415F-A315-29BEAFC3CB18}"/>
    <dgm:cxn modelId="{2AD71550-090E-40DD-8CFB-E63571E9E996}" type="presOf" srcId="{4FDF482E-143A-42C2-973B-87DD64A5268A}" destId="{5E248DBA-6CDB-438E-BCA3-3F9F49815C40}" srcOrd="0" destOrd="0" presId="urn:microsoft.com/office/officeart/2005/8/layout/list1"/>
    <dgm:cxn modelId="{CDB3668F-5C96-4066-97E2-F8476121844C}" type="presOf" srcId="{A7826A25-FB5D-4F19-87FE-B9001EDF28B8}" destId="{D92727D9-3E6C-40E6-AEDF-03761C9A501B}" srcOrd="0" destOrd="0" presId="urn:microsoft.com/office/officeart/2005/8/layout/list1"/>
    <dgm:cxn modelId="{1449E49C-D802-4B2D-91A1-79988A5D9DAD}" srcId="{831B38FC-B7CF-4A4D-AF84-253D20193E4F}" destId="{4FDF482E-143A-42C2-973B-87DD64A5268A}" srcOrd="0" destOrd="0" parTransId="{E1346476-244A-433C-BCBF-EF15A504A5A9}" sibTransId="{A743A387-2F63-49CA-8678-374DB340BF6E}"/>
    <dgm:cxn modelId="{C806969F-0027-4A26-B423-BAF0B8F8A43F}" type="presOf" srcId="{831B38FC-B7CF-4A4D-AF84-253D20193E4F}" destId="{B09A3514-EB2A-4E0F-86AE-668751B8D691}" srcOrd="0" destOrd="0" presId="urn:microsoft.com/office/officeart/2005/8/layout/list1"/>
    <dgm:cxn modelId="{9DD29EBD-BF51-412B-A0B1-DDA62536A610}" type="presOf" srcId="{8C6EAE94-7E26-4FFB-9822-F88DA690AAE7}" destId="{206E17F0-EAE9-4D73-9DB6-CF3FF3705BA7}" srcOrd="0" destOrd="0" presId="urn:microsoft.com/office/officeart/2005/8/layout/list1"/>
    <dgm:cxn modelId="{98B49EC2-1955-423E-A3FC-824140F0EE83}" srcId="{831B38FC-B7CF-4A4D-AF84-253D20193E4F}" destId="{8652A189-DB48-4ACD-B4A6-BF811D1306BD}" srcOrd="4" destOrd="0" parTransId="{AD67F3BC-190B-42FA-9CAA-EB60A13C6239}" sibTransId="{2489940C-B98C-4660-975D-BC554480617F}"/>
    <dgm:cxn modelId="{07D06ECA-86B6-44B6-91A1-73515F6C824E}" type="presOf" srcId="{A7826A25-FB5D-4F19-87FE-B9001EDF28B8}" destId="{B019717F-B22E-4937-93B6-40BD07A81928}" srcOrd="1" destOrd="0" presId="urn:microsoft.com/office/officeart/2005/8/layout/list1"/>
    <dgm:cxn modelId="{444F52D1-4F57-46EE-B37B-8927BB872B97}" type="presOf" srcId="{4F9E7B76-DAAD-4BF5-A528-2F655BB294C3}" destId="{6C70C8FE-5E07-488F-8D72-33F9AE326D68}" srcOrd="1" destOrd="0" presId="urn:microsoft.com/office/officeart/2005/8/layout/list1"/>
    <dgm:cxn modelId="{93DAEBD4-BE82-4EE1-96C4-3D5CD1732108}" type="presOf" srcId="{4F9E7B76-DAAD-4BF5-A528-2F655BB294C3}" destId="{616A5F2D-BED1-434E-A7BC-74D0662EDC7D}" srcOrd="0" destOrd="0" presId="urn:microsoft.com/office/officeart/2005/8/layout/list1"/>
    <dgm:cxn modelId="{C77F3AE1-B1A6-4AE1-8EF2-B72ED222445E}" srcId="{831B38FC-B7CF-4A4D-AF84-253D20193E4F}" destId="{4F9E7B76-DAAD-4BF5-A528-2F655BB294C3}" srcOrd="1" destOrd="0" parTransId="{62586141-06D4-4DD1-AB86-D2E118D7C64A}" sibTransId="{36619A4C-C6F9-467A-BC10-8F68EC1450F0}"/>
    <dgm:cxn modelId="{A3ACD3E8-DA34-4F2B-9037-46FB57B7D0A8}" srcId="{831B38FC-B7CF-4A4D-AF84-253D20193E4F}" destId="{A7826A25-FB5D-4F19-87FE-B9001EDF28B8}" srcOrd="3" destOrd="0" parTransId="{9D126EE9-6487-4D2D-AA8D-AB2C9807C7CA}" sibTransId="{FC874D20-D90B-45E3-AEF7-94D2BF3DEF44}"/>
    <dgm:cxn modelId="{B4E1AAEB-12A0-4F4A-AEDB-462464EC1DA3}" type="presOf" srcId="{8652A189-DB48-4ACD-B4A6-BF811D1306BD}" destId="{765D1B2D-1A9E-42D2-BE30-FE177DCFAEBD}" srcOrd="0" destOrd="0" presId="urn:microsoft.com/office/officeart/2005/8/layout/list1"/>
    <dgm:cxn modelId="{DFC4DA8A-BD0E-4E5D-BC27-7D7CB1647F8B}" type="presParOf" srcId="{B09A3514-EB2A-4E0F-86AE-668751B8D691}" destId="{1B8D3225-CD9E-4836-ACE4-C9B29010DFD1}" srcOrd="0" destOrd="0" presId="urn:microsoft.com/office/officeart/2005/8/layout/list1"/>
    <dgm:cxn modelId="{E45F1B30-03FC-49A3-BC77-6C0E7A9C2D98}" type="presParOf" srcId="{1B8D3225-CD9E-4836-ACE4-C9B29010DFD1}" destId="{5E248DBA-6CDB-438E-BCA3-3F9F49815C40}" srcOrd="0" destOrd="0" presId="urn:microsoft.com/office/officeart/2005/8/layout/list1"/>
    <dgm:cxn modelId="{1E2A4CF6-8B0C-4DD3-AE74-B50752DCBB58}" type="presParOf" srcId="{1B8D3225-CD9E-4836-ACE4-C9B29010DFD1}" destId="{3013DCA9-B8A8-46CF-B6B6-01136DA2D58F}" srcOrd="1" destOrd="0" presId="urn:microsoft.com/office/officeart/2005/8/layout/list1"/>
    <dgm:cxn modelId="{B4571AD1-B65B-4973-ACAA-ECE7A63FD8E0}" type="presParOf" srcId="{B09A3514-EB2A-4E0F-86AE-668751B8D691}" destId="{1EB1D044-AD1E-47DE-9610-29C766B7B029}" srcOrd="1" destOrd="0" presId="urn:microsoft.com/office/officeart/2005/8/layout/list1"/>
    <dgm:cxn modelId="{DE3D1047-86C8-4B54-9F82-FA96059375AC}" type="presParOf" srcId="{B09A3514-EB2A-4E0F-86AE-668751B8D691}" destId="{37450C2E-53BB-481B-A0B9-EE7A01171B07}" srcOrd="2" destOrd="0" presId="urn:microsoft.com/office/officeart/2005/8/layout/list1"/>
    <dgm:cxn modelId="{F2E8A9E5-614A-4112-AC4F-F9C64139FE6F}" type="presParOf" srcId="{B09A3514-EB2A-4E0F-86AE-668751B8D691}" destId="{E4B692A3-E62F-4D52-8B9C-C9B2A6A2907E}" srcOrd="3" destOrd="0" presId="urn:microsoft.com/office/officeart/2005/8/layout/list1"/>
    <dgm:cxn modelId="{2A6754D4-9EC4-49DC-9552-E92E71E87AFD}" type="presParOf" srcId="{B09A3514-EB2A-4E0F-86AE-668751B8D691}" destId="{4453538C-D7BC-4B04-B216-EB1C96EEE9D4}" srcOrd="4" destOrd="0" presId="urn:microsoft.com/office/officeart/2005/8/layout/list1"/>
    <dgm:cxn modelId="{14F72FDA-178B-459E-BE74-FC1FAEA860CB}" type="presParOf" srcId="{4453538C-D7BC-4B04-B216-EB1C96EEE9D4}" destId="{616A5F2D-BED1-434E-A7BC-74D0662EDC7D}" srcOrd="0" destOrd="0" presId="urn:microsoft.com/office/officeart/2005/8/layout/list1"/>
    <dgm:cxn modelId="{092D21E7-97BC-4B49-BCBD-59A7CF1267DE}" type="presParOf" srcId="{4453538C-D7BC-4B04-B216-EB1C96EEE9D4}" destId="{6C70C8FE-5E07-488F-8D72-33F9AE326D68}" srcOrd="1" destOrd="0" presId="urn:microsoft.com/office/officeart/2005/8/layout/list1"/>
    <dgm:cxn modelId="{59E082AD-281F-4104-8C77-CEAE87236389}" type="presParOf" srcId="{B09A3514-EB2A-4E0F-86AE-668751B8D691}" destId="{F67AA25C-C9A0-49E6-A29A-52AE6291E93C}" srcOrd="5" destOrd="0" presId="urn:microsoft.com/office/officeart/2005/8/layout/list1"/>
    <dgm:cxn modelId="{D7BDEC99-D26F-4C42-8C68-83934E397E52}" type="presParOf" srcId="{B09A3514-EB2A-4E0F-86AE-668751B8D691}" destId="{F3004012-4C98-40FF-A3E9-384F34B6954A}" srcOrd="6" destOrd="0" presId="urn:microsoft.com/office/officeart/2005/8/layout/list1"/>
    <dgm:cxn modelId="{EB03FDE9-5599-44AF-B2A2-5C0305A2E16A}" type="presParOf" srcId="{B09A3514-EB2A-4E0F-86AE-668751B8D691}" destId="{6493AB18-66B4-40F9-BF6D-033B57BA9AAC}" srcOrd="7" destOrd="0" presId="urn:microsoft.com/office/officeart/2005/8/layout/list1"/>
    <dgm:cxn modelId="{0B3A8A1A-C0ED-4F5A-979F-E7EE548027A2}" type="presParOf" srcId="{B09A3514-EB2A-4E0F-86AE-668751B8D691}" destId="{C2828C10-169C-4C4D-A8AD-57BB1B8D9DE3}" srcOrd="8" destOrd="0" presId="urn:microsoft.com/office/officeart/2005/8/layout/list1"/>
    <dgm:cxn modelId="{6531E6E2-279C-482F-B6FE-B09968D9BEE4}" type="presParOf" srcId="{C2828C10-169C-4C4D-A8AD-57BB1B8D9DE3}" destId="{206E17F0-EAE9-4D73-9DB6-CF3FF3705BA7}" srcOrd="0" destOrd="0" presId="urn:microsoft.com/office/officeart/2005/8/layout/list1"/>
    <dgm:cxn modelId="{CE37CF49-939A-46D3-AD1F-CBD390F53E00}" type="presParOf" srcId="{C2828C10-169C-4C4D-A8AD-57BB1B8D9DE3}" destId="{5F373B62-7B5E-4B70-86AA-A546F3BEF944}" srcOrd="1" destOrd="0" presId="urn:microsoft.com/office/officeart/2005/8/layout/list1"/>
    <dgm:cxn modelId="{39C02E20-16FC-4DB8-9715-9C3C277EC64C}" type="presParOf" srcId="{B09A3514-EB2A-4E0F-86AE-668751B8D691}" destId="{22A60710-0361-41C3-92CB-702EE416EE38}" srcOrd="9" destOrd="0" presId="urn:microsoft.com/office/officeart/2005/8/layout/list1"/>
    <dgm:cxn modelId="{148D2BDA-6C19-41C1-A0C0-0AF56268D715}" type="presParOf" srcId="{B09A3514-EB2A-4E0F-86AE-668751B8D691}" destId="{46A4FEC9-AEB6-4EF4-A7C5-E8449334E783}" srcOrd="10" destOrd="0" presId="urn:microsoft.com/office/officeart/2005/8/layout/list1"/>
    <dgm:cxn modelId="{330676BB-06BD-488E-9B7F-6028C285E632}" type="presParOf" srcId="{B09A3514-EB2A-4E0F-86AE-668751B8D691}" destId="{C37E1C7A-7196-4A86-8AAD-6F90FB18AF2A}" srcOrd="11" destOrd="0" presId="urn:microsoft.com/office/officeart/2005/8/layout/list1"/>
    <dgm:cxn modelId="{B5E62538-3709-4ACE-800D-DE790A3601F1}" type="presParOf" srcId="{B09A3514-EB2A-4E0F-86AE-668751B8D691}" destId="{FAE5E048-D7DE-41D4-AE19-AF62CDFCAC18}" srcOrd="12" destOrd="0" presId="urn:microsoft.com/office/officeart/2005/8/layout/list1"/>
    <dgm:cxn modelId="{93E05767-FE61-4832-8A24-F8100853A374}" type="presParOf" srcId="{FAE5E048-D7DE-41D4-AE19-AF62CDFCAC18}" destId="{D92727D9-3E6C-40E6-AEDF-03761C9A501B}" srcOrd="0" destOrd="0" presId="urn:microsoft.com/office/officeart/2005/8/layout/list1"/>
    <dgm:cxn modelId="{276E05F9-D5FD-42F9-A4F1-5E6E9D1C8251}" type="presParOf" srcId="{FAE5E048-D7DE-41D4-AE19-AF62CDFCAC18}" destId="{B019717F-B22E-4937-93B6-40BD07A81928}" srcOrd="1" destOrd="0" presId="urn:microsoft.com/office/officeart/2005/8/layout/list1"/>
    <dgm:cxn modelId="{7488DB55-3264-4E54-8E2F-A876226CE774}" type="presParOf" srcId="{B09A3514-EB2A-4E0F-86AE-668751B8D691}" destId="{09E83066-C761-4082-A0DC-0B0097D8C829}" srcOrd="13" destOrd="0" presId="urn:microsoft.com/office/officeart/2005/8/layout/list1"/>
    <dgm:cxn modelId="{FD9855E1-274B-4A86-B068-C22D0A9A7FAF}" type="presParOf" srcId="{B09A3514-EB2A-4E0F-86AE-668751B8D691}" destId="{E939D877-CB05-4562-8FDB-91508F22AFF7}" srcOrd="14" destOrd="0" presId="urn:microsoft.com/office/officeart/2005/8/layout/list1"/>
    <dgm:cxn modelId="{933E8CD8-F3BD-4EA7-9E4A-E8927550770D}" type="presParOf" srcId="{B09A3514-EB2A-4E0F-86AE-668751B8D691}" destId="{AC0716A1-25C5-4385-9A99-19E4CAEA8479}" srcOrd="15" destOrd="0" presId="urn:microsoft.com/office/officeart/2005/8/layout/list1"/>
    <dgm:cxn modelId="{C194F431-0589-4FC7-AC6E-52C5AAF1160A}" type="presParOf" srcId="{B09A3514-EB2A-4E0F-86AE-668751B8D691}" destId="{157C4F08-65DC-436A-AA4F-37CB839F40E5}" srcOrd="16" destOrd="0" presId="urn:microsoft.com/office/officeart/2005/8/layout/list1"/>
    <dgm:cxn modelId="{843F5D42-411E-4D82-B40E-F55E1CD0CA22}" type="presParOf" srcId="{157C4F08-65DC-436A-AA4F-37CB839F40E5}" destId="{765D1B2D-1A9E-42D2-BE30-FE177DCFAEBD}" srcOrd="0" destOrd="0" presId="urn:microsoft.com/office/officeart/2005/8/layout/list1"/>
    <dgm:cxn modelId="{0CCCA905-D6C1-4483-924B-5A9769E2C313}" type="presParOf" srcId="{157C4F08-65DC-436A-AA4F-37CB839F40E5}" destId="{4F76AAF2-B5C5-40E3-A2EF-BC9B72919CD9}" srcOrd="1" destOrd="0" presId="urn:microsoft.com/office/officeart/2005/8/layout/list1"/>
    <dgm:cxn modelId="{8F58198C-AB73-4AFD-8E1B-454AD17F8B90}" type="presParOf" srcId="{B09A3514-EB2A-4E0F-86AE-668751B8D691}" destId="{64DE1EC6-6724-42D5-A5C4-F588282F9764}" srcOrd="17" destOrd="0" presId="urn:microsoft.com/office/officeart/2005/8/layout/list1"/>
    <dgm:cxn modelId="{771011C6-A2B7-44CC-AEFE-6B354DC891C6}" type="presParOf" srcId="{B09A3514-EB2A-4E0F-86AE-668751B8D691}" destId="{E36F93A3-F8C3-4F25-BE5C-0F4E9D703D9E}"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1397539-6B4A-4194-AFFD-03AACD69FAF5}" type="doc">
      <dgm:prSet loTypeId="urn:microsoft.com/office/officeart/2008/layout/VerticalCurvedList" loCatId="list" qsTypeId="urn:microsoft.com/office/officeart/2005/8/quickstyle/simple3" qsCatId="simple" csTypeId="urn:microsoft.com/office/officeart/2005/8/colors/accent2_2" csCatId="accent2" phldr="1"/>
      <dgm:spPr/>
      <dgm:t>
        <a:bodyPr/>
        <a:lstStyle/>
        <a:p>
          <a:endParaRPr lang="ru-RU"/>
        </a:p>
      </dgm:t>
    </dgm:pt>
    <dgm:pt modelId="{BB8EB177-B37F-4F77-BF49-FAE5F7233C39}">
      <dgm:prSet phldrT="[Текст]"/>
      <dgm:spPr/>
      <dgm:t>
        <a:bodyPr/>
        <a:lstStyle/>
        <a:p>
          <a:r>
            <a:rPr lang="uk-UA" noProof="0" dirty="0"/>
            <a:t>дотримання норм законодавства про авторське право і суміжні права</a:t>
          </a:r>
          <a:r>
            <a:rPr lang="ru-RU" dirty="0"/>
            <a:t>;</a:t>
          </a:r>
        </a:p>
      </dgm:t>
    </dgm:pt>
    <dgm:pt modelId="{C7F42674-A7C0-45BC-B771-0AEA2BBBFF39}" type="parTrans" cxnId="{73D20DC5-FD73-4841-A594-1D0284513AC3}">
      <dgm:prSet/>
      <dgm:spPr/>
      <dgm:t>
        <a:bodyPr/>
        <a:lstStyle/>
        <a:p>
          <a:endParaRPr lang="ru-RU"/>
        </a:p>
      </dgm:t>
    </dgm:pt>
    <dgm:pt modelId="{157106AF-D2FF-4004-9974-3BBF359F5B61}" type="sibTrans" cxnId="{73D20DC5-FD73-4841-A594-1D0284513AC3}">
      <dgm:prSet/>
      <dgm:spPr/>
      <dgm:t>
        <a:bodyPr/>
        <a:lstStyle/>
        <a:p>
          <a:endParaRPr lang="ru-RU"/>
        </a:p>
      </dgm:t>
    </dgm:pt>
    <dgm:pt modelId="{BF83994F-0B0D-44FE-AD3E-A98F7D1D3447}">
      <dgm:prSet phldrT="[Текст]"/>
      <dgm:spPr/>
      <dgm:t>
        <a:bodyPr/>
        <a:lstStyle/>
        <a:p>
          <a:r>
            <a:rPr lang="uk-UA" noProof="0" dirty="0"/>
            <a:t>посилання на джерела інформації у разі використання ідей, розробок, тверджень, відомостей;</a:t>
          </a:r>
        </a:p>
      </dgm:t>
    </dgm:pt>
    <dgm:pt modelId="{916C0833-E706-4FF1-AE94-D74B197F0EC0}" type="parTrans" cxnId="{507CBA50-BF01-4F3A-8231-123377C090C6}">
      <dgm:prSet/>
      <dgm:spPr/>
      <dgm:t>
        <a:bodyPr/>
        <a:lstStyle/>
        <a:p>
          <a:endParaRPr lang="ru-RU"/>
        </a:p>
      </dgm:t>
    </dgm:pt>
    <dgm:pt modelId="{5EA626EA-26D0-468C-B716-6369601AB1DF}" type="sibTrans" cxnId="{507CBA50-BF01-4F3A-8231-123377C090C6}">
      <dgm:prSet/>
      <dgm:spPr/>
      <dgm:t>
        <a:bodyPr/>
        <a:lstStyle/>
        <a:p>
          <a:endParaRPr lang="ru-RU"/>
        </a:p>
      </dgm:t>
    </dgm:pt>
    <dgm:pt modelId="{9529DFA5-FC91-412C-8BD4-FFAE894AC460}">
      <dgm:prSet phldrT="[Текст]"/>
      <dgm:spPr/>
      <dgm:t>
        <a:bodyPr/>
        <a:lstStyle/>
        <a:p>
          <a:r>
            <a:rPr lang="uk-UA" noProof="0" dirty="0"/>
            <a:t>самостійне виконання завдань поточного та підсумкового контролю результатів навчання (для осіб з особливими освітніми потребами ця вимога застосовується з урахуванням їхніх індивідуальних потреб і можливостей).</a:t>
          </a:r>
        </a:p>
      </dgm:t>
    </dgm:pt>
    <dgm:pt modelId="{8C8A797E-6BDB-4EE3-9B4C-53E4CDBEBA7B}" type="parTrans" cxnId="{D7FD0049-EFEF-4FD3-8DE4-8E02C420E936}">
      <dgm:prSet/>
      <dgm:spPr/>
      <dgm:t>
        <a:bodyPr/>
        <a:lstStyle/>
        <a:p>
          <a:endParaRPr lang="ru-RU"/>
        </a:p>
      </dgm:t>
    </dgm:pt>
    <dgm:pt modelId="{8153ECF8-1F22-4105-A833-39EB1003645C}" type="sibTrans" cxnId="{D7FD0049-EFEF-4FD3-8DE4-8E02C420E936}">
      <dgm:prSet/>
      <dgm:spPr/>
      <dgm:t>
        <a:bodyPr/>
        <a:lstStyle/>
        <a:p>
          <a:endParaRPr lang="ru-RU"/>
        </a:p>
      </dgm:t>
    </dgm:pt>
    <dgm:pt modelId="{7DB47922-CE08-48F5-BD9C-44F210D57EB2}">
      <dgm:prSet/>
      <dgm:spPr/>
      <dgm:t>
        <a:bodyPr/>
        <a:lstStyle/>
        <a:p>
          <a:r>
            <a:rPr lang="uk-UA" noProof="0" dirty="0"/>
            <a:t>надання достовірної інформації про результати власної навчальної, наукової, творчої діяльності, використані методики досліджень і джерела інформації</a:t>
          </a:r>
          <a:r>
            <a:rPr lang="ru-RU" dirty="0"/>
            <a:t>;</a:t>
          </a:r>
        </a:p>
      </dgm:t>
    </dgm:pt>
    <dgm:pt modelId="{C232420E-89A2-4609-A657-3B5EDE485660}" type="parTrans" cxnId="{0AB7CB92-47D0-47F8-BEEB-C4C44B562CBD}">
      <dgm:prSet/>
      <dgm:spPr/>
      <dgm:t>
        <a:bodyPr/>
        <a:lstStyle/>
        <a:p>
          <a:endParaRPr lang="ru-RU"/>
        </a:p>
      </dgm:t>
    </dgm:pt>
    <dgm:pt modelId="{A8C9495E-A1E1-47D8-AA3C-6B43A1B0FB13}" type="sibTrans" cxnId="{0AB7CB92-47D0-47F8-BEEB-C4C44B562CBD}">
      <dgm:prSet/>
      <dgm:spPr/>
      <dgm:t>
        <a:bodyPr/>
        <a:lstStyle/>
        <a:p>
          <a:endParaRPr lang="ru-RU"/>
        </a:p>
      </dgm:t>
    </dgm:pt>
    <dgm:pt modelId="{AF86D905-ED52-432D-8CA0-256B11C0D206}" type="pres">
      <dgm:prSet presAssocID="{71397539-6B4A-4194-AFFD-03AACD69FAF5}" presName="Name0" presStyleCnt="0">
        <dgm:presLayoutVars>
          <dgm:chMax val="7"/>
          <dgm:chPref val="7"/>
          <dgm:dir/>
        </dgm:presLayoutVars>
      </dgm:prSet>
      <dgm:spPr/>
    </dgm:pt>
    <dgm:pt modelId="{EF5074D6-CC0A-4230-B17D-C91AB7503832}" type="pres">
      <dgm:prSet presAssocID="{71397539-6B4A-4194-AFFD-03AACD69FAF5}" presName="Name1" presStyleCnt="0"/>
      <dgm:spPr/>
    </dgm:pt>
    <dgm:pt modelId="{85CC02EA-5D11-4DD9-91CA-6FC59EF8989A}" type="pres">
      <dgm:prSet presAssocID="{71397539-6B4A-4194-AFFD-03AACD69FAF5}" presName="cycle" presStyleCnt="0"/>
      <dgm:spPr/>
    </dgm:pt>
    <dgm:pt modelId="{CBFE220F-509E-4658-8D8B-B7F9E189CA33}" type="pres">
      <dgm:prSet presAssocID="{71397539-6B4A-4194-AFFD-03AACD69FAF5}" presName="srcNode" presStyleLbl="node1" presStyleIdx="0" presStyleCnt="4"/>
      <dgm:spPr/>
    </dgm:pt>
    <dgm:pt modelId="{D42B5182-250E-4CEF-8855-C7A1BDCB7140}" type="pres">
      <dgm:prSet presAssocID="{71397539-6B4A-4194-AFFD-03AACD69FAF5}" presName="conn" presStyleLbl="parChTrans1D2" presStyleIdx="0" presStyleCnt="1"/>
      <dgm:spPr/>
    </dgm:pt>
    <dgm:pt modelId="{8F1682F7-C446-4312-A605-DB648D91FFC6}" type="pres">
      <dgm:prSet presAssocID="{71397539-6B4A-4194-AFFD-03AACD69FAF5}" presName="extraNode" presStyleLbl="node1" presStyleIdx="0" presStyleCnt="4"/>
      <dgm:spPr/>
    </dgm:pt>
    <dgm:pt modelId="{9871327C-0D6A-4A62-844F-681AC80E2B1D}" type="pres">
      <dgm:prSet presAssocID="{71397539-6B4A-4194-AFFD-03AACD69FAF5}" presName="dstNode" presStyleLbl="node1" presStyleIdx="0" presStyleCnt="4"/>
      <dgm:spPr/>
    </dgm:pt>
    <dgm:pt modelId="{C633A7BC-EC08-4CD1-8FB7-4EA3CA90D005}" type="pres">
      <dgm:prSet presAssocID="{BB8EB177-B37F-4F77-BF49-FAE5F7233C39}" presName="text_1" presStyleLbl="node1" presStyleIdx="0" presStyleCnt="4">
        <dgm:presLayoutVars>
          <dgm:bulletEnabled val="1"/>
        </dgm:presLayoutVars>
      </dgm:prSet>
      <dgm:spPr/>
    </dgm:pt>
    <dgm:pt modelId="{1D3D3588-AC1D-4A8A-98BD-2E23CE002992}" type="pres">
      <dgm:prSet presAssocID="{BB8EB177-B37F-4F77-BF49-FAE5F7233C39}" presName="accent_1" presStyleCnt="0"/>
      <dgm:spPr/>
    </dgm:pt>
    <dgm:pt modelId="{B464FA10-1072-436B-8E5A-7267D71D968E}" type="pres">
      <dgm:prSet presAssocID="{BB8EB177-B37F-4F77-BF49-FAE5F7233C39}" presName="accentRepeatNode" presStyleLbl="solidFgAcc1" presStyleIdx="0" presStyleCnt="4"/>
      <dgm:spPr/>
    </dgm:pt>
    <dgm:pt modelId="{E4F06AFB-3DA0-461F-9B70-1E066E08804C}" type="pres">
      <dgm:prSet presAssocID="{BF83994F-0B0D-44FE-AD3E-A98F7D1D3447}" presName="text_2" presStyleLbl="node1" presStyleIdx="1" presStyleCnt="4">
        <dgm:presLayoutVars>
          <dgm:bulletEnabled val="1"/>
        </dgm:presLayoutVars>
      </dgm:prSet>
      <dgm:spPr/>
    </dgm:pt>
    <dgm:pt modelId="{C505DD04-B2AF-41ED-840E-29EEA2AE52D0}" type="pres">
      <dgm:prSet presAssocID="{BF83994F-0B0D-44FE-AD3E-A98F7D1D3447}" presName="accent_2" presStyleCnt="0"/>
      <dgm:spPr/>
    </dgm:pt>
    <dgm:pt modelId="{D68BAEDB-0C63-4AE3-A1F4-1D009D64A1F8}" type="pres">
      <dgm:prSet presAssocID="{BF83994F-0B0D-44FE-AD3E-A98F7D1D3447}" presName="accentRepeatNode" presStyleLbl="solidFgAcc1" presStyleIdx="1" presStyleCnt="4"/>
      <dgm:spPr/>
    </dgm:pt>
    <dgm:pt modelId="{71F418FB-42AC-4A7E-A029-AB6C8D429E10}" type="pres">
      <dgm:prSet presAssocID="{7DB47922-CE08-48F5-BD9C-44F210D57EB2}" presName="text_3" presStyleLbl="node1" presStyleIdx="2" presStyleCnt="4">
        <dgm:presLayoutVars>
          <dgm:bulletEnabled val="1"/>
        </dgm:presLayoutVars>
      </dgm:prSet>
      <dgm:spPr/>
    </dgm:pt>
    <dgm:pt modelId="{5D92D011-B22F-4D7F-9784-EBD7EDB7703F}" type="pres">
      <dgm:prSet presAssocID="{7DB47922-CE08-48F5-BD9C-44F210D57EB2}" presName="accent_3" presStyleCnt="0"/>
      <dgm:spPr/>
    </dgm:pt>
    <dgm:pt modelId="{9E2C5F7C-B85F-43DA-8791-04A7A381DA5F}" type="pres">
      <dgm:prSet presAssocID="{7DB47922-CE08-48F5-BD9C-44F210D57EB2}" presName="accentRepeatNode" presStyleLbl="solidFgAcc1" presStyleIdx="2" presStyleCnt="4"/>
      <dgm:spPr/>
    </dgm:pt>
    <dgm:pt modelId="{5BBACF91-5471-4A7E-B8F1-33B88E720ECB}" type="pres">
      <dgm:prSet presAssocID="{9529DFA5-FC91-412C-8BD4-FFAE894AC460}" presName="text_4" presStyleLbl="node1" presStyleIdx="3" presStyleCnt="4" custScaleY="134933">
        <dgm:presLayoutVars>
          <dgm:bulletEnabled val="1"/>
        </dgm:presLayoutVars>
      </dgm:prSet>
      <dgm:spPr/>
    </dgm:pt>
    <dgm:pt modelId="{4B17B377-BE4A-4A11-B143-DD3AADA98790}" type="pres">
      <dgm:prSet presAssocID="{9529DFA5-FC91-412C-8BD4-FFAE894AC460}" presName="accent_4" presStyleCnt="0"/>
      <dgm:spPr/>
    </dgm:pt>
    <dgm:pt modelId="{C8EF7B3E-94C6-4DBA-9007-C043D15ADAAF}" type="pres">
      <dgm:prSet presAssocID="{9529DFA5-FC91-412C-8BD4-FFAE894AC460}" presName="accentRepeatNode" presStyleLbl="solidFgAcc1" presStyleIdx="3" presStyleCnt="4"/>
      <dgm:spPr/>
    </dgm:pt>
  </dgm:ptLst>
  <dgm:cxnLst>
    <dgm:cxn modelId="{2F0DC741-7C77-4842-B9A4-6DA3488D09A9}" type="presOf" srcId="{7DB47922-CE08-48F5-BD9C-44F210D57EB2}" destId="{71F418FB-42AC-4A7E-A029-AB6C8D429E10}" srcOrd="0" destOrd="0" presId="urn:microsoft.com/office/officeart/2008/layout/VerticalCurvedList"/>
    <dgm:cxn modelId="{D7FD0049-EFEF-4FD3-8DE4-8E02C420E936}" srcId="{71397539-6B4A-4194-AFFD-03AACD69FAF5}" destId="{9529DFA5-FC91-412C-8BD4-FFAE894AC460}" srcOrd="3" destOrd="0" parTransId="{8C8A797E-6BDB-4EE3-9B4C-53E4CDBEBA7B}" sibTransId="{8153ECF8-1F22-4105-A833-39EB1003645C}"/>
    <dgm:cxn modelId="{507CBA50-BF01-4F3A-8231-123377C090C6}" srcId="{71397539-6B4A-4194-AFFD-03AACD69FAF5}" destId="{BF83994F-0B0D-44FE-AD3E-A98F7D1D3447}" srcOrd="1" destOrd="0" parTransId="{916C0833-E706-4FF1-AE94-D74B197F0EC0}" sibTransId="{5EA626EA-26D0-468C-B716-6369601AB1DF}"/>
    <dgm:cxn modelId="{E641EF77-CAD8-49E7-8E46-D0460690435F}" type="presOf" srcId="{9529DFA5-FC91-412C-8BD4-FFAE894AC460}" destId="{5BBACF91-5471-4A7E-B8F1-33B88E720ECB}" srcOrd="0" destOrd="0" presId="urn:microsoft.com/office/officeart/2008/layout/VerticalCurvedList"/>
    <dgm:cxn modelId="{AA7E078E-3462-4B9A-84F5-724CA96466BA}" type="presOf" srcId="{157106AF-D2FF-4004-9974-3BBF359F5B61}" destId="{D42B5182-250E-4CEF-8855-C7A1BDCB7140}" srcOrd="0" destOrd="0" presId="urn:microsoft.com/office/officeart/2008/layout/VerticalCurvedList"/>
    <dgm:cxn modelId="{0AB7CB92-47D0-47F8-BEEB-C4C44B562CBD}" srcId="{71397539-6B4A-4194-AFFD-03AACD69FAF5}" destId="{7DB47922-CE08-48F5-BD9C-44F210D57EB2}" srcOrd="2" destOrd="0" parTransId="{C232420E-89A2-4609-A657-3B5EDE485660}" sibTransId="{A8C9495E-A1E1-47D8-AA3C-6B43A1B0FB13}"/>
    <dgm:cxn modelId="{F5610CB3-02F3-443E-B0CF-1DAB1167E521}" type="presOf" srcId="{BF83994F-0B0D-44FE-AD3E-A98F7D1D3447}" destId="{E4F06AFB-3DA0-461F-9B70-1E066E08804C}" srcOrd="0" destOrd="0" presId="urn:microsoft.com/office/officeart/2008/layout/VerticalCurvedList"/>
    <dgm:cxn modelId="{73D20DC5-FD73-4841-A594-1D0284513AC3}" srcId="{71397539-6B4A-4194-AFFD-03AACD69FAF5}" destId="{BB8EB177-B37F-4F77-BF49-FAE5F7233C39}" srcOrd="0" destOrd="0" parTransId="{C7F42674-A7C0-45BC-B771-0AEA2BBBFF39}" sibTransId="{157106AF-D2FF-4004-9974-3BBF359F5B61}"/>
    <dgm:cxn modelId="{E10784D4-68F6-4EFE-B9FA-3BB04EDB1B94}" type="presOf" srcId="{71397539-6B4A-4194-AFFD-03AACD69FAF5}" destId="{AF86D905-ED52-432D-8CA0-256B11C0D206}" srcOrd="0" destOrd="0" presId="urn:microsoft.com/office/officeart/2008/layout/VerticalCurvedList"/>
    <dgm:cxn modelId="{56FC9AFC-B45C-4914-9C3B-2249DC99549C}" type="presOf" srcId="{BB8EB177-B37F-4F77-BF49-FAE5F7233C39}" destId="{C633A7BC-EC08-4CD1-8FB7-4EA3CA90D005}" srcOrd="0" destOrd="0" presId="urn:microsoft.com/office/officeart/2008/layout/VerticalCurvedList"/>
    <dgm:cxn modelId="{B3D96372-FF4C-46F0-A80B-E515F0DD4C32}" type="presParOf" srcId="{AF86D905-ED52-432D-8CA0-256B11C0D206}" destId="{EF5074D6-CC0A-4230-B17D-C91AB7503832}" srcOrd="0" destOrd="0" presId="urn:microsoft.com/office/officeart/2008/layout/VerticalCurvedList"/>
    <dgm:cxn modelId="{59679328-3CD0-4185-BF16-49E31AE7EE0B}" type="presParOf" srcId="{EF5074D6-CC0A-4230-B17D-C91AB7503832}" destId="{85CC02EA-5D11-4DD9-91CA-6FC59EF8989A}" srcOrd="0" destOrd="0" presId="urn:microsoft.com/office/officeart/2008/layout/VerticalCurvedList"/>
    <dgm:cxn modelId="{B53EA60B-24CA-428C-BCB2-0D6A6418EBF6}" type="presParOf" srcId="{85CC02EA-5D11-4DD9-91CA-6FC59EF8989A}" destId="{CBFE220F-509E-4658-8D8B-B7F9E189CA33}" srcOrd="0" destOrd="0" presId="urn:microsoft.com/office/officeart/2008/layout/VerticalCurvedList"/>
    <dgm:cxn modelId="{01DD0D34-0CEF-4A27-9488-271B31ED91AC}" type="presParOf" srcId="{85CC02EA-5D11-4DD9-91CA-6FC59EF8989A}" destId="{D42B5182-250E-4CEF-8855-C7A1BDCB7140}" srcOrd="1" destOrd="0" presId="urn:microsoft.com/office/officeart/2008/layout/VerticalCurvedList"/>
    <dgm:cxn modelId="{D3DCF5D7-EAAB-42C8-BDD2-63115DDCA294}" type="presParOf" srcId="{85CC02EA-5D11-4DD9-91CA-6FC59EF8989A}" destId="{8F1682F7-C446-4312-A605-DB648D91FFC6}" srcOrd="2" destOrd="0" presId="urn:microsoft.com/office/officeart/2008/layout/VerticalCurvedList"/>
    <dgm:cxn modelId="{1C6C1A65-8D42-4049-A325-D33DBA19082C}" type="presParOf" srcId="{85CC02EA-5D11-4DD9-91CA-6FC59EF8989A}" destId="{9871327C-0D6A-4A62-844F-681AC80E2B1D}" srcOrd="3" destOrd="0" presId="urn:microsoft.com/office/officeart/2008/layout/VerticalCurvedList"/>
    <dgm:cxn modelId="{E347A2B5-B346-4137-9AA9-38498CEAAB1F}" type="presParOf" srcId="{EF5074D6-CC0A-4230-B17D-C91AB7503832}" destId="{C633A7BC-EC08-4CD1-8FB7-4EA3CA90D005}" srcOrd="1" destOrd="0" presId="urn:microsoft.com/office/officeart/2008/layout/VerticalCurvedList"/>
    <dgm:cxn modelId="{8FEEC968-45E0-49AF-8B6A-019AE2A659FC}" type="presParOf" srcId="{EF5074D6-CC0A-4230-B17D-C91AB7503832}" destId="{1D3D3588-AC1D-4A8A-98BD-2E23CE002992}" srcOrd="2" destOrd="0" presId="urn:microsoft.com/office/officeart/2008/layout/VerticalCurvedList"/>
    <dgm:cxn modelId="{F0685A13-2A4D-4408-B673-6A738D4A6385}" type="presParOf" srcId="{1D3D3588-AC1D-4A8A-98BD-2E23CE002992}" destId="{B464FA10-1072-436B-8E5A-7267D71D968E}" srcOrd="0" destOrd="0" presId="urn:microsoft.com/office/officeart/2008/layout/VerticalCurvedList"/>
    <dgm:cxn modelId="{F87390F8-38BA-44BE-81D7-9C277AB41ECE}" type="presParOf" srcId="{EF5074D6-CC0A-4230-B17D-C91AB7503832}" destId="{E4F06AFB-3DA0-461F-9B70-1E066E08804C}" srcOrd="3" destOrd="0" presId="urn:microsoft.com/office/officeart/2008/layout/VerticalCurvedList"/>
    <dgm:cxn modelId="{6E0200C7-6C32-452E-9CD7-D41D59EDB529}" type="presParOf" srcId="{EF5074D6-CC0A-4230-B17D-C91AB7503832}" destId="{C505DD04-B2AF-41ED-840E-29EEA2AE52D0}" srcOrd="4" destOrd="0" presId="urn:microsoft.com/office/officeart/2008/layout/VerticalCurvedList"/>
    <dgm:cxn modelId="{E6EA745D-1742-4D9C-B161-8FFDDC2E23D5}" type="presParOf" srcId="{C505DD04-B2AF-41ED-840E-29EEA2AE52D0}" destId="{D68BAEDB-0C63-4AE3-A1F4-1D009D64A1F8}" srcOrd="0" destOrd="0" presId="urn:microsoft.com/office/officeart/2008/layout/VerticalCurvedList"/>
    <dgm:cxn modelId="{6349A49F-C123-43D2-AB84-E82653FE46F2}" type="presParOf" srcId="{EF5074D6-CC0A-4230-B17D-C91AB7503832}" destId="{71F418FB-42AC-4A7E-A029-AB6C8D429E10}" srcOrd="5" destOrd="0" presId="urn:microsoft.com/office/officeart/2008/layout/VerticalCurvedList"/>
    <dgm:cxn modelId="{B0D6C3EF-8E63-4DB2-87A9-A2F91859CDAD}" type="presParOf" srcId="{EF5074D6-CC0A-4230-B17D-C91AB7503832}" destId="{5D92D011-B22F-4D7F-9784-EBD7EDB7703F}" srcOrd="6" destOrd="0" presId="urn:microsoft.com/office/officeart/2008/layout/VerticalCurvedList"/>
    <dgm:cxn modelId="{79AE01D2-1CC9-4365-AE74-B7B22C898FAB}" type="presParOf" srcId="{5D92D011-B22F-4D7F-9784-EBD7EDB7703F}" destId="{9E2C5F7C-B85F-43DA-8791-04A7A381DA5F}" srcOrd="0" destOrd="0" presId="urn:microsoft.com/office/officeart/2008/layout/VerticalCurvedList"/>
    <dgm:cxn modelId="{C6078A48-6814-4857-81AE-5DF87E9222FB}" type="presParOf" srcId="{EF5074D6-CC0A-4230-B17D-C91AB7503832}" destId="{5BBACF91-5471-4A7E-B8F1-33B88E720ECB}" srcOrd="7" destOrd="0" presId="urn:microsoft.com/office/officeart/2008/layout/VerticalCurvedList"/>
    <dgm:cxn modelId="{63156322-9A00-4945-9CFE-5D7666C75132}" type="presParOf" srcId="{EF5074D6-CC0A-4230-B17D-C91AB7503832}" destId="{4B17B377-BE4A-4A11-B143-DD3AADA98790}" srcOrd="8" destOrd="0" presId="urn:microsoft.com/office/officeart/2008/layout/VerticalCurvedList"/>
    <dgm:cxn modelId="{640C3862-E98F-4E7E-BF33-E11F4A4EF72A}" type="presParOf" srcId="{4B17B377-BE4A-4A11-B143-DD3AADA98790}" destId="{C8EF7B3E-94C6-4DBA-9007-C043D15ADAAF}"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3E27291-5DE0-4132-AC4F-9C2E5B0F738E}" type="doc">
      <dgm:prSet loTypeId="urn:microsoft.com/office/officeart/2005/8/layout/vProcess5" loCatId="process" qsTypeId="urn:microsoft.com/office/officeart/2005/8/quickstyle/simple3" qsCatId="simple" csTypeId="urn:microsoft.com/office/officeart/2005/8/colors/accent1_2" csCatId="accent1" phldr="1"/>
      <dgm:spPr/>
      <dgm:t>
        <a:bodyPr/>
        <a:lstStyle/>
        <a:p>
          <a:endParaRPr lang="uk-UA"/>
        </a:p>
      </dgm:t>
    </dgm:pt>
    <dgm:pt modelId="{E9EA4D93-1933-4418-AAD9-1165554FDBF5}">
      <dgm:prSet phldrT="[Текст]" custT="1"/>
      <dgm:spPr>
        <a:solidFill>
          <a:srgbClr val="0070C0"/>
        </a:solidFill>
      </dgm:spPr>
      <dgm:t>
        <a:bodyPr/>
        <a:lstStyle/>
        <a:p>
          <a:r>
            <a:rPr lang="uk-UA" sz="1800" noProof="0" dirty="0">
              <a:solidFill>
                <a:schemeClr val="bg1"/>
              </a:solidFill>
            </a:rPr>
            <a:t>академічний плагіат – оприлюднення (частково або повністю) наукових (творчих) результатів, отриманих іншими особами, як результатів власного дослідження та/або відтворення опублікованих текстів інших авторів без зазначення авторства. </a:t>
          </a:r>
          <a:endParaRPr lang="uk-UA" sz="1800" b="0" i="0" noProof="0" dirty="0">
            <a:solidFill>
              <a:schemeClr val="bg1"/>
            </a:solidFill>
          </a:endParaRPr>
        </a:p>
      </dgm:t>
    </dgm:pt>
    <dgm:pt modelId="{2C57B4EA-4C4C-4E34-BCFE-8465F4AE557C}" type="parTrans" cxnId="{75787A1B-6F7C-4F05-BB5D-AD65FCB7014F}">
      <dgm:prSet/>
      <dgm:spPr/>
      <dgm:t>
        <a:bodyPr/>
        <a:lstStyle/>
        <a:p>
          <a:endParaRPr lang="uk-UA" sz="2000" b="0"/>
        </a:p>
      </dgm:t>
    </dgm:pt>
    <dgm:pt modelId="{DE13044A-9DC8-4CE9-B176-EC0C6E069975}" type="sibTrans" cxnId="{75787A1B-6F7C-4F05-BB5D-AD65FCB7014F}">
      <dgm:prSet custT="1"/>
      <dgm:spPr/>
      <dgm:t>
        <a:bodyPr/>
        <a:lstStyle/>
        <a:p>
          <a:endParaRPr lang="uk-UA" sz="2000" b="0"/>
        </a:p>
      </dgm:t>
    </dgm:pt>
    <dgm:pt modelId="{96E37174-0E98-4742-A6A1-7A2D5B2FFD16}">
      <dgm:prSet phldrT="[Текст]" custT="1"/>
      <dgm:spPr>
        <a:solidFill>
          <a:srgbClr val="0070C0"/>
        </a:solidFill>
        <a:ln>
          <a:solidFill>
            <a:srgbClr val="00B0F0"/>
          </a:solidFill>
        </a:ln>
      </dgm:spPr>
      <dgm:t>
        <a:bodyPr/>
        <a:lstStyle/>
        <a:p>
          <a:r>
            <a:rPr lang="uk-UA" sz="2000" noProof="0" dirty="0">
              <a:solidFill>
                <a:schemeClr val="bg1"/>
              </a:solidFill>
            </a:rPr>
            <a:t>фабрикація – вигадування даних чи фактів, що використовуються в освітньому процесі або наукових дослідженнях;</a:t>
          </a:r>
          <a:endParaRPr lang="uk-UA" sz="2000" b="0" i="0" noProof="0" dirty="0">
            <a:solidFill>
              <a:schemeClr val="bg1"/>
            </a:solidFill>
          </a:endParaRPr>
        </a:p>
      </dgm:t>
    </dgm:pt>
    <dgm:pt modelId="{9A517848-3B8D-47B4-A78D-F6617FCC6AC7}" type="parTrans" cxnId="{06DC433F-6819-4D9A-8C3C-6DF8BDC7EEEE}">
      <dgm:prSet/>
      <dgm:spPr/>
      <dgm:t>
        <a:bodyPr/>
        <a:lstStyle/>
        <a:p>
          <a:endParaRPr lang="uk-UA" sz="2000" b="0"/>
        </a:p>
      </dgm:t>
    </dgm:pt>
    <dgm:pt modelId="{74CD0C76-98A0-4D5D-9A92-F72EA74FBDC0}" type="sibTrans" cxnId="{06DC433F-6819-4D9A-8C3C-6DF8BDC7EEEE}">
      <dgm:prSet custT="1"/>
      <dgm:spPr/>
      <dgm:t>
        <a:bodyPr/>
        <a:lstStyle/>
        <a:p>
          <a:endParaRPr lang="uk-UA" sz="2000" b="0"/>
        </a:p>
      </dgm:t>
    </dgm:pt>
    <dgm:pt modelId="{B06635DF-8E5B-4E2A-B6A9-73F28A5265E7}">
      <dgm:prSet phldrT="[Текст]" custT="1"/>
      <dgm:spPr>
        <a:solidFill>
          <a:srgbClr val="0070C0"/>
        </a:solidFill>
      </dgm:spPr>
      <dgm:t>
        <a:bodyPr/>
        <a:lstStyle/>
        <a:p>
          <a:r>
            <a:rPr lang="uk-UA" sz="2000" b="0" noProof="0" dirty="0">
              <a:solidFill>
                <a:schemeClr val="bg1"/>
              </a:solidFill>
            </a:rPr>
            <a:t>фальсифікація – свідома зміна чи модифікація вже наявних даних, що стосуються освітнього процесу чи наукових досліджень;</a:t>
          </a:r>
          <a:endParaRPr lang="uk-UA" sz="2000" b="0" i="0" noProof="0" dirty="0"/>
        </a:p>
      </dgm:t>
    </dgm:pt>
    <dgm:pt modelId="{B1FFD599-3A2F-49EC-9AAF-959C63489F03}" type="parTrans" cxnId="{44408758-99EC-427C-B38E-73C2E0D664FA}">
      <dgm:prSet/>
      <dgm:spPr/>
      <dgm:t>
        <a:bodyPr/>
        <a:lstStyle/>
        <a:p>
          <a:endParaRPr lang="uk-UA" sz="2000" b="0"/>
        </a:p>
      </dgm:t>
    </dgm:pt>
    <dgm:pt modelId="{6C5AFA39-0AC6-49A7-A1FA-B9CDBB6FDFF3}" type="sibTrans" cxnId="{44408758-99EC-427C-B38E-73C2E0D664FA}">
      <dgm:prSet custT="1"/>
      <dgm:spPr/>
      <dgm:t>
        <a:bodyPr/>
        <a:lstStyle/>
        <a:p>
          <a:endParaRPr lang="uk-UA" sz="2000" b="0"/>
        </a:p>
      </dgm:t>
    </dgm:pt>
    <dgm:pt modelId="{4C11E509-1E3C-405F-9004-71A8A9A744AD}">
      <dgm:prSet phldrT="[Текст]" custT="1"/>
      <dgm:spPr>
        <a:solidFill>
          <a:srgbClr val="0070C0"/>
        </a:solidFill>
      </dgm:spPr>
      <dgm:t>
        <a:bodyPr/>
        <a:lstStyle/>
        <a:p>
          <a:r>
            <a:rPr lang="uk-UA" sz="2000" noProof="0" dirty="0" err="1">
              <a:solidFill>
                <a:schemeClr val="bg1"/>
              </a:solidFill>
            </a:rPr>
            <a:t>самоплагіат</a:t>
          </a:r>
          <a:r>
            <a:rPr lang="uk-UA" sz="2000" noProof="0" dirty="0">
              <a:solidFill>
                <a:schemeClr val="bg1"/>
              </a:solidFill>
            </a:rPr>
            <a:t> – оприлюднення (частково або повністю) власних раніше опублікованих наукових результатів як нових наукових результатів;</a:t>
          </a:r>
          <a:endParaRPr lang="uk-UA" sz="2000" b="0" i="0" noProof="0" dirty="0">
            <a:solidFill>
              <a:schemeClr val="bg1"/>
            </a:solidFill>
          </a:endParaRPr>
        </a:p>
      </dgm:t>
    </dgm:pt>
    <dgm:pt modelId="{4E5020BA-E01A-4298-818D-D97677BF8439}" type="parTrans" cxnId="{A55AF49E-6126-4B79-A7DD-54C4E93918A6}">
      <dgm:prSet/>
      <dgm:spPr/>
      <dgm:t>
        <a:bodyPr/>
        <a:lstStyle/>
        <a:p>
          <a:endParaRPr lang="uk-UA" sz="2000" b="0"/>
        </a:p>
      </dgm:t>
    </dgm:pt>
    <dgm:pt modelId="{53650E1B-1A6C-4F34-97C0-ABB90FA867CE}" type="sibTrans" cxnId="{A55AF49E-6126-4B79-A7DD-54C4E93918A6}">
      <dgm:prSet custT="1"/>
      <dgm:spPr/>
      <dgm:t>
        <a:bodyPr/>
        <a:lstStyle/>
        <a:p>
          <a:endParaRPr lang="uk-UA" sz="2000" b="0"/>
        </a:p>
      </dgm:t>
    </dgm:pt>
    <dgm:pt modelId="{455AD2BD-D85B-4136-9781-13F669236EE9}" type="pres">
      <dgm:prSet presAssocID="{B3E27291-5DE0-4132-AC4F-9C2E5B0F738E}" presName="outerComposite" presStyleCnt="0">
        <dgm:presLayoutVars>
          <dgm:chMax val="5"/>
          <dgm:dir/>
          <dgm:resizeHandles val="exact"/>
        </dgm:presLayoutVars>
      </dgm:prSet>
      <dgm:spPr/>
    </dgm:pt>
    <dgm:pt modelId="{7AC8EAE7-EE66-43DE-BFC9-53353A6B0F07}" type="pres">
      <dgm:prSet presAssocID="{B3E27291-5DE0-4132-AC4F-9C2E5B0F738E}" presName="dummyMaxCanvas" presStyleCnt="0">
        <dgm:presLayoutVars/>
      </dgm:prSet>
      <dgm:spPr/>
    </dgm:pt>
    <dgm:pt modelId="{4892FAFC-9D8B-4656-B49B-89A4CC994234}" type="pres">
      <dgm:prSet presAssocID="{B3E27291-5DE0-4132-AC4F-9C2E5B0F738E}" presName="FourNodes_1" presStyleLbl="node1" presStyleIdx="0" presStyleCnt="4" custScaleY="109038">
        <dgm:presLayoutVars>
          <dgm:bulletEnabled val="1"/>
        </dgm:presLayoutVars>
      </dgm:prSet>
      <dgm:spPr/>
    </dgm:pt>
    <dgm:pt modelId="{B19F829F-3271-4804-AAC3-73BF89E645BE}" type="pres">
      <dgm:prSet presAssocID="{B3E27291-5DE0-4132-AC4F-9C2E5B0F738E}" presName="FourNodes_2" presStyleLbl="node1" presStyleIdx="1" presStyleCnt="4" custLinFactNeighborX="-92" custLinFactNeighborY="2643">
        <dgm:presLayoutVars>
          <dgm:bulletEnabled val="1"/>
        </dgm:presLayoutVars>
      </dgm:prSet>
      <dgm:spPr/>
    </dgm:pt>
    <dgm:pt modelId="{06663980-0BA6-4C51-B115-08ACC08CBECA}" type="pres">
      <dgm:prSet presAssocID="{B3E27291-5DE0-4132-AC4F-9C2E5B0F738E}" presName="FourNodes_3" presStyleLbl="node1" presStyleIdx="2" presStyleCnt="4">
        <dgm:presLayoutVars>
          <dgm:bulletEnabled val="1"/>
        </dgm:presLayoutVars>
      </dgm:prSet>
      <dgm:spPr/>
    </dgm:pt>
    <dgm:pt modelId="{AA368A78-853E-4A4C-A3B9-FF3AFBDFB6AC}" type="pres">
      <dgm:prSet presAssocID="{B3E27291-5DE0-4132-AC4F-9C2E5B0F738E}" presName="FourNodes_4" presStyleLbl="node1" presStyleIdx="3" presStyleCnt="4" custLinFactNeighborY="-2644">
        <dgm:presLayoutVars>
          <dgm:bulletEnabled val="1"/>
        </dgm:presLayoutVars>
      </dgm:prSet>
      <dgm:spPr/>
    </dgm:pt>
    <dgm:pt modelId="{C5A7BB83-AF8E-4238-A21E-EE55FB772C03}" type="pres">
      <dgm:prSet presAssocID="{B3E27291-5DE0-4132-AC4F-9C2E5B0F738E}" presName="FourConn_1-2" presStyleLbl="fgAccFollowNode1" presStyleIdx="0" presStyleCnt="3">
        <dgm:presLayoutVars>
          <dgm:bulletEnabled val="1"/>
        </dgm:presLayoutVars>
      </dgm:prSet>
      <dgm:spPr/>
    </dgm:pt>
    <dgm:pt modelId="{C4D95EA6-F221-4FAA-959D-2350E73EC881}" type="pres">
      <dgm:prSet presAssocID="{B3E27291-5DE0-4132-AC4F-9C2E5B0F738E}" presName="FourConn_2-3" presStyleLbl="fgAccFollowNode1" presStyleIdx="1" presStyleCnt="3">
        <dgm:presLayoutVars>
          <dgm:bulletEnabled val="1"/>
        </dgm:presLayoutVars>
      </dgm:prSet>
      <dgm:spPr/>
    </dgm:pt>
    <dgm:pt modelId="{6A5D1172-4D49-4E77-8520-17ED5F71E366}" type="pres">
      <dgm:prSet presAssocID="{B3E27291-5DE0-4132-AC4F-9C2E5B0F738E}" presName="FourConn_3-4" presStyleLbl="fgAccFollowNode1" presStyleIdx="2" presStyleCnt="3">
        <dgm:presLayoutVars>
          <dgm:bulletEnabled val="1"/>
        </dgm:presLayoutVars>
      </dgm:prSet>
      <dgm:spPr/>
    </dgm:pt>
    <dgm:pt modelId="{A8E44D1C-583B-48BB-99E4-DBFFB72121E8}" type="pres">
      <dgm:prSet presAssocID="{B3E27291-5DE0-4132-AC4F-9C2E5B0F738E}" presName="FourNodes_1_text" presStyleLbl="node1" presStyleIdx="3" presStyleCnt="4">
        <dgm:presLayoutVars>
          <dgm:bulletEnabled val="1"/>
        </dgm:presLayoutVars>
      </dgm:prSet>
      <dgm:spPr/>
    </dgm:pt>
    <dgm:pt modelId="{9B087737-C9AF-4C28-BB8B-1E6A975D6EEE}" type="pres">
      <dgm:prSet presAssocID="{B3E27291-5DE0-4132-AC4F-9C2E5B0F738E}" presName="FourNodes_2_text" presStyleLbl="node1" presStyleIdx="3" presStyleCnt="4">
        <dgm:presLayoutVars>
          <dgm:bulletEnabled val="1"/>
        </dgm:presLayoutVars>
      </dgm:prSet>
      <dgm:spPr/>
    </dgm:pt>
    <dgm:pt modelId="{14BCCAFD-0AD8-4FC4-84F5-3CA10B47F1F4}" type="pres">
      <dgm:prSet presAssocID="{B3E27291-5DE0-4132-AC4F-9C2E5B0F738E}" presName="FourNodes_3_text" presStyleLbl="node1" presStyleIdx="3" presStyleCnt="4">
        <dgm:presLayoutVars>
          <dgm:bulletEnabled val="1"/>
        </dgm:presLayoutVars>
      </dgm:prSet>
      <dgm:spPr/>
    </dgm:pt>
    <dgm:pt modelId="{6774A75D-4827-44A5-A29F-5A3BD2877AFA}" type="pres">
      <dgm:prSet presAssocID="{B3E27291-5DE0-4132-AC4F-9C2E5B0F738E}" presName="FourNodes_4_text" presStyleLbl="node1" presStyleIdx="3" presStyleCnt="4">
        <dgm:presLayoutVars>
          <dgm:bulletEnabled val="1"/>
        </dgm:presLayoutVars>
      </dgm:prSet>
      <dgm:spPr/>
    </dgm:pt>
  </dgm:ptLst>
  <dgm:cxnLst>
    <dgm:cxn modelId="{54AD8B0E-AD35-4C8B-BE24-084107962727}" type="presOf" srcId="{96E37174-0E98-4742-A6A1-7A2D5B2FFD16}" destId="{06663980-0BA6-4C51-B115-08ACC08CBECA}" srcOrd="0" destOrd="0" presId="urn:microsoft.com/office/officeart/2005/8/layout/vProcess5"/>
    <dgm:cxn modelId="{75787A1B-6F7C-4F05-BB5D-AD65FCB7014F}" srcId="{B3E27291-5DE0-4132-AC4F-9C2E5B0F738E}" destId="{E9EA4D93-1933-4418-AAD9-1165554FDBF5}" srcOrd="0" destOrd="0" parTransId="{2C57B4EA-4C4C-4E34-BCFE-8465F4AE557C}" sibTransId="{DE13044A-9DC8-4CE9-B176-EC0C6E069975}"/>
    <dgm:cxn modelId="{B1C45831-1E35-4FE2-8BEB-A24CEB017F02}" type="presOf" srcId="{E9EA4D93-1933-4418-AAD9-1165554FDBF5}" destId="{4892FAFC-9D8B-4656-B49B-89A4CC994234}" srcOrd="0" destOrd="0" presId="urn:microsoft.com/office/officeart/2005/8/layout/vProcess5"/>
    <dgm:cxn modelId="{0F30D337-D00D-4659-A19B-39FD6D4C166D}" type="presOf" srcId="{96E37174-0E98-4742-A6A1-7A2D5B2FFD16}" destId="{14BCCAFD-0AD8-4FC4-84F5-3CA10B47F1F4}" srcOrd="1" destOrd="0" presId="urn:microsoft.com/office/officeart/2005/8/layout/vProcess5"/>
    <dgm:cxn modelId="{06DC433F-6819-4D9A-8C3C-6DF8BDC7EEEE}" srcId="{B3E27291-5DE0-4132-AC4F-9C2E5B0F738E}" destId="{96E37174-0E98-4742-A6A1-7A2D5B2FFD16}" srcOrd="2" destOrd="0" parTransId="{9A517848-3B8D-47B4-A78D-F6617FCC6AC7}" sibTransId="{74CD0C76-98A0-4D5D-9A92-F72EA74FBDC0}"/>
    <dgm:cxn modelId="{114DAE5B-C213-464E-A67E-10D4C093B965}" type="presOf" srcId="{53650E1B-1A6C-4F34-97C0-ABB90FA867CE}" destId="{C4D95EA6-F221-4FAA-959D-2350E73EC881}" srcOrd="0" destOrd="0" presId="urn:microsoft.com/office/officeart/2005/8/layout/vProcess5"/>
    <dgm:cxn modelId="{742D8062-A25F-45D5-8AAB-841F11B380A6}" type="presOf" srcId="{DE13044A-9DC8-4CE9-B176-EC0C6E069975}" destId="{C5A7BB83-AF8E-4238-A21E-EE55FB772C03}" srcOrd="0" destOrd="0" presId="urn:microsoft.com/office/officeart/2005/8/layout/vProcess5"/>
    <dgm:cxn modelId="{44408758-99EC-427C-B38E-73C2E0D664FA}" srcId="{B3E27291-5DE0-4132-AC4F-9C2E5B0F738E}" destId="{B06635DF-8E5B-4E2A-B6A9-73F28A5265E7}" srcOrd="3" destOrd="0" parTransId="{B1FFD599-3A2F-49EC-9AAF-959C63489F03}" sibTransId="{6C5AFA39-0AC6-49A7-A1FA-B9CDBB6FDFF3}"/>
    <dgm:cxn modelId="{B7440B98-4F97-4391-8CEF-90D97E76D5E7}" type="presOf" srcId="{4C11E509-1E3C-405F-9004-71A8A9A744AD}" destId="{B19F829F-3271-4804-AAC3-73BF89E645BE}" srcOrd="0" destOrd="0" presId="urn:microsoft.com/office/officeart/2005/8/layout/vProcess5"/>
    <dgm:cxn modelId="{A55AF49E-6126-4B79-A7DD-54C4E93918A6}" srcId="{B3E27291-5DE0-4132-AC4F-9C2E5B0F738E}" destId="{4C11E509-1E3C-405F-9004-71A8A9A744AD}" srcOrd="1" destOrd="0" parTransId="{4E5020BA-E01A-4298-818D-D97677BF8439}" sibTransId="{53650E1B-1A6C-4F34-97C0-ABB90FA867CE}"/>
    <dgm:cxn modelId="{F6C3C7A8-D512-4D2B-AFBD-639654549CC3}" type="presOf" srcId="{E9EA4D93-1933-4418-AAD9-1165554FDBF5}" destId="{A8E44D1C-583B-48BB-99E4-DBFFB72121E8}" srcOrd="1" destOrd="0" presId="urn:microsoft.com/office/officeart/2005/8/layout/vProcess5"/>
    <dgm:cxn modelId="{9950F1BD-3D22-44E8-BA82-5E0165304549}" type="presOf" srcId="{B06635DF-8E5B-4E2A-B6A9-73F28A5265E7}" destId="{6774A75D-4827-44A5-A29F-5A3BD2877AFA}" srcOrd="1" destOrd="0" presId="urn:microsoft.com/office/officeart/2005/8/layout/vProcess5"/>
    <dgm:cxn modelId="{75D836C7-4E7E-4FA1-AED5-9408E30BE236}" type="presOf" srcId="{74CD0C76-98A0-4D5D-9A92-F72EA74FBDC0}" destId="{6A5D1172-4D49-4E77-8520-17ED5F71E366}" srcOrd="0" destOrd="0" presId="urn:microsoft.com/office/officeart/2005/8/layout/vProcess5"/>
    <dgm:cxn modelId="{45E8B1C7-9050-4CBE-8B78-C3715979D606}" type="presOf" srcId="{4C11E509-1E3C-405F-9004-71A8A9A744AD}" destId="{9B087737-C9AF-4C28-BB8B-1E6A975D6EEE}" srcOrd="1" destOrd="0" presId="urn:microsoft.com/office/officeart/2005/8/layout/vProcess5"/>
    <dgm:cxn modelId="{A12F57E7-1B01-4FE1-B241-D70DCC7D35A5}" type="presOf" srcId="{B3E27291-5DE0-4132-AC4F-9C2E5B0F738E}" destId="{455AD2BD-D85B-4136-9781-13F669236EE9}" srcOrd="0" destOrd="0" presId="urn:microsoft.com/office/officeart/2005/8/layout/vProcess5"/>
    <dgm:cxn modelId="{1EC107F8-D78C-42A9-9379-5A31B398A5C2}" type="presOf" srcId="{B06635DF-8E5B-4E2A-B6A9-73F28A5265E7}" destId="{AA368A78-853E-4A4C-A3B9-FF3AFBDFB6AC}" srcOrd="0" destOrd="0" presId="urn:microsoft.com/office/officeart/2005/8/layout/vProcess5"/>
    <dgm:cxn modelId="{25159EBF-E5CA-4AC5-BF57-1AEB86F7324E}" type="presParOf" srcId="{455AD2BD-D85B-4136-9781-13F669236EE9}" destId="{7AC8EAE7-EE66-43DE-BFC9-53353A6B0F07}" srcOrd="0" destOrd="0" presId="urn:microsoft.com/office/officeart/2005/8/layout/vProcess5"/>
    <dgm:cxn modelId="{AD920204-F206-46C4-9723-02C8D99CD1B2}" type="presParOf" srcId="{455AD2BD-D85B-4136-9781-13F669236EE9}" destId="{4892FAFC-9D8B-4656-B49B-89A4CC994234}" srcOrd="1" destOrd="0" presId="urn:microsoft.com/office/officeart/2005/8/layout/vProcess5"/>
    <dgm:cxn modelId="{CFDA5EFE-C2D8-403D-BA8E-0B8CD4356814}" type="presParOf" srcId="{455AD2BD-D85B-4136-9781-13F669236EE9}" destId="{B19F829F-3271-4804-AAC3-73BF89E645BE}" srcOrd="2" destOrd="0" presId="urn:microsoft.com/office/officeart/2005/8/layout/vProcess5"/>
    <dgm:cxn modelId="{C6DC1E85-A449-481B-BEB5-7A27EB33138B}" type="presParOf" srcId="{455AD2BD-D85B-4136-9781-13F669236EE9}" destId="{06663980-0BA6-4C51-B115-08ACC08CBECA}" srcOrd="3" destOrd="0" presId="urn:microsoft.com/office/officeart/2005/8/layout/vProcess5"/>
    <dgm:cxn modelId="{9A453AA5-F8AB-4248-85A5-B32855C2F456}" type="presParOf" srcId="{455AD2BD-D85B-4136-9781-13F669236EE9}" destId="{AA368A78-853E-4A4C-A3B9-FF3AFBDFB6AC}" srcOrd="4" destOrd="0" presId="urn:microsoft.com/office/officeart/2005/8/layout/vProcess5"/>
    <dgm:cxn modelId="{FE1C1797-96ED-4641-903A-09D976F40BC6}" type="presParOf" srcId="{455AD2BD-D85B-4136-9781-13F669236EE9}" destId="{C5A7BB83-AF8E-4238-A21E-EE55FB772C03}" srcOrd="5" destOrd="0" presId="urn:microsoft.com/office/officeart/2005/8/layout/vProcess5"/>
    <dgm:cxn modelId="{579BE5B2-403D-40E9-A616-BC48E0DE9E44}" type="presParOf" srcId="{455AD2BD-D85B-4136-9781-13F669236EE9}" destId="{C4D95EA6-F221-4FAA-959D-2350E73EC881}" srcOrd="6" destOrd="0" presId="urn:microsoft.com/office/officeart/2005/8/layout/vProcess5"/>
    <dgm:cxn modelId="{A27ADE27-05FB-404A-B481-E5C7F9438A79}" type="presParOf" srcId="{455AD2BD-D85B-4136-9781-13F669236EE9}" destId="{6A5D1172-4D49-4E77-8520-17ED5F71E366}" srcOrd="7" destOrd="0" presId="urn:microsoft.com/office/officeart/2005/8/layout/vProcess5"/>
    <dgm:cxn modelId="{80DF0D5A-8278-4C6D-8C30-8B89F1C7CE91}" type="presParOf" srcId="{455AD2BD-D85B-4136-9781-13F669236EE9}" destId="{A8E44D1C-583B-48BB-99E4-DBFFB72121E8}" srcOrd="8" destOrd="0" presId="urn:microsoft.com/office/officeart/2005/8/layout/vProcess5"/>
    <dgm:cxn modelId="{6BF45066-B4FC-4687-A311-A57164D50A00}" type="presParOf" srcId="{455AD2BD-D85B-4136-9781-13F669236EE9}" destId="{9B087737-C9AF-4C28-BB8B-1E6A975D6EEE}" srcOrd="9" destOrd="0" presId="urn:microsoft.com/office/officeart/2005/8/layout/vProcess5"/>
    <dgm:cxn modelId="{B6B0CD0F-4E4F-4E1D-BDF1-DBF2BCED3837}" type="presParOf" srcId="{455AD2BD-D85B-4136-9781-13F669236EE9}" destId="{14BCCAFD-0AD8-4FC4-84F5-3CA10B47F1F4}" srcOrd="10" destOrd="0" presId="urn:microsoft.com/office/officeart/2005/8/layout/vProcess5"/>
    <dgm:cxn modelId="{875C8EBA-8C5D-4694-BCBF-B98F0FE67C44}" type="presParOf" srcId="{455AD2BD-D85B-4136-9781-13F669236EE9}" destId="{6774A75D-4827-44A5-A29F-5A3BD2877AFA}"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3E27291-5DE0-4132-AC4F-9C2E5B0F738E}" type="doc">
      <dgm:prSet loTypeId="urn:microsoft.com/office/officeart/2005/8/layout/vProcess5" loCatId="process" qsTypeId="urn:microsoft.com/office/officeart/2005/8/quickstyle/simple3" qsCatId="simple" csTypeId="urn:microsoft.com/office/officeart/2005/8/colors/accent4_2" csCatId="accent4" phldr="1"/>
      <dgm:spPr/>
      <dgm:t>
        <a:bodyPr/>
        <a:lstStyle/>
        <a:p>
          <a:endParaRPr lang="uk-UA"/>
        </a:p>
      </dgm:t>
    </dgm:pt>
    <dgm:pt modelId="{E9EA4D93-1933-4418-AAD9-1165554FDBF5}">
      <dgm:prSet phldrT="[Текст]" custT="1"/>
      <dgm:spPr/>
      <dgm:t>
        <a:bodyPr/>
        <a:lstStyle/>
        <a:p>
          <a:r>
            <a:rPr lang="uk-UA" sz="1800" noProof="0" dirty="0"/>
            <a:t>списування – виконання письмових робіт із залученням зовнішніх джерел інформації, крім дозволених для використання, зокрема під час оцінювання результатів навчання;</a:t>
          </a:r>
          <a:endParaRPr lang="uk-UA" sz="1800" b="0" i="0" noProof="0" dirty="0"/>
        </a:p>
      </dgm:t>
    </dgm:pt>
    <dgm:pt modelId="{2C57B4EA-4C4C-4E34-BCFE-8465F4AE557C}" type="parTrans" cxnId="{75787A1B-6F7C-4F05-BB5D-AD65FCB7014F}">
      <dgm:prSet/>
      <dgm:spPr/>
      <dgm:t>
        <a:bodyPr/>
        <a:lstStyle/>
        <a:p>
          <a:endParaRPr lang="uk-UA" sz="2000" b="0"/>
        </a:p>
      </dgm:t>
    </dgm:pt>
    <dgm:pt modelId="{DE13044A-9DC8-4CE9-B176-EC0C6E069975}" type="sibTrans" cxnId="{75787A1B-6F7C-4F05-BB5D-AD65FCB7014F}">
      <dgm:prSet custT="1"/>
      <dgm:spPr/>
      <dgm:t>
        <a:bodyPr/>
        <a:lstStyle/>
        <a:p>
          <a:endParaRPr lang="uk-UA" sz="2000" b="0"/>
        </a:p>
      </dgm:t>
    </dgm:pt>
    <dgm:pt modelId="{96E37174-0E98-4742-A6A1-7A2D5B2FFD16}">
      <dgm:prSet phldrT="[Текст]" custT="1"/>
      <dgm:spPr/>
      <dgm:t>
        <a:bodyPr/>
        <a:lstStyle/>
        <a:p>
          <a:r>
            <a:rPr lang="uk-UA" sz="2000" noProof="0" dirty="0"/>
            <a:t>хабарництво – надання (отримання) учасником освітнього процесу чи пропозиція щодо надання (отримання) коштів, майна, послуг, пільг чи будь-яких інших благ матеріального або нематеріального характеру з метою отримання неправомірної переваги в освітньому процесі;</a:t>
          </a:r>
          <a:endParaRPr lang="uk-UA" sz="2000" b="0" i="0" noProof="0" dirty="0"/>
        </a:p>
      </dgm:t>
    </dgm:pt>
    <dgm:pt modelId="{9A517848-3B8D-47B4-A78D-F6617FCC6AC7}" type="parTrans" cxnId="{06DC433F-6819-4D9A-8C3C-6DF8BDC7EEEE}">
      <dgm:prSet/>
      <dgm:spPr/>
      <dgm:t>
        <a:bodyPr/>
        <a:lstStyle/>
        <a:p>
          <a:endParaRPr lang="uk-UA" sz="2000" b="0"/>
        </a:p>
      </dgm:t>
    </dgm:pt>
    <dgm:pt modelId="{74CD0C76-98A0-4D5D-9A92-F72EA74FBDC0}" type="sibTrans" cxnId="{06DC433F-6819-4D9A-8C3C-6DF8BDC7EEEE}">
      <dgm:prSet custT="1"/>
      <dgm:spPr/>
      <dgm:t>
        <a:bodyPr/>
        <a:lstStyle/>
        <a:p>
          <a:endParaRPr lang="uk-UA" sz="2000" b="0"/>
        </a:p>
      </dgm:t>
    </dgm:pt>
    <dgm:pt modelId="{B06635DF-8E5B-4E2A-B6A9-73F28A5265E7}">
      <dgm:prSet phldrT="[Текст]" custT="1"/>
      <dgm:spPr/>
      <dgm:t>
        <a:bodyPr/>
        <a:lstStyle/>
        <a:p>
          <a:r>
            <a:rPr lang="uk-UA" sz="2000" b="0" noProof="0" dirty="0"/>
            <a:t>необ’єктивне оцінювання – свідоме завищення або заниження оцінки результатів навчання здобувачів освіти.</a:t>
          </a:r>
          <a:endParaRPr lang="uk-UA" sz="2000" b="0" i="0" noProof="0" dirty="0"/>
        </a:p>
      </dgm:t>
    </dgm:pt>
    <dgm:pt modelId="{B1FFD599-3A2F-49EC-9AAF-959C63489F03}" type="parTrans" cxnId="{44408758-99EC-427C-B38E-73C2E0D664FA}">
      <dgm:prSet/>
      <dgm:spPr/>
      <dgm:t>
        <a:bodyPr/>
        <a:lstStyle/>
        <a:p>
          <a:endParaRPr lang="uk-UA" sz="2000" b="0"/>
        </a:p>
      </dgm:t>
    </dgm:pt>
    <dgm:pt modelId="{6C5AFA39-0AC6-49A7-A1FA-B9CDBB6FDFF3}" type="sibTrans" cxnId="{44408758-99EC-427C-B38E-73C2E0D664FA}">
      <dgm:prSet custT="1"/>
      <dgm:spPr/>
      <dgm:t>
        <a:bodyPr/>
        <a:lstStyle/>
        <a:p>
          <a:endParaRPr lang="uk-UA" sz="2000" b="0"/>
        </a:p>
      </dgm:t>
    </dgm:pt>
    <dgm:pt modelId="{4C11E509-1E3C-405F-9004-71A8A9A744AD}">
      <dgm:prSet phldrT="[Текст]" custT="1"/>
      <dgm:spPr/>
      <dgm:t>
        <a:bodyPr/>
        <a:lstStyle/>
        <a:p>
          <a:r>
            <a:rPr lang="uk-UA" sz="2000" noProof="0" dirty="0"/>
            <a:t>обман – надання завідомо неправдивої інформації щодо власної освітньої (наукової, творчої) діяльності чи організації освітнього процесу; формами обману є, зокрема, академічний плагіат, </a:t>
          </a:r>
          <a:r>
            <a:rPr lang="uk-UA" sz="2000" noProof="0" dirty="0" err="1"/>
            <a:t>самоплагіат</a:t>
          </a:r>
          <a:r>
            <a:rPr lang="uk-UA" sz="2000" noProof="0" dirty="0"/>
            <a:t>, фабрикація, фальсифікація та списування;</a:t>
          </a:r>
          <a:endParaRPr lang="uk-UA" sz="2000" b="0" i="0" noProof="0" dirty="0"/>
        </a:p>
      </dgm:t>
    </dgm:pt>
    <dgm:pt modelId="{4E5020BA-E01A-4298-818D-D97677BF8439}" type="parTrans" cxnId="{A55AF49E-6126-4B79-A7DD-54C4E93918A6}">
      <dgm:prSet/>
      <dgm:spPr/>
      <dgm:t>
        <a:bodyPr/>
        <a:lstStyle/>
        <a:p>
          <a:endParaRPr lang="uk-UA" sz="2000" b="0"/>
        </a:p>
      </dgm:t>
    </dgm:pt>
    <dgm:pt modelId="{53650E1B-1A6C-4F34-97C0-ABB90FA867CE}" type="sibTrans" cxnId="{A55AF49E-6126-4B79-A7DD-54C4E93918A6}">
      <dgm:prSet custT="1"/>
      <dgm:spPr/>
      <dgm:t>
        <a:bodyPr/>
        <a:lstStyle/>
        <a:p>
          <a:endParaRPr lang="uk-UA" sz="2000" b="0"/>
        </a:p>
      </dgm:t>
    </dgm:pt>
    <dgm:pt modelId="{455AD2BD-D85B-4136-9781-13F669236EE9}" type="pres">
      <dgm:prSet presAssocID="{B3E27291-5DE0-4132-AC4F-9C2E5B0F738E}" presName="outerComposite" presStyleCnt="0">
        <dgm:presLayoutVars>
          <dgm:chMax val="5"/>
          <dgm:dir/>
          <dgm:resizeHandles val="exact"/>
        </dgm:presLayoutVars>
      </dgm:prSet>
      <dgm:spPr/>
    </dgm:pt>
    <dgm:pt modelId="{7AC8EAE7-EE66-43DE-BFC9-53353A6B0F07}" type="pres">
      <dgm:prSet presAssocID="{B3E27291-5DE0-4132-AC4F-9C2E5B0F738E}" presName="dummyMaxCanvas" presStyleCnt="0">
        <dgm:presLayoutVars/>
      </dgm:prSet>
      <dgm:spPr/>
    </dgm:pt>
    <dgm:pt modelId="{4892FAFC-9D8B-4656-B49B-89A4CC994234}" type="pres">
      <dgm:prSet presAssocID="{B3E27291-5DE0-4132-AC4F-9C2E5B0F738E}" presName="FourNodes_1" presStyleLbl="node1" presStyleIdx="0" presStyleCnt="4" custScaleY="89651">
        <dgm:presLayoutVars>
          <dgm:bulletEnabled val="1"/>
        </dgm:presLayoutVars>
      </dgm:prSet>
      <dgm:spPr/>
    </dgm:pt>
    <dgm:pt modelId="{B19F829F-3271-4804-AAC3-73BF89E645BE}" type="pres">
      <dgm:prSet presAssocID="{B3E27291-5DE0-4132-AC4F-9C2E5B0F738E}" presName="FourNodes_2" presStyleLbl="node1" presStyleIdx="1" presStyleCnt="4" custScaleY="120049" custLinFactNeighborX="-315" custLinFactNeighborY="5287">
        <dgm:presLayoutVars>
          <dgm:bulletEnabled val="1"/>
        </dgm:presLayoutVars>
      </dgm:prSet>
      <dgm:spPr/>
    </dgm:pt>
    <dgm:pt modelId="{06663980-0BA6-4C51-B115-08ACC08CBECA}" type="pres">
      <dgm:prSet presAssocID="{B3E27291-5DE0-4132-AC4F-9C2E5B0F738E}" presName="FourNodes_3" presStyleLbl="node1" presStyleIdx="2" presStyleCnt="4" custScaleY="128269" custLinFactNeighborX="1560" custLinFactNeighborY="22031">
        <dgm:presLayoutVars>
          <dgm:bulletEnabled val="1"/>
        </dgm:presLayoutVars>
      </dgm:prSet>
      <dgm:spPr/>
    </dgm:pt>
    <dgm:pt modelId="{AA368A78-853E-4A4C-A3B9-FF3AFBDFB6AC}" type="pres">
      <dgm:prSet presAssocID="{B3E27291-5DE0-4132-AC4F-9C2E5B0F738E}" presName="FourNodes_4" presStyleLbl="node1" presStyleIdx="3" presStyleCnt="4" custScaleY="63023" custLinFactNeighborX="1003" custLinFactNeighborY="21150">
        <dgm:presLayoutVars>
          <dgm:bulletEnabled val="1"/>
        </dgm:presLayoutVars>
      </dgm:prSet>
      <dgm:spPr/>
    </dgm:pt>
    <dgm:pt modelId="{C5A7BB83-AF8E-4238-A21E-EE55FB772C03}" type="pres">
      <dgm:prSet presAssocID="{B3E27291-5DE0-4132-AC4F-9C2E5B0F738E}" presName="FourConn_1-2" presStyleLbl="fgAccFollowNode1" presStyleIdx="0" presStyleCnt="3">
        <dgm:presLayoutVars>
          <dgm:bulletEnabled val="1"/>
        </dgm:presLayoutVars>
      </dgm:prSet>
      <dgm:spPr/>
    </dgm:pt>
    <dgm:pt modelId="{C4D95EA6-F221-4FAA-959D-2350E73EC881}" type="pres">
      <dgm:prSet presAssocID="{B3E27291-5DE0-4132-AC4F-9C2E5B0F738E}" presName="FourConn_2-3" presStyleLbl="fgAccFollowNode1" presStyleIdx="1" presStyleCnt="3">
        <dgm:presLayoutVars>
          <dgm:bulletEnabled val="1"/>
        </dgm:presLayoutVars>
      </dgm:prSet>
      <dgm:spPr/>
    </dgm:pt>
    <dgm:pt modelId="{6A5D1172-4D49-4E77-8520-17ED5F71E366}" type="pres">
      <dgm:prSet presAssocID="{B3E27291-5DE0-4132-AC4F-9C2E5B0F738E}" presName="FourConn_3-4" presStyleLbl="fgAccFollowNode1" presStyleIdx="2" presStyleCnt="3">
        <dgm:presLayoutVars>
          <dgm:bulletEnabled val="1"/>
        </dgm:presLayoutVars>
      </dgm:prSet>
      <dgm:spPr/>
    </dgm:pt>
    <dgm:pt modelId="{A8E44D1C-583B-48BB-99E4-DBFFB72121E8}" type="pres">
      <dgm:prSet presAssocID="{B3E27291-5DE0-4132-AC4F-9C2E5B0F738E}" presName="FourNodes_1_text" presStyleLbl="node1" presStyleIdx="3" presStyleCnt="4">
        <dgm:presLayoutVars>
          <dgm:bulletEnabled val="1"/>
        </dgm:presLayoutVars>
      </dgm:prSet>
      <dgm:spPr/>
    </dgm:pt>
    <dgm:pt modelId="{9B087737-C9AF-4C28-BB8B-1E6A975D6EEE}" type="pres">
      <dgm:prSet presAssocID="{B3E27291-5DE0-4132-AC4F-9C2E5B0F738E}" presName="FourNodes_2_text" presStyleLbl="node1" presStyleIdx="3" presStyleCnt="4">
        <dgm:presLayoutVars>
          <dgm:bulletEnabled val="1"/>
        </dgm:presLayoutVars>
      </dgm:prSet>
      <dgm:spPr/>
    </dgm:pt>
    <dgm:pt modelId="{14BCCAFD-0AD8-4FC4-84F5-3CA10B47F1F4}" type="pres">
      <dgm:prSet presAssocID="{B3E27291-5DE0-4132-AC4F-9C2E5B0F738E}" presName="FourNodes_3_text" presStyleLbl="node1" presStyleIdx="3" presStyleCnt="4">
        <dgm:presLayoutVars>
          <dgm:bulletEnabled val="1"/>
        </dgm:presLayoutVars>
      </dgm:prSet>
      <dgm:spPr/>
    </dgm:pt>
    <dgm:pt modelId="{6774A75D-4827-44A5-A29F-5A3BD2877AFA}" type="pres">
      <dgm:prSet presAssocID="{B3E27291-5DE0-4132-AC4F-9C2E5B0F738E}" presName="FourNodes_4_text" presStyleLbl="node1" presStyleIdx="3" presStyleCnt="4">
        <dgm:presLayoutVars>
          <dgm:bulletEnabled val="1"/>
        </dgm:presLayoutVars>
      </dgm:prSet>
      <dgm:spPr/>
    </dgm:pt>
  </dgm:ptLst>
  <dgm:cxnLst>
    <dgm:cxn modelId="{54AD8B0E-AD35-4C8B-BE24-084107962727}" type="presOf" srcId="{96E37174-0E98-4742-A6A1-7A2D5B2FFD16}" destId="{06663980-0BA6-4C51-B115-08ACC08CBECA}" srcOrd="0" destOrd="0" presId="urn:microsoft.com/office/officeart/2005/8/layout/vProcess5"/>
    <dgm:cxn modelId="{75787A1B-6F7C-4F05-BB5D-AD65FCB7014F}" srcId="{B3E27291-5DE0-4132-AC4F-9C2E5B0F738E}" destId="{E9EA4D93-1933-4418-AAD9-1165554FDBF5}" srcOrd="0" destOrd="0" parTransId="{2C57B4EA-4C4C-4E34-BCFE-8465F4AE557C}" sibTransId="{DE13044A-9DC8-4CE9-B176-EC0C6E069975}"/>
    <dgm:cxn modelId="{B1C45831-1E35-4FE2-8BEB-A24CEB017F02}" type="presOf" srcId="{E9EA4D93-1933-4418-AAD9-1165554FDBF5}" destId="{4892FAFC-9D8B-4656-B49B-89A4CC994234}" srcOrd="0" destOrd="0" presId="urn:microsoft.com/office/officeart/2005/8/layout/vProcess5"/>
    <dgm:cxn modelId="{0F30D337-D00D-4659-A19B-39FD6D4C166D}" type="presOf" srcId="{96E37174-0E98-4742-A6A1-7A2D5B2FFD16}" destId="{14BCCAFD-0AD8-4FC4-84F5-3CA10B47F1F4}" srcOrd="1" destOrd="0" presId="urn:microsoft.com/office/officeart/2005/8/layout/vProcess5"/>
    <dgm:cxn modelId="{06DC433F-6819-4D9A-8C3C-6DF8BDC7EEEE}" srcId="{B3E27291-5DE0-4132-AC4F-9C2E5B0F738E}" destId="{96E37174-0E98-4742-A6A1-7A2D5B2FFD16}" srcOrd="2" destOrd="0" parTransId="{9A517848-3B8D-47B4-A78D-F6617FCC6AC7}" sibTransId="{74CD0C76-98A0-4D5D-9A92-F72EA74FBDC0}"/>
    <dgm:cxn modelId="{114DAE5B-C213-464E-A67E-10D4C093B965}" type="presOf" srcId="{53650E1B-1A6C-4F34-97C0-ABB90FA867CE}" destId="{C4D95EA6-F221-4FAA-959D-2350E73EC881}" srcOrd="0" destOrd="0" presId="urn:microsoft.com/office/officeart/2005/8/layout/vProcess5"/>
    <dgm:cxn modelId="{742D8062-A25F-45D5-8AAB-841F11B380A6}" type="presOf" srcId="{DE13044A-9DC8-4CE9-B176-EC0C6E069975}" destId="{C5A7BB83-AF8E-4238-A21E-EE55FB772C03}" srcOrd="0" destOrd="0" presId="urn:microsoft.com/office/officeart/2005/8/layout/vProcess5"/>
    <dgm:cxn modelId="{44408758-99EC-427C-B38E-73C2E0D664FA}" srcId="{B3E27291-5DE0-4132-AC4F-9C2E5B0F738E}" destId="{B06635DF-8E5B-4E2A-B6A9-73F28A5265E7}" srcOrd="3" destOrd="0" parTransId="{B1FFD599-3A2F-49EC-9AAF-959C63489F03}" sibTransId="{6C5AFA39-0AC6-49A7-A1FA-B9CDBB6FDFF3}"/>
    <dgm:cxn modelId="{B7440B98-4F97-4391-8CEF-90D97E76D5E7}" type="presOf" srcId="{4C11E509-1E3C-405F-9004-71A8A9A744AD}" destId="{B19F829F-3271-4804-AAC3-73BF89E645BE}" srcOrd="0" destOrd="0" presId="urn:microsoft.com/office/officeart/2005/8/layout/vProcess5"/>
    <dgm:cxn modelId="{A55AF49E-6126-4B79-A7DD-54C4E93918A6}" srcId="{B3E27291-5DE0-4132-AC4F-9C2E5B0F738E}" destId="{4C11E509-1E3C-405F-9004-71A8A9A744AD}" srcOrd="1" destOrd="0" parTransId="{4E5020BA-E01A-4298-818D-D97677BF8439}" sibTransId="{53650E1B-1A6C-4F34-97C0-ABB90FA867CE}"/>
    <dgm:cxn modelId="{F6C3C7A8-D512-4D2B-AFBD-639654549CC3}" type="presOf" srcId="{E9EA4D93-1933-4418-AAD9-1165554FDBF5}" destId="{A8E44D1C-583B-48BB-99E4-DBFFB72121E8}" srcOrd="1" destOrd="0" presId="urn:microsoft.com/office/officeart/2005/8/layout/vProcess5"/>
    <dgm:cxn modelId="{9950F1BD-3D22-44E8-BA82-5E0165304549}" type="presOf" srcId="{B06635DF-8E5B-4E2A-B6A9-73F28A5265E7}" destId="{6774A75D-4827-44A5-A29F-5A3BD2877AFA}" srcOrd="1" destOrd="0" presId="urn:microsoft.com/office/officeart/2005/8/layout/vProcess5"/>
    <dgm:cxn modelId="{75D836C7-4E7E-4FA1-AED5-9408E30BE236}" type="presOf" srcId="{74CD0C76-98A0-4D5D-9A92-F72EA74FBDC0}" destId="{6A5D1172-4D49-4E77-8520-17ED5F71E366}" srcOrd="0" destOrd="0" presId="urn:microsoft.com/office/officeart/2005/8/layout/vProcess5"/>
    <dgm:cxn modelId="{45E8B1C7-9050-4CBE-8B78-C3715979D606}" type="presOf" srcId="{4C11E509-1E3C-405F-9004-71A8A9A744AD}" destId="{9B087737-C9AF-4C28-BB8B-1E6A975D6EEE}" srcOrd="1" destOrd="0" presId="urn:microsoft.com/office/officeart/2005/8/layout/vProcess5"/>
    <dgm:cxn modelId="{A12F57E7-1B01-4FE1-B241-D70DCC7D35A5}" type="presOf" srcId="{B3E27291-5DE0-4132-AC4F-9C2E5B0F738E}" destId="{455AD2BD-D85B-4136-9781-13F669236EE9}" srcOrd="0" destOrd="0" presId="urn:microsoft.com/office/officeart/2005/8/layout/vProcess5"/>
    <dgm:cxn modelId="{1EC107F8-D78C-42A9-9379-5A31B398A5C2}" type="presOf" srcId="{B06635DF-8E5B-4E2A-B6A9-73F28A5265E7}" destId="{AA368A78-853E-4A4C-A3B9-FF3AFBDFB6AC}" srcOrd="0" destOrd="0" presId="urn:microsoft.com/office/officeart/2005/8/layout/vProcess5"/>
    <dgm:cxn modelId="{25159EBF-E5CA-4AC5-BF57-1AEB86F7324E}" type="presParOf" srcId="{455AD2BD-D85B-4136-9781-13F669236EE9}" destId="{7AC8EAE7-EE66-43DE-BFC9-53353A6B0F07}" srcOrd="0" destOrd="0" presId="urn:microsoft.com/office/officeart/2005/8/layout/vProcess5"/>
    <dgm:cxn modelId="{AD920204-F206-46C4-9723-02C8D99CD1B2}" type="presParOf" srcId="{455AD2BD-D85B-4136-9781-13F669236EE9}" destId="{4892FAFC-9D8B-4656-B49B-89A4CC994234}" srcOrd="1" destOrd="0" presId="urn:microsoft.com/office/officeart/2005/8/layout/vProcess5"/>
    <dgm:cxn modelId="{CFDA5EFE-C2D8-403D-BA8E-0B8CD4356814}" type="presParOf" srcId="{455AD2BD-D85B-4136-9781-13F669236EE9}" destId="{B19F829F-3271-4804-AAC3-73BF89E645BE}" srcOrd="2" destOrd="0" presId="urn:microsoft.com/office/officeart/2005/8/layout/vProcess5"/>
    <dgm:cxn modelId="{C6DC1E85-A449-481B-BEB5-7A27EB33138B}" type="presParOf" srcId="{455AD2BD-D85B-4136-9781-13F669236EE9}" destId="{06663980-0BA6-4C51-B115-08ACC08CBECA}" srcOrd="3" destOrd="0" presId="urn:microsoft.com/office/officeart/2005/8/layout/vProcess5"/>
    <dgm:cxn modelId="{9A453AA5-F8AB-4248-85A5-B32855C2F456}" type="presParOf" srcId="{455AD2BD-D85B-4136-9781-13F669236EE9}" destId="{AA368A78-853E-4A4C-A3B9-FF3AFBDFB6AC}" srcOrd="4" destOrd="0" presId="urn:microsoft.com/office/officeart/2005/8/layout/vProcess5"/>
    <dgm:cxn modelId="{FE1C1797-96ED-4641-903A-09D976F40BC6}" type="presParOf" srcId="{455AD2BD-D85B-4136-9781-13F669236EE9}" destId="{C5A7BB83-AF8E-4238-A21E-EE55FB772C03}" srcOrd="5" destOrd="0" presId="urn:microsoft.com/office/officeart/2005/8/layout/vProcess5"/>
    <dgm:cxn modelId="{579BE5B2-403D-40E9-A616-BC48E0DE9E44}" type="presParOf" srcId="{455AD2BD-D85B-4136-9781-13F669236EE9}" destId="{C4D95EA6-F221-4FAA-959D-2350E73EC881}" srcOrd="6" destOrd="0" presId="urn:microsoft.com/office/officeart/2005/8/layout/vProcess5"/>
    <dgm:cxn modelId="{A27ADE27-05FB-404A-B481-E5C7F9438A79}" type="presParOf" srcId="{455AD2BD-D85B-4136-9781-13F669236EE9}" destId="{6A5D1172-4D49-4E77-8520-17ED5F71E366}" srcOrd="7" destOrd="0" presId="urn:microsoft.com/office/officeart/2005/8/layout/vProcess5"/>
    <dgm:cxn modelId="{80DF0D5A-8278-4C6D-8C30-8B89F1C7CE91}" type="presParOf" srcId="{455AD2BD-D85B-4136-9781-13F669236EE9}" destId="{A8E44D1C-583B-48BB-99E4-DBFFB72121E8}" srcOrd="8" destOrd="0" presId="urn:microsoft.com/office/officeart/2005/8/layout/vProcess5"/>
    <dgm:cxn modelId="{6BF45066-B4FC-4687-A311-A57164D50A00}" type="presParOf" srcId="{455AD2BD-D85B-4136-9781-13F669236EE9}" destId="{9B087737-C9AF-4C28-BB8B-1E6A975D6EEE}" srcOrd="9" destOrd="0" presId="urn:microsoft.com/office/officeart/2005/8/layout/vProcess5"/>
    <dgm:cxn modelId="{B6B0CD0F-4E4F-4E1D-BDF1-DBF2BCED3837}" type="presParOf" srcId="{455AD2BD-D85B-4136-9781-13F669236EE9}" destId="{14BCCAFD-0AD8-4FC4-84F5-3CA10B47F1F4}" srcOrd="10" destOrd="0" presId="urn:microsoft.com/office/officeart/2005/8/layout/vProcess5"/>
    <dgm:cxn modelId="{875C8EBA-8C5D-4694-BCBF-B98F0FE67C44}" type="presParOf" srcId="{455AD2BD-D85B-4136-9781-13F669236EE9}" destId="{6774A75D-4827-44A5-A29F-5A3BD2877AFA}"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450C2E-53BB-481B-A0B9-EE7A01171B07}">
      <dsp:nvSpPr>
        <dsp:cNvPr id="0" name=""/>
        <dsp:cNvSpPr/>
      </dsp:nvSpPr>
      <dsp:spPr>
        <a:xfrm>
          <a:off x="0" y="407741"/>
          <a:ext cx="9604550" cy="630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013DCA9-B8A8-46CF-B6B6-01136DA2D58F}">
      <dsp:nvSpPr>
        <dsp:cNvPr id="0" name=""/>
        <dsp:cNvSpPr/>
      </dsp:nvSpPr>
      <dsp:spPr>
        <a:xfrm>
          <a:off x="457247" y="38741"/>
          <a:ext cx="9144948" cy="738000"/>
        </a:xfrm>
        <a:prstGeom prst="roundRect">
          <a:avLst/>
        </a:prstGeom>
        <a:solidFill>
          <a:srgbClr val="666633"/>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254120" tIns="0" rIns="254120" bIns="0" numCol="1" spcCol="1270" anchor="ctr" anchorCtr="0">
          <a:noAutofit/>
        </a:bodyPr>
        <a:lstStyle/>
        <a:p>
          <a:pPr marL="0" lvl="0" indent="0" algn="l" defTabSz="889000">
            <a:lnSpc>
              <a:spcPct val="90000"/>
            </a:lnSpc>
            <a:spcBef>
              <a:spcPct val="0"/>
            </a:spcBef>
            <a:spcAft>
              <a:spcPct val="35000"/>
            </a:spcAft>
            <a:buNone/>
          </a:pPr>
          <a:r>
            <a:rPr lang="ru-RU" sz="2000" b="0" kern="1200" dirty="0"/>
            <a:t>заходи, </a:t>
          </a:r>
          <a:r>
            <a:rPr lang="ru-RU" sz="2000" b="0" kern="1200" dirty="0" err="1"/>
            <a:t>спрямовані</a:t>
          </a:r>
          <a:r>
            <a:rPr lang="ru-RU" sz="2000" b="0" kern="1200" dirty="0"/>
            <a:t> на </a:t>
          </a:r>
          <a:r>
            <a:rPr lang="ru-RU" sz="2000" b="0" kern="1200" dirty="0" err="1"/>
            <a:t>ознайомлення</a:t>
          </a:r>
          <a:r>
            <a:rPr lang="ru-RU" sz="2000" b="0" kern="1200" dirty="0"/>
            <a:t> </a:t>
          </a:r>
          <a:r>
            <a:rPr lang="ru-RU" sz="2000" b="0" kern="1200" dirty="0" err="1"/>
            <a:t>учасників</a:t>
          </a:r>
          <a:r>
            <a:rPr lang="ru-RU" sz="2000" b="0" kern="1200" dirty="0"/>
            <a:t> </a:t>
          </a:r>
          <a:r>
            <a:rPr lang="ru-RU" sz="2000" b="0" kern="1200" dirty="0" err="1"/>
            <a:t>освітнього</a:t>
          </a:r>
          <a:r>
            <a:rPr lang="ru-RU" sz="2000" b="0" kern="1200" dirty="0"/>
            <a:t> </a:t>
          </a:r>
          <a:r>
            <a:rPr lang="ru-RU" sz="2000" b="0" kern="1200" dirty="0" err="1"/>
            <a:t>процесу</a:t>
          </a:r>
          <a:r>
            <a:rPr lang="ru-RU" sz="2000" b="0" kern="1200" dirty="0"/>
            <a:t> </a:t>
          </a:r>
          <a:r>
            <a:rPr lang="ru-RU" sz="2000" b="0" kern="1200" dirty="0" err="1"/>
            <a:t>із</a:t>
          </a:r>
          <a:r>
            <a:rPr lang="ru-RU" sz="2000" b="0" kern="1200" dirty="0"/>
            <a:t> </a:t>
          </a:r>
          <a:r>
            <a:rPr lang="ru-RU" sz="2000" b="0" kern="1200" dirty="0" err="1"/>
            <a:t>поняттями</a:t>
          </a:r>
          <a:r>
            <a:rPr lang="ru-RU" sz="2000" b="0" kern="1200" dirty="0"/>
            <a:t> та </a:t>
          </a:r>
          <a:r>
            <a:rPr lang="ru-RU" sz="2000" b="0" kern="1200" dirty="0" err="1"/>
            <a:t>вимогами</a:t>
          </a:r>
          <a:r>
            <a:rPr lang="ru-RU" sz="2000" b="0" kern="1200" dirty="0"/>
            <a:t> </a:t>
          </a:r>
          <a:r>
            <a:rPr lang="ru-RU" sz="2000" b="0" kern="1200" dirty="0" err="1"/>
            <a:t>академічної</a:t>
          </a:r>
          <a:r>
            <a:rPr lang="ru-RU" sz="2000" b="0" kern="1200" dirty="0"/>
            <a:t> </a:t>
          </a:r>
          <a:r>
            <a:rPr lang="ru-RU" sz="2000" b="0" kern="1200" dirty="0" err="1"/>
            <a:t>доброчесності</a:t>
          </a:r>
          <a:r>
            <a:rPr lang="ru-RU" sz="2000" b="0" kern="1200" dirty="0"/>
            <a:t>;</a:t>
          </a:r>
          <a:endParaRPr lang="uk-UA" sz="2000" b="0" kern="1200" dirty="0"/>
        </a:p>
      </dsp:txBody>
      <dsp:txXfrm>
        <a:off x="493273" y="74767"/>
        <a:ext cx="9072896" cy="665948"/>
      </dsp:txXfrm>
    </dsp:sp>
    <dsp:sp modelId="{F3004012-4C98-40FF-A3E9-384F34B6954A}">
      <dsp:nvSpPr>
        <dsp:cNvPr id="0" name=""/>
        <dsp:cNvSpPr/>
      </dsp:nvSpPr>
      <dsp:spPr>
        <a:xfrm>
          <a:off x="0" y="1541741"/>
          <a:ext cx="9604550" cy="630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C70C8FE-5E07-488F-8D72-33F9AE326D68}">
      <dsp:nvSpPr>
        <dsp:cNvPr id="0" name=""/>
        <dsp:cNvSpPr/>
      </dsp:nvSpPr>
      <dsp:spPr>
        <a:xfrm>
          <a:off x="457247" y="1172741"/>
          <a:ext cx="9144948" cy="738000"/>
        </a:xfrm>
        <a:prstGeom prst="roundRect">
          <a:avLst/>
        </a:prstGeom>
        <a:solidFill>
          <a:srgbClr val="666633"/>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254120" tIns="0" rIns="254120" bIns="0" numCol="1" spcCol="1270" anchor="ctr" anchorCtr="0">
          <a:noAutofit/>
        </a:bodyPr>
        <a:lstStyle/>
        <a:p>
          <a:pPr marL="0" lvl="0" indent="0" algn="l" defTabSz="889000">
            <a:lnSpc>
              <a:spcPct val="90000"/>
            </a:lnSpc>
            <a:spcBef>
              <a:spcPct val="0"/>
            </a:spcBef>
            <a:spcAft>
              <a:spcPct val="35000"/>
            </a:spcAft>
            <a:buNone/>
          </a:pPr>
          <a:endParaRPr lang="ru-RU" sz="2000" b="0" kern="1200" dirty="0"/>
        </a:p>
        <a:p>
          <a:pPr marL="0" lvl="0" indent="0" algn="l" defTabSz="889000">
            <a:lnSpc>
              <a:spcPct val="90000"/>
            </a:lnSpc>
            <a:spcBef>
              <a:spcPct val="0"/>
            </a:spcBef>
            <a:spcAft>
              <a:spcPct val="35000"/>
            </a:spcAft>
            <a:buNone/>
          </a:pPr>
          <a:r>
            <a:rPr lang="ru-RU" sz="2000" b="0" kern="1200" dirty="0" err="1"/>
            <a:t>підписання</a:t>
          </a:r>
          <a:r>
            <a:rPr lang="ru-RU" sz="2000" b="0" kern="1200" dirty="0"/>
            <a:t> </a:t>
          </a:r>
          <a:r>
            <a:rPr lang="ru-RU" sz="2000" b="0" kern="1200" dirty="0" err="1"/>
            <a:t>декларацій</a:t>
          </a:r>
          <a:r>
            <a:rPr lang="ru-RU" sz="2000" b="0" kern="1200" dirty="0"/>
            <a:t> про </a:t>
          </a:r>
          <a:r>
            <a:rPr lang="ru-RU" sz="2000" b="0" kern="1200" dirty="0" err="1"/>
            <a:t>академічну</a:t>
          </a:r>
          <a:r>
            <a:rPr lang="ru-RU" sz="2000" b="0" kern="1200" dirty="0"/>
            <a:t> </a:t>
          </a:r>
          <a:r>
            <a:rPr lang="ru-RU" sz="2000" b="0" kern="1200" dirty="0" err="1"/>
            <a:t>доброчесність</a:t>
          </a:r>
          <a:r>
            <a:rPr lang="ru-RU" sz="2000" b="0" kern="1200" dirty="0"/>
            <a:t> як </a:t>
          </a:r>
          <a:r>
            <a:rPr lang="ru-RU" sz="2000" b="0" kern="1200" dirty="0" err="1"/>
            <a:t>невід’ємної</a:t>
          </a:r>
          <a:r>
            <a:rPr lang="ru-RU" sz="2000" b="0" kern="1200" dirty="0"/>
            <a:t> </a:t>
          </a:r>
          <a:r>
            <a:rPr lang="ru-RU" sz="2000" b="0" kern="1200" dirty="0" err="1"/>
            <a:t>частини</a:t>
          </a:r>
          <a:r>
            <a:rPr lang="ru-RU" sz="2000" b="0" kern="1200" dirty="0"/>
            <a:t> </a:t>
          </a:r>
          <a:r>
            <a:rPr lang="ru-RU" sz="2000" b="0" kern="1200" dirty="0" err="1"/>
            <a:t>дотримання</a:t>
          </a:r>
          <a:r>
            <a:rPr lang="ru-RU" sz="2000" b="0" kern="1200" dirty="0"/>
            <a:t> Кодексу </a:t>
          </a:r>
          <a:r>
            <a:rPr lang="ru-RU" sz="2000" b="0" kern="1200" dirty="0" err="1"/>
            <a:t>корпоративної</a:t>
          </a:r>
          <a:r>
            <a:rPr lang="ru-RU" sz="2000" b="0" kern="1200" dirty="0"/>
            <a:t> </a:t>
          </a:r>
          <a:r>
            <a:rPr lang="ru-RU" sz="2000" b="0" kern="1200" dirty="0" err="1"/>
            <a:t>культури</a:t>
          </a:r>
          <a:r>
            <a:rPr lang="ru-RU" sz="2000" b="0" kern="1200" dirty="0"/>
            <a:t> </a:t>
          </a:r>
          <a:r>
            <a:rPr lang="ru-RU" sz="2000" b="0" kern="1200" dirty="0" err="1"/>
            <a:t>Університету</a:t>
          </a:r>
          <a:r>
            <a:rPr lang="ru-RU" sz="2000" b="0" kern="1200" dirty="0"/>
            <a:t> </a:t>
          </a:r>
        </a:p>
        <a:p>
          <a:pPr marL="0" lvl="0" indent="0" algn="l" defTabSz="889000">
            <a:lnSpc>
              <a:spcPct val="90000"/>
            </a:lnSpc>
            <a:spcBef>
              <a:spcPct val="0"/>
            </a:spcBef>
            <a:spcAft>
              <a:spcPct val="35000"/>
            </a:spcAft>
            <a:buNone/>
          </a:pPr>
          <a:endParaRPr lang="uk-UA" sz="2000" b="0" kern="1200" dirty="0"/>
        </a:p>
      </dsp:txBody>
      <dsp:txXfrm>
        <a:off x="493273" y="1208767"/>
        <a:ext cx="9072896" cy="665948"/>
      </dsp:txXfrm>
    </dsp:sp>
    <dsp:sp modelId="{E939D877-CB05-4562-8FDB-91508F22AFF7}">
      <dsp:nvSpPr>
        <dsp:cNvPr id="0" name=""/>
        <dsp:cNvSpPr/>
      </dsp:nvSpPr>
      <dsp:spPr>
        <a:xfrm>
          <a:off x="0" y="2675741"/>
          <a:ext cx="9604550" cy="630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019717F-B22E-4937-93B6-40BD07A81928}">
      <dsp:nvSpPr>
        <dsp:cNvPr id="0" name=""/>
        <dsp:cNvSpPr/>
      </dsp:nvSpPr>
      <dsp:spPr>
        <a:xfrm>
          <a:off x="459601" y="2263443"/>
          <a:ext cx="9144948" cy="738000"/>
        </a:xfrm>
        <a:prstGeom prst="roundRect">
          <a:avLst/>
        </a:prstGeom>
        <a:solidFill>
          <a:srgbClr val="666633"/>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254120" tIns="0" rIns="254120" bIns="0" numCol="1" spcCol="1270" anchor="ctr" anchorCtr="0">
          <a:noAutofit/>
        </a:bodyPr>
        <a:lstStyle/>
        <a:p>
          <a:pPr marL="0" lvl="0" indent="0" algn="l" defTabSz="889000">
            <a:lnSpc>
              <a:spcPct val="90000"/>
            </a:lnSpc>
            <a:spcBef>
              <a:spcPct val="0"/>
            </a:spcBef>
            <a:spcAft>
              <a:spcPct val="35000"/>
            </a:spcAft>
            <a:buNone/>
          </a:pPr>
          <a:r>
            <a:rPr lang="ru-RU" sz="2000" b="0" kern="1200" dirty="0" err="1"/>
            <a:t>виявлення</a:t>
          </a:r>
          <a:r>
            <a:rPr lang="ru-RU" sz="2000" b="0" kern="1200" dirty="0"/>
            <a:t> </a:t>
          </a:r>
          <a:r>
            <a:rPr lang="ru-RU" sz="2000" b="0" kern="1200" dirty="0" err="1"/>
            <a:t>порушень</a:t>
          </a:r>
          <a:r>
            <a:rPr lang="ru-RU" sz="2000" b="0" kern="1200" dirty="0"/>
            <a:t> </a:t>
          </a:r>
          <a:r>
            <a:rPr lang="ru-RU" sz="2000" b="0" kern="1200" dirty="0" err="1"/>
            <a:t>академічної</a:t>
          </a:r>
          <a:r>
            <a:rPr lang="ru-RU" sz="2000" b="0" kern="1200" dirty="0"/>
            <a:t> </a:t>
          </a:r>
          <a:r>
            <a:rPr lang="ru-RU" sz="2000" b="0" kern="1200" dirty="0" err="1"/>
            <a:t>доброчесності</a:t>
          </a:r>
          <a:r>
            <a:rPr lang="ru-RU" sz="2000" b="0" kern="1200" dirty="0"/>
            <a:t> </a:t>
          </a:r>
          <a:r>
            <a:rPr lang="ru-RU" sz="2000" b="0" kern="1200" dirty="0" err="1"/>
            <a:t>учасниками</a:t>
          </a:r>
          <a:r>
            <a:rPr lang="ru-RU" sz="2000" b="0" kern="1200" dirty="0"/>
            <a:t> </a:t>
          </a:r>
          <a:r>
            <a:rPr lang="ru-RU" sz="2000" b="0" kern="1200" dirty="0" err="1"/>
            <a:t>освітнього</a:t>
          </a:r>
          <a:r>
            <a:rPr lang="ru-RU" sz="2000" b="0" kern="1200" dirty="0"/>
            <a:t> </a:t>
          </a:r>
          <a:r>
            <a:rPr lang="ru-RU" sz="2000" b="0" kern="1200" dirty="0" err="1"/>
            <a:t>процесу</a:t>
          </a:r>
          <a:r>
            <a:rPr lang="ru-RU" sz="2000" b="0" kern="1200" dirty="0"/>
            <a:t>;</a:t>
          </a:r>
          <a:endParaRPr lang="uk-UA" sz="2000" b="0" kern="1200" dirty="0"/>
        </a:p>
      </dsp:txBody>
      <dsp:txXfrm>
        <a:off x="495627" y="2299469"/>
        <a:ext cx="9072896" cy="665948"/>
      </dsp:txXfrm>
    </dsp:sp>
    <dsp:sp modelId="{D6A570F0-56D0-4F6A-9429-740A78BE3444}">
      <dsp:nvSpPr>
        <dsp:cNvPr id="0" name=""/>
        <dsp:cNvSpPr/>
      </dsp:nvSpPr>
      <dsp:spPr>
        <a:xfrm>
          <a:off x="0" y="3809741"/>
          <a:ext cx="9604550" cy="630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9ED2E7D-27F0-4041-AA10-4DF36BA526B4}">
      <dsp:nvSpPr>
        <dsp:cNvPr id="0" name=""/>
        <dsp:cNvSpPr/>
      </dsp:nvSpPr>
      <dsp:spPr>
        <a:xfrm>
          <a:off x="433599" y="3429915"/>
          <a:ext cx="9144948" cy="738000"/>
        </a:xfrm>
        <a:prstGeom prst="roundRect">
          <a:avLst/>
        </a:prstGeom>
        <a:solidFill>
          <a:srgbClr val="666633"/>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254120" tIns="0" rIns="254120" bIns="0" numCol="1" spcCol="1270" anchor="ctr" anchorCtr="0">
          <a:noAutofit/>
        </a:bodyPr>
        <a:lstStyle/>
        <a:p>
          <a:pPr marL="0" lvl="0" indent="0" algn="l" defTabSz="889000">
            <a:lnSpc>
              <a:spcPct val="90000"/>
            </a:lnSpc>
            <a:spcBef>
              <a:spcPct val="0"/>
            </a:spcBef>
            <a:spcAft>
              <a:spcPct val="35000"/>
            </a:spcAft>
            <a:buNone/>
          </a:pPr>
          <a:r>
            <a:rPr lang="ru-RU" sz="2000" b="0" kern="1200" dirty="0"/>
            <a:t>порядок </a:t>
          </a:r>
          <a:r>
            <a:rPr lang="ru-RU" sz="2000" b="0" kern="1200" dirty="0" err="1"/>
            <a:t>прийняття</a:t>
          </a:r>
          <a:r>
            <a:rPr lang="ru-RU" sz="2000" b="0" kern="1200" dirty="0"/>
            <a:t> </a:t>
          </a:r>
          <a:r>
            <a:rPr lang="ru-RU" sz="2000" b="0" kern="1200" dirty="0" err="1"/>
            <a:t>відповідних</a:t>
          </a:r>
          <a:r>
            <a:rPr lang="ru-RU" sz="2000" b="0" kern="1200" dirty="0"/>
            <a:t> </a:t>
          </a:r>
          <a:r>
            <a:rPr lang="ru-RU" sz="2000" b="0" kern="1200" dirty="0" err="1"/>
            <a:t>рішень</a:t>
          </a:r>
          <a:r>
            <a:rPr lang="ru-RU" sz="2000" b="0" kern="1200" dirty="0"/>
            <a:t> за </a:t>
          </a:r>
          <a:r>
            <a:rPr lang="ru-RU" sz="2000" b="0" kern="1200" dirty="0" err="1"/>
            <a:t>порушення</a:t>
          </a:r>
          <a:r>
            <a:rPr lang="ru-RU" sz="2000" b="0" kern="1200" dirty="0"/>
            <a:t> </a:t>
          </a:r>
          <a:r>
            <a:rPr lang="ru-RU" sz="2000" b="0" kern="1200" dirty="0" err="1"/>
            <a:t>вимог</a:t>
          </a:r>
          <a:r>
            <a:rPr lang="ru-RU" sz="2000" b="0" kern="1200" dirty="0"/>
            <a:t> </a:t>
          </a:r>
          <a:r>
            <a:rPr lang="ru-RU" sz="2000" b="0" kern="1200" dirty="0" err="1"/>
            <a:t>академічної</a:t>
          </a:r>
          <a:r>
            <a:rPr lang="ru-RU" sz="2000" b="0" kern="1200" dirty="0"/>
            <a:t> </a:t>
          </a:r>
          <a:r>
            <a:rPr lang="ru-RU" sz="2000" b="0" kern="1200" dirty="0" err="1"/>
            <a:t>доброчесності</a:t>
          </a:r>
          <a:endParaRPr lang="uk-UA" sz="2000" b="0" kern="1200" dirty="0"/>
        </a:p>
      </dsp:txBody>
      <dsp:txXfrm>
        <a:off x="469625" y="3465941"/>
        <a:ext cx="9072896" cy="66594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450C2E-53BB-481B-A0B9-EE7A01171B07}">
      <dsp:nvSpPr>
        <dsp:cNvPr id="0" name=""/>
        <dsp:cNvSpPr/>
      </dsp:nvSpPr>
      <dsp:spPr>
        <a:xfrm>
          <a:off x="0" y="390805"/>
          <a:ext cx="10778723" cy="478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013DCA9-B8A8-46CF-B6B6-01136DA2D58F}">
      <dsp:nvSpPr>
        <dsp:cNvPr id="0" name=""/>
        <dsp:cNvSpPr/>
      </dsp:nvSpPr>
      <dsp:spPr>
        <a:xfrm>
          <a:off x="513147" y="110365"/>
          <a:ext cx="10262933" cy="560880"/>
        </a:xfrm>
        <a:prstGeom prst="roundRect">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285187" tIns="0" rIns="285187" bIns="0" numCol="1" spcCol="1270" anchor="ctr" anchorCtr="0">
          <a:noAutofit/>
        </a:bodyPr>
        <a:lstStyle/>
        <a:p>
          <a:pPr marL="0" lvl="0" indent="0" algn="l" defTabSz="889000">
            <a:lnSpc>
              <a:spcPct val="90000"/>
            </a:lnSpc>
            <a:spcBef>
              <a:spcPct val="0"/>
            </a:spcBef>
            <a:spcAft>
              <a:spcPct val="35000"/>
            </a:spcAft>
            <a:buNone/>
          </a:pPr>
          <a:r>
            <a:rPr lang="ru-RU" sz="2000" kern="1200" dirty="0" err="1"/>
            <a:t>дотримання</a:t>
          </a:r>
          <a:r>
            <a:rPr lang="ru-RU" sz="2000" kern="1200" dirty="0"/>
            <a:t> норм </a:t>
          </a:r>
          <a:r>
            <a:rPr lang="ru-RU" sz="2000" kern="1200" dirty="0" err="1"/>
            <a:t>законодавства</a:t>
          </a:r>
          <a:r>
            <a:rPr lang="ru-RU" sz="2000" kern="1200" dirty="0"/>
            <a:t> про </a:t>
          </a:r>
          <a:r>
            <a:rPr lang="ru-RU" sz="2000" kern="1200" dirty="0" err="1"/>
            <a:t>авторське</a:t>
          </a:r>
          <a:r>
            <a:rPr lang="ru-RU" sz="2000" kern="1200" dirty="0"/>
            <a:t> право і </a:t>
          </a:r>
          <a:r>
            <a:rPr lang="ru-RU" sz="2000" kern="1200" dirty="0" err="1"/>
            <a:t>суміжні</a:t>
          </a:r>
          <a:r>
            <a:rPr lang="ru-RU" sz="2000" kern="1200" dirty="0"/>
            <a:t> права;</a:t>
          </a:r>
          <a:endParaRPr lang="uk-UA" sz="2000" kern="1200" dirty="0"/>
        </a:p>
      </dsp:txBody>
      <dsp:txXfrm>
        <a:off x="540527" y="137745"/>
        <a:ext cx="10208173" cy="506120"/>
      </dsp:txXfrm>
    </dsp:sp>
    <dsp:sp modelId="{F3004012-4C98-40FF-A3E9-384F34B6954A}">
      <dsp:nvSpPr>
        <dsp:cNvPr id="0" name=""/>
        <dsp:cNvSpPr/>
      </dsp:nvSpPr>
      <dsp:spPr>
        <a:xfrm>
          <a:off x="0" y="1252645"/>
          <a:ext cx="10778723" cy="478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C70C8FE-5E07-488F-8D72-33F9AE326D68}">
      <dsp:nvSpPr>
        <dsp:cNvPr id="0" name=""/>
        <dsp:cNvSpPr/>
      </dsp:nvSpPr>
      <dsp:spPr>
        <a:xfrm>
          <a:off x="513147" y="972205"/>
          <a:ext cx="10262933" cy="560880"/>
        </a:xfrm>
        <a:prstGeom prst="roundRect">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285187" tIns="0" rIns="285187" bIns="0" numCol="1" spcCol="1270" anchor="ctr" anchorCtr="0">
          <a:noAutofit/>
        </a:bodyPr>
        <a:lstStyle/>
        <a:p>
          <a:pPr marL="0" lvl="0" indent="0" algn="l" defTabSz="889000">
            <a:lnSpc>
              <a:spcPct val="90000"/>
            </a:lnSpc>
            <a:spcBef>
              <a:spcPct val="0"/>
            </a:spcBef>
            <a:spcAft>
              <a:spcPct val="35000"/>
            </a:spcAft>
            <a:buNone/>
          </a:pPr>
          <a:r>
            <a:rPr lang="ru-RU" sz="2000" kern="1200" dirty="0" err="1"/>
            <a:t>посилання</a:t>
          </a:r>
          <a:r>
            <a:rPr lang="ru-RU" sz="2000" kern="1200" dirty="0"/>
            <a:t> на </a:t>
          </a:r>
          <a:r>
            <a:rPr lang="ru-RU" sz="2000" kern="1200" dirty="0" err="1"/>
            <a:t>джерела</a:t>
          </a:r>
          <a:r>
            <a:rPr lang="ru-RU" sz="2000" kern="1200" dirty="0"/>
            <a:t> </a:t>
          </a:r>
          <a:r>
            <a:rPr lang="ru-RU" sz="2000" kern="1200" dirty="0" err="1"/>
            <a:t>інформації</a:t>
          </a:r>
          <a:r>
            <a:rPr lang="ru-RU" sz="2000" kern="1200" dirty="0"/>
            <a:t> у </a:t>
          </a:r>
          <a:r>
            <a:rPr lang="ru-RU" sz="2000" kern="1200" dirty="0" err="1"/>
            <a:t>разі</a:t>
          </a:r>
          <a:r>
            <a:rPr lang="ru-RU" sz="2000" kern="1200" dirty="0"/>
            <a:t> </a:t>
          </a:r>
          <a:r>
            <a:rPr lang="ru-RU" sz="2000" kern="1200" dirty="0" err="1"/>
            <a:t>використання</a:t>
          </a:r>
          <a:r>
            <a:rPr lang="ru-RU" sz="2000" kern="1200" dirty="0"/>
            <a:t> </a:t>
          </a:r>
          <a:r>
            <a:rPr lang="ru-RU" sz="2000" kern="1200" dirty="0" err="1"/>
            <a:t>ідей</a:t>
          </a:r>
          <a:r>
            <a:rPr lang="ru-RU" sz="2000" kern="1200" dirty="0"/>
            <a:t>, </a:t>
          </a:r>
          <a:r>
            <a:rPr lang="ru-RU" sz="2000" kern="1200" dirty="0" err="1"/>
            <a:t>розробок</a:t>
          </a:r>
          <a:r>
            <a:rPr lang="ru-RU" sz="2000" kern="1200" dirty="0"/>
            <a:t>, </a:t>
          </a:r>
          <a:r>
            <a:rPr lang="ru-RU" sz="2000" kern="1200" dirty="0" err="1"/>
            <a:t>тверджень</a:t>
          </a:r>
          <a:r>
            <a:rPr lang="ru-RU" sz="2000" kern="1200" dirty="0"/>
            <a:t>, </a:t>
          </a:r>
          <a:r>
            <a:rPr lang="ru-RU" sz="2000" kern="1200" dirty="0" err="1"/>
            <a:t>відомостей</a:t>
          </a:r>
          <a:r>
            <a:rPr lang="ru-RU" sz="2000" kern="1200" dirty="0"/>
            <a:t>;</a:t>
          </a:r>
          <a:endParaRPr lang="uk-UA" sz="2000" kern="1200" dirty="0"/>
        </a:p>
      </dsp:txBody>
      <dsp:txXfrm>
        <a:off x="540527" y="999585"/>
        <a:ext cx="10208173" cy="506120"/>
      </dsp:txXfrm>
    </dsp:sp>
    <dsp:sp modelId="{46A4FEC9-AEB6-4EF4-A7C5-E8449334E783}">
      <dsp:nvSpPr>
        <dsp:cNvPr id="0" name=""/>
        <dsp:cNvSpPr/>
      </dsp:nvSpPr>
      <dsp:spPr>
        <a:xfrm>
          <a:off x="0" y="2114485"/>
          <a:ext cx="10778723" cy="478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F373B62-7B5E-4B70-86AA-A546F3BEF944}">
      <dsp:nvSpPr>
        <dsp:cNvPr id="0" name=""/>
        <dsp:cNvSpPr/>
      </dsp:nvSpPr>
      <dsp:spPr>
        <a:xfrm>
          <a:off x="513147" y="1834045"/>
          <a:ext cx="10262933" cy="560880"/>
        </a:xfrm>
        <a:prstGeom prst="roundRect">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285187" tIns="0" rIns="285187" bIns="0" numCol="1" spcCol="1270" anchor="ctr" anchorCtr="0">
          <a:noAutofit/>
        </a:bodyPr>
        <a:lstStyle/>
        <a:p>
          <a:pPr marL="0" lvl="0" indent="0" algn="l" defTabSz="889000">
            <a:lnSpc>
              <a:spcPct val="90000"/>
            </a:lnSpc>
            <a:spcBef>
              <a:spcPct val="0"/>
            </a:spcBef>
            <a:spcAft>
              <a:spcPct val="35000"/>
            </a:spcAft>
            <a:buNone/>
          </a:pPr>
          <a:r>
            <a:rPr lang="ru-RU" sz="2000" kern="1200" dirty="0" err="1"/>
            <a:t>надання</a:t>
          </a:r>
          <a:r>
            <a:rPr lang="ru-RU" sz="2000" kern="1200" dirty="0"/>
            <a:t> </a:t>
          </a:r>
          <a:r>
            <a:rPr lang="ru-RU" sz="2000" kern="1200" dirty="0" err="1"/>
            <a:t>достовірної</a:t>
          </a:r>
          <a:r>
            <a:rPr lang="ru-RU" sz="2000" kern="1200" dirty="0"/>
            <a:t> </a:t>
          </a:r>
          <a:r>
            <a:rPr lang="ru-RU" sz="2000" kern="1200" dirty="0" err="1"/>
            <a:t>інформації</a:t>
          </a:r>
          <a:r>
            <a:rPr lang="ru-RU" sz="2000" kern="1200" dirty="0"/>
            <a:t> про </a:t>
          </a:r>
          <a:r>
            <a:rPr lang="ru-RU" sz="2000" kern="1200" dirty="0" err="1"/>
            <a:t>методи</a:t>
          </a:r>
          <a:r>
            <a:rPr lang="ru-RU" sz="2000" kern="1200" dirty="0"/>
            <a:t>, методики і </a:t>
          </a:r>
          <a:r>
            <a:rPr lang="ru-RU" sz="2000" kern="1200" dirty="0" err="1"/>
            <a:t>результати</a:t>
          </a:r>
          <a:r>
            <a:rPr lang="ru-RU" sz="2000" kern="1200" dirty="0"/>
            <a:t> </a:t>
          </a:r>
          <a:r>
            <a:rPr lang="ru-RU" sz="2000" kern="1200" dirty="0" err="1"/>
            <a:t>досліджень</a:t>
          </a:r>
          <a:r>
            <a:rPr lang="ru-RU" sz="2000" kern="1200" dirty="0"/>
            <a:t>, </a:t>
          </a:r>
          <a:r>
            <a:rPr lang="ru-RU" sz="2000" kern="1200" dirty="0" err="1"/>
            <a:t>джерела</a:t>
          </a:r>
          <a:r>
            <a:rPr lang="ru-RU" sz="2000" kern="1200" dirty="0"/>
            <a:t> </a:t>
          </a:r>
          <a:r>
            <a:rPr lang="ru-RU" sz="2000" kern="1200" dirty="0" err="1"/>
            <a:t>використаної</a:t>
          </a:r>
          <a:r>
            <a:rPr lang="ru-RU" sz="2000" kern="1200" dirty="0"/>
            <a:t> та </a:t>
          </a:r>
          <a:r>
            <a:rPr lang="ru-RU" sz="2000" kern="1200" dirty="0" err="1"/>
            <a:t>власну</a:t>
          </a:r>
          <a:r>
            <a:rPr lang="ru-RU" sz="2000" kern="1200" dirty="0"/>
            <a:t> </a:t>
          </a:r>
          <a:r>
            <a:rPr lang="ru-RU" sz="2000" kern="1200" dirty="0" err="1"/>
            <a:t>освітню</a:t>
          </a:r>
          <a:r>
            <a:rPr lang="ru-RU" sz="2000" kern="1200" dirty="0"/>
            <a:t> і </a:t>
          </a:r>
          <a:r>
            <a:rPr lang="ru-RU" sz="2000" kern="1200" dirty="0" err="1"/>
            <a:t>наукову</a:t>
          </a:r>
          <a:r>
            <a:rPr lang="ru-RU" sz="2000" kern="1200" dirty="0"/>
            <a:t> </a:t>
          </a:r>
          <a:r>
            <a:rPr lang="ru-RU" sz="2000" kern="1200" dirty="0" err="1"/>
            <a:t>діяльність</a:t>
          </a:r>
          <a:r>
            <a:rPr lang="ru-RU" sz="2000" kern="1200" dirty="0"/>
            <a:t>;</a:t>
          </a:r>
          <a:endParaRPr lang="uk-UA" sz="2000" kern="1200" dirty="0"/>
        </a:p>
      </dsp:txBody>
      <dsp:txXfrm>
        <a:off x="540527" y="1861425"/>
        <a:ext cx="10208173" cy="506120"/>
      </dsp:txXfrm>
    </dsp:sp>
    <dsp:sp modelId="{E939D877-CB05-4562-8FDB-91508F22AFF7}">
      <dsp:nvSpPr>
        <dsp:cNvPr id="0" name=""/>
        <dsp:cNvSpPr/>
      </dsp:nvSpPr>
      <dsp:spPr>
        <a:xfrm>
          <a:off x="0" y="2976325"/>
          <a:ext cx="10778723" cy="478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019717F-B22E-4937-93B6-40BD07A81928}">
      <dsp:nvSpPr>
        <dsp:cNvPr id="0" name=""/>
        <dsp:cNvSpPr/>
      </dsp:nvSpPr>
      <dsp:spPr>
        <a:xfrm>
          <a:off x="513147" y="2695885"/>
          <a:ext cx="10262933" cy="560880"/>
        </a:xfrm>
        <a:prstGeom prst="roundRect">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285187" tIns="0" rIns="285187" bIns="0" numCol="1" spcCol="1270" anchor="ctr" anchorCtr="0">
          <a:noAutofit/>
        </a:bodyPr>
        <a:lstStyle/>
        <a:p>
          <a:pPr marL="0" lvl="0" indent="0" algn="l" defTabSz="889000">
            <a:lnSpc>
              <a:spcPct val="90000"/>
            </a:lnSpc>
            <a:spcBef>
              <a:spcPct val="0"/>
            </a:spcBef>
            <a:spcAft>
              <a:spcPct val="35000"/>
            </a:spcAft>
            <a:buNone/>
          </a:pPr>
          <a:r>
            <a:rPr lang="ru-RU" sz="2000" kern="1200" dirty="0"/>
            <a:t>контроль за </a:t>
          </a:r>
          <a:r>
            <a:rPr lang="ru-RU" sz="2000" kern="1200" dirty="0" err="1"/>
            <a:t>дотриманням</a:t>
          </a:r>
          <a:r>
            <a:rPr lang="ru-RU" sz="2000" kern="1200" dirty="0"/>
            <a:t> </a:t>
          </a:r>
          <a:r>
            <a:rPr lang="ru-RU" sz="2000" kern="1200" dirty="0" err="1"/>
            <a:t>академічної</a:t>
          </a:r>
          <a:r>
            <a:rPr lang="ru-RU" sz="2000" kern="1200" dirty="0"/>
            <a:t> </a:t>
          </a:r>
          <a:r>
            <a:rPr lang="ru-RU" sz="2000" kern="1200" dirty="0" err="1"/>
            <a:t>доброчесності</a:t>
          </a:r>
          <a:r>
            <a:rPr lang="ru-RU" sz="2000" kern="1200" dirty="0"/>
            <a:t> </a:t>
          </a:r>
          <a:r>
            <a:rPr lang="ru-RU" sz="2000" kern="1200" dirty="0" err="1"/>
            <a:t>здобувачами</a:t>
          </a:r>
          <a:r>
            <a:rPr lang="ru-RU" sz="2000" kern="1200" dirty="0"/>
            <a:t> </a:t>
          </a:r>
          <a:r>
            <a:rPr lang="ru-RU" sz="2000" kern="1200" dirty="0" err="1"/>
            <a:t>вищої</a:t>
          </a:r>
          <a:r>
            <a:rPr lang="ru-RU" sz="2000" kern="1200" dirty="0"/>
            <a:t> </a:t>
          </a:r>
          <a:r>
            <a:rPr lang="ru-RU" sz="2000" kern="1200" dirty="0" err="1"/>
            <a:t>освіти</a:t>
          </a:r>
          <a:r>
            <a:rPr lang="ru-RU" sz="2000" kern="1200" dirty="0"/>
            <a:t>;</a:t>
          </a:r>
          <a:endParaRPr lang="uk-UA" sz="2000" kern="1200" dirty="0"/>
        </a:p>
      </dsp:txBody>
      <dsp:txXfrm>
        <a:off x="540527" y="2723265"/>
        <a:ext cx="10208173" cy="506120"/>
      </dsp:txXfrm>
    </dsp:sp>
    <dsp:sp modelId="{E36F93A3-F8C3-4F25-BE5C-0F4E9D703D9E}">
      <dsp:nvSpPr>
        <dsp:cNvPr id="0" name=""/>
        <dsp:cNvSpPr/>
      </dsp:nvSpPr>
      <dsp:spPr>
        <a:xfrm>
          <a:off x="0" y="3838165"/>
          <a:ext cx="10778723" cy="478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F76AAF2-B5C5-40E3-A2EF-BC9B72919CD9}">
      <dsp:nvSpPr>
        <dsp:cNvPr id="0" name=""/>
        <dsp:cNvSpPr/>
      </dsp:nvSpPr>
      <dsp:spPr>
        <a:xfrm>
          <a:off x="513147" y="3557725"/>
          <a:ext cx="10262933" cy="560880"/>
        </a:xfrm>
        <a:prstGeom prst="roundRect">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285187" tIns="0" rIns="285187" bIns="0" numCol="1" spcCol="1270" anchor="ctr" anchorCtr="0">
          <a:noAutofit/>
        </a:bodyPr>
        <a:lstStyle/>
        <a:p>
          <a:pPr marL="0" lvl="0" indent="0" algn="l" defTabSz="844550">
            <a:lnSpc>
              <a:spcPct val="90000"/>
            </a:lnSpc>
            <a:spcBef>
              <a:spcPct val="0"/>
            </a:spcBef>
            <a:spcAft>
              <a:spcPct val="35000"/>
            </a:spcAft>
            <a:buNone/>
          </a:pPr>
          <a:r>
            <a:rPr lang="ru-RU" sz="1900" kern="1200" dirty="0" err="1"/>
            <a:t>об’єктивне</a:t>
          </a:r>
          <a:r>
            <a:rPr lang="ru-RU" sz="1900" kern="1200" dirty="0"/>
            <a:t> </a:t>
          </a:r>
          <a:r>
            <a:rPr lang="ru-RU" sz="1900" kern="1200" dirty="0" err="1"/>
            <a:t>оцінювання</a:t>
          </a:r>
          <a:r>
            <a:rPr lang="ru-RU" sz="1900" kern="1200" dirty="0"/>
            <a:t> </a:t>
          </a:r>
          <a:r>
            <a:rPr lang="ru-RU" sz="1900" kern="1200" dirty="0" err="1"/>
            <a:t>результатів</a:t>
          </a:r>
          <a:r>
            <a:rPr lang="ru-RU" sz="1900" kern="1200" dirty="0"/>
            <a:t> </a:t>
          </a:r>
          <a:r>
            <a:rPr lang="ru-RU" sz="1900" kern="1200" dirty="0" err="1"/>
            <a:t>навчання</a:t>
          </a:r>
          <a:r>
            <a:rPr lang="ru-RU" sz="1900" kern="1200" dirty="0"/>
            <a:t> </a:t>
          </a:r>
          <a:r>
            <a:rPr lang="ru-RU" sz="1900" kern="1200" dirty="0" err="1"/>
            <a:t>здобувачів</a:t>
          </a:r>
          <a:r>
            <a:rPr lang="ru-RU" sz="1900" kern="1200" dirty="0"/>
            <a:t> </a:t>
          </a:r>
          <a:r>
            <a:rPr lang="ru-RU" sz="1900" kern="1200" dirty="0" err="1"/>
            <a:t>вищої</a:t>
          </a:r>
          <a:r>
            <a:rPr lang="ru-RU" sz="1900" kern="1200" dirty="0"/>
            <a:t> </a:t>
          </a:r>
          <a:r>
            <a:rPr lang="ru-RU" sz="1900" kern="1200" dirty="0" err="1"/>
            <a:t>освіти</a:t>
          </a:r>
          <a:r>
            <a:rPr lang="ru-RU" sz="1900" kern="1200" dirty="0"/>
            <a:t>.</a:t>
          </a:r>
        </a:p>
      </dsp:txBody>
      <dsp:txXfrm>
        <a:off x="540527" y="3585105"/>
        <a:ext cx="10208173" cy="50612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2B5182-250E-4CEF-8855-C7A1BDCB7140}">
      <dsp:nvSpPr>
        <dsp:cNvPr id="0" name=""/>
        <dsp:cNvSpPr/>
      </dsp:nvSpPr>
      <dsp:spPr>
        <a:xfrm>
          <a:off x="-5471688" y="-837788"/>
          <a:ext cx="6515047" cy="6515047"/>
        </a:xfrm>
        <a:prstGeom prst="blockArc">
          <a:avLst>
            <a:gd name="adj1" fmla="val 18900000"/>
            <a:gd name="adj2" fmla="val 2700000"/>
            <a:gd name="adj3" fmla="val 332"/>
          </a:avLst>
        </a:pr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633A7BC-EC08-4CD1-8FB7-4EA3CA90D005}">
      <dsp:nvSpPr>
        <dsp:cNvPr id="0" name=""/>
        <dsp:cNvSpPr/>
      </dsp:nvSpPr>
      <dsp:spPr>
        <a:xfrm>
          <a:off x="546210" y="372058"/>
          <a:ext cx="10525408" cy="744504"/>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90950" tIns="48260" rIns="48260" bIns="48260" numCol="1" spcCol="1270" anchor="ctr" anchorCtr="0">
          <a:noAutofit/>
        </a:bodyPr>
        <a:lstStyle/>
        <a:p>
          <a:pPr marL="0" lvl="0" indent="0" algn="l" defTabSz="844550">
            <a:lnSpc>
              <a:spcPct val="90000"/>
            </a:lnSpc>
            <a:spcBef>
              <a:spcPct val="0"/>
            </a:spcBef>
            <a:spcAft>
              <a:spcPct val="35000"/>
            </a:spcAft>
            <a:buNone/>
          </a:pPr>
          <a:r>
            <a:rPr lang="uk-UA" sz="1900" kern="1200" noProof="0" dirty="0"/>
            <a:t>дотримання норм законодавства про авторське право і суміжні права</a:t>
          </a:r>
          <a:r>
            <a:rPr lang="ru-RU" sz="1900" kern="1200" dirty="0"/>
            <a:t>;</a:t>
          </a:r>
        </a:p>
      </dsp:txBody>
      <dsp:txXfrm>
        <a:off x="546210" y="372058"/>
        <a:ext cx="10525408" cy="744504"/>
      </dsp:txXfrm>
    </dsp:sp>
    <dsp:sp modelId="{B464FA10-1072-436B-8E5A-7267D71D968E}">
      <dsp:nvSpPr>
        <dsp:cNvPr id="0" name=""/>
        <dsp:cNvSpPr/>
      </dsp:nvSpPr>
      <dsp:spPr>
        <a:xfrm>
          <a:off x="80895" y="278995"/>
          <a:ext cx="930630" cy="930630"/>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2">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E4F06AFB-3DA0-461F-9B70-1E066E08804C}">
      <dsp:nvSpPr>
        <dsp:cNvPr id="0" name=""/>
        <dsp:cNvSpPr/>
      </dsp:nvSpPr>
      <dsp:spPr>
        <a:xfrm>
          <a:off x="973051" y="1489008"/>
          <a:ext cx="10098566" cy="744504"/>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90950" tIns="48260" rIns="48260" bIns="48260" numCol="1" spcCol="1270" anchor="ctr" anchorCtr="0">
          <a:noAutofit/>
        </a:bodyPr>
        <a:lstStyle/>
        <a:p>
          <a:pPr marL="0" lvl="0" indent="0" algn="l" defTabSz="844550">
            <a:lnSpc>
              <a:spcPct val="90000"/>
            </a:lnSpc>
            <a:spcBef>
              <a:spcPct val="0"/>
            </a:spcBef>
            <a:spcAft>
              <a:spcPct val="35000"/>
            </a:spcAft>
            <a:buNone/>
          </a:pPr>
          <a:r>
            <a:rPr lang="uk-UA" sz="1900" kern="1200" noProof="0" dirty="0"/>
            <a:t>посилання на джерела інформації у разі використання ідей, розробок, тверджень, відомостей;</a:t>
          </a:r>
        </a:p>
      </dsp:txBody>
      <dsp:txXfrm>
        <a:off x="973051" y="1489008"/>
        <a:ext cx="10098566" cy="744504"/>
      </dsp:txXfrm>
    </dsp:sp>
    <dsp:sp modelId="{D68BAEDB-0C63-4AE3-A1F4-1D009D64A1F8}">
      <dsp:nvSpPr>
        <dsp:cNvPr id="0" name=""/>
        <dsp:cNvSpPr/>
      </dsp:nvSpPr>
      <dsp:spPr>
        <a:xfrm>
          <a:off x="507736" y="1395945"/>
          <a:ext cx="930630" cy="930630"/>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2">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71F418FB-42AC-4A7E-A029-AB6C8D429E10}">
      <dsp:nvSpPr>
        <dsp:cNvPr id="0" name=""/>
        <dsp:cNvSpPr/>
      </dsp:nvSpPr>
      <dsp:spPr>
        <a:xfrm>
          <a:off x="973051" y="2605957"/>
          <a:ext cx="10098566" cy="744504"/>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90950" tIns="48260" rIns="48260" bIns="48260" numCol="1" spcCol="1270" anchor="ctr" anchorCtr="0">
          <a:noAutofit/>
        </a:bodyPr>
        <a:lstStyle/>
        <a:p>
          <a:pPr marL="0" lvl="0" indent="0" algn="l" defTabSz="844550">
            <a:lnSpc>
              <a:spcPct val="90000"/>
            </a:lnSpc>
            <a:spcBef>
              <a:spcPct val="0"/>
            </a:spcBef>
            <a:spcAft>
              <a:spcPct val="35000"/>
            </a:spcAft>
            <a:buNone/>
          </a:pPr>
          <a:r>
            <a:rPr lang="uk-UA" sz="1900" kern="1200" noProof="0" dirty="0"/>
            <a:t>надання достовірної інформації про результати власної навчальної, наукової, творчої діяльності, використані методики досліджень і джерела інформації</a:t>
          </a:r>
          <a:r>
            <a:rPr lang="ru-RU" sz="1900" kern="1200" dirty="0"/>
            <a:t>;</a:t>
          </a:r>
        </a:p>
      </dsp:txBody>
      <dsp:txXfrm>
        <a:off x="973051" y="2605957"/>
        <a:ext cx="10098566" cy="744504"/>
      </dsp:txXfrm>
    </dsp:sp>
    <dsp:sp modelId="{9E2C5F7C-B85F-43DA-8791-04A7A381DA5F}">
      <dsp:nvSpPr>
        <dsp:cNvPr id="0" name=""/>
        <dsp:cNvSpPr/>
      </dsp:nvSpPr>
      <dsp:spPr>
        <a:xfrm>
          <a:off x="507736" y="2512894"/>
          <a:ext cx="930630" cy="930630"/>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2">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5BBACF91-5471-4A7E-B8F1-33B88E720ECB}">
      <dsp:nvSpPr>
        <dsp:cNvPr id="0" name=""/>
        <dsp:cNvSpPr/>
      </dsp:nvSpPr>
      <dsp:spPr>
        <a:xfrm>
          <a:off x="546210" y="3592868"/>
          <a:ext cx="10525408" cy="1004581"/>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90950" tIns="48260" rIns="48260" bIns="48260" numCol="1" spcCol="1270" anchor="ctr" anchorCtr="0">
          <a:noAutofit/>
        </a:bodyPr>
        <a:lstStyle/>
        <a:p>
          <a:pPr marL="0" lvl="0" indent="0" algn="l" defTabSz="844550">
            <a:lnSpc>
              <a:spcPct val="90000"/>
            </a:lnSpc>
            <a:spcBef>
              <a:spcPct val="0"/>
            </a:spcBef>
            <a:spcAft>
              <a:spcPct val="35000"/>
            </a:spcAft>
            <a:buNone/>
          </a:pPr>
          <a:r>
            <a:rPr lang="uk-UA" sz="1900" kern="1200" noProof="0" dirty="0"/>
            <a:t>самостійне виконання завдань поточного та підсумкового контролю результатів навчання (для осіб з особливими освітніми потребами ця вимога застосовується з урахуванням їхніх індивідуальних потреб і можливостей).</a:t>
          </a:r>
        </a:p>
      </dsp:txBody>
      <dsp:txXfrm>
        <a:off x="546210" y="3592868"/>
        <a:ext cx="10525408" cy="1004581"/>
      </dsp:txXfrm>
    </dsp:sp>
    <dsp:sp modelId="{C8EF7B3E-94C6-4DBA-9007-C043D15ADAAF}">
      <dsp:nvSpPr>
        <dsp:cNvPr id="0" name=""/>
        <dsp:cNvSpPr/>
      </dsp:nvSpPr>
      <dsp:spPr>
        <a:xfrm>
          <a:off x="80895" y="3629844"/>
          <a:ext cx="930630" cy="930630"/>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2">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92FAFC-9D8B-4656-B49B-89A4CC994234}">
      <dsp:nvSpPr>
        <dsp:cNvPr id="0" name=""/>
        <dsp:cNvSpPr/>
      </dsp:nvSpPr>
      <dsp:spPr>
        <a:xfrm>
          <a:off x="0" y="-26642"/>
          <a:ext cx="9326880" cy="1285692"/>
        </a:xfrm>
        <a:prstGeom prst="roundRect">
          <a:avLst>
            <a:gd name="adj" fmla="val 10000"/>
          </a:avLst>
        </a:prstGeom>
        <a:solidFill>
          <a:srgbClr val="0070C0"/>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uk-UA" sz="1800" kern="1200" noProof="0" dirty="0">
              <a:solidFill>
                <a:schemeClr val="bg1"/>
              </a:solidFill>
            </a:rPr>
            <a:t>академічний плагіат – оприлюднення (частково або повністю) наукових (творчих) результатів, отриманих іншими особами, як результатів власного дослідження та/або відтворення опублікованих текстів інших авторів без зазначення авторства. </a:t>
          </a:r>
          <a:endParaRPr lang="uk-UA" sz="1800" b="0" i="0" kern="1200" noProof="0" dirty="0">
            <a:solidFill>
              <a:schemeClr val="bg1"/>
            </a:solidFill>
          </a:endParaRPr>
        </a:p>
      </dsp:txBody>
      <dsp:txXfrm>
        <a:off x="37657" y="11015"/>
        <a:ext cx="7948634" cy="1210378"/>
      </dsp:txXfrm>
    </dsp:sp>
    <dsp:sp modelId="{B19F829F-3271-4804-AAC3-73BF89E645BE}">
      <dsp:nvSpPr>
        <dsp:cNvPr id="0" name=""/>
        <dsp:cNvSpPr/>
      </dsp:nvSpPr>
      <dsp:spPr>
        <a:xfrm>
          <a:off x="772545" y="1451316"/>
          <a:ext cx="9326880" cy="1179123"/>
        </a:xfrm>
        <a:prstGeom prst="roundRect">
          <a:avLst>
            <a:gd name="adj" fmla="val 10000"/>
          </a:avLst>
        </a:prstGeom>
        <a:solidFill>
          <a:srgbClr val="0070C0"/>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uk-UA" sz="2000" kern="1200" noProof="0" dirty="0" err="1">
              <a:solidFill>
                <a:schemeClr val="bg1"/>
              </a:solidFill>
            </a:rPr>
            <a:t>самоплагіат</a:t>
          </a:r>
          <a:r>
            <a:rPr lang="uk-UA" sz="2000" kern="1200" noProof="0" dirty="0">
              <a:solidFill>
                <a:schemeClr val="bg1"/>
              </a:solidFill>
            </a:rPr>
            <a:t> – оприлюднення (частково або повністю) власних раніше опублікованих наукових результатів як нових наукових результатів;</a:t>
          </a:r>
          <a:endParaRPr lang="uk-UA" sz="2000" b="0" i="0" kern="1200" noProof="0" dirty="0">
            <a:solidFill>
              <a:schemeClr val="bg1"/>
            </a:solidFill>
          </a:endParaRPr>
        </a:p>
      </dsp:txBody>
      <dsp:txXfrm>
        <a:off x="807080" y="1485851"/>
        <a:ext cx="7710253" cy="1110053"/>
      </dsp:txXfrm>
    </dsp:sp>
    <dsp:sp modelId="{06663980-0BA6-4C51-B115-08ACC08CBECA}">
      <dsp:nvSpPr>
        <dsp:cNvPr id="0" name=""/>
        <dsp:cNvSpPr/>
      </dsp:nvSpPr>
      <dsp:spPr>
        <a:xfrm>
          <a:off x="1550593" y="2813661"/>
          <a:ext cx="9326880" cy="1179123"/>
        </a:xfrm>
        <a:prstGeom prst="roundRect">
          <a:avLst>
            <a:gd name="adj" fmla="val 10000"/>
          </a:avLst>
        </a:prstGeom>
        <a:solidFill>
          <a:srgbClr val="0070C0"/>
        </a:solidFill>
        <a:ln>
          <a:solidFill>
            <a:srgbClr val="00B0F0"/>
          </a:solid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uk-UA" sz="2000" kern="1200" noProof="0" dirty="0">
              <a:solidFill>
                <a:schemeClr val="bg1"/>
              </a:solidFill>
            </a:rPr>
            <a:t>фабрикація – вигадування даних чи фактів, що використовуються в освітньому процесі або наукових дослідженнях;</a:t>
          </a:r>
          <a:endParaRPr lang="uk-UA" sz="2000" b="0" i="0" kern="1200" noProof="0" dirty="0">
            <a:solidFill>
              <a:schemeClr val="bg1"/>
            </a:solidFill>
          </a:endParaRPr>
        </a:p>
      </dsp:txBody>
      <dsp:txXfrm>
        <a:off x="1585128" y="2848196"/>
        <a:ext cx="7721912" cy="1110053"/>
      </dsp:txXfrm>
    </dsp:sp>
    <dsp:sp modelId="{AA368A78-853E-4A4C-A3B9-FF3AFBDFB6AC}">
      <dsp:nvSpPr>
        <dsp:cNvPr id="0" name=""/>
        <dsp:cNvSpPr/>
      </dsp:nvSpPr>
      <dsp:spPr>
        <a:xfrm>
          <a:off x="2331719" y="4175994"/>
          <a:ext cx="9326880" cy="1179123"/>
        </a:xfrm>
        <a:prstGeom prst="roundRect">
          <a:avLst>
            <a:gd name="adj" fmla="val 10000"/>
          </a:avLst>
        </a:prstGeom>
        <a:solidFill>
          <a:srgbClr val="0070C0"/>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uk-UA" sz="2000" b="0" kern="1200" noProof="0" dirty="0">
              <a:solidFill>
                <a:schemeClr val="bg1"/>
              </a:solidFill>
            </a:rPr>
            <a:t>фальсифікація – свідома зміна чи модифікація вже наявних даних, що стосуються освітнього процесу чи наукових досліджень;</a:t>
          </a:r>
          <a:endParaRPr lang="uk-UA" sz="2000" b="0" i="0" kern="1200" noProof="0" dirty="0"/>
        </a:p>
      </dsp:txBody>
      <dsp:txXfrm>
        <a:off x="2366254" y="4210529"/>
        <a:ext cx="7710253" cy="1110053"/>
      </dsp:txXfrm>
    </dsp:sp>
    <dsp:sp modelId="{C5A7BB83-AF8E-4238-A21E-EE55FB772C03}">
      <dsp:nvSpPr>
        <dsp:cNvPr id="0" name=""/>
        <dsp:cNvSpPr/>
      </dsp:nvSpPr>
      <dsp:spPr>
        <a:xfrm>
          <a:off x="8560449" y="929743"/>
          <a:ext cx="766430" cy="766430"/>
        </a:xfrm>
        <a:prstGeom prst="downArrow">
          <a:avLst>
            <a:gd name="adj1" fmla="val 55000"/>
            <a:gd name="adj2" fmla="val 45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endParaRPr lang="uk-UA" sz="2000" b="0" kern="1200"/>
        </a:p>
      </dsp:txBody>
      <dsp:txXfrm>
        <a:off x="8732896" y="929743"/>
        <a:ext cx="421536" cy="576739"/>
      </dsp:txXfrm>
    </dsp:sp>
    <dsp:sp modelId="{C4D95EA6-F221-4FAA-959D-2350E73EC881}">
      <dsp:nvSpPr>
        <dsp:cNvPr id="0" name=""/>
        <dsp:cNvSpPr/>
      </dsp:nvSpPr>
      <dsp:spPr>
        <a:xfrm>
          <a:off x="9341575" y="2323253"/>
          <a:ext cx="766430" cy="766430"/>
        </a:xfrm>
        <a:prstGeom prst="downArrow">
          <a:avLst>
            <a:gd name="adj1" fmla="val 55000"/>
            <a:gd name="adj2" fmla="val 45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endParaRPr lang="uk-UA" sz="2000" b="0" kern="1200"/>
        </a:p>
      </dsp:txBody>
      <dsp:txXfrm>
        <a:off x="9514022" y="2323253"/>
        <a:ext cx="421536" cy="576739"/>
      </dsp:txXfrm>
    </dsp:sp>
    <dsp:sp modelId="{6A5D1172-4D49-4E77-8520-17ED5F71E366}">
      <dsp:nvSpPr>
        <dsp:cNvPr id="0" name=""/>
        <dsp:cNvSpPr/>
      </dsp:nvSpPr>
      <dsp:spPr>
        <a:xfrm>
          <a:off x="10111043" y="3716762"/>
          <a:ext cx="766430" cy="766430"/>
        </a:xfrm>
        <a:prstGeom prst="downArrow">
          <a:avLst>
            <a:gd name="adj1" fmla="val 55000"/>
            <a:gd name="adj2" fmla="val 45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endParaRPr lang="uk-UA" sz="2000" b="0" kern="1200"/>
        </a:p>
      </dsp:txBody>
      <dsp:txXfrm>
        <a:off x="10283490" y="3716762"/>
        <a:ext cx="421536" cy="57673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92FAFC-9D8B-4656-B49B-89A4CC994234}">
      <dsp:nvSpPr>
        <dsp:cNvPr id="0" name=""/>
        <dsp:cNvSpPr/>
      </dsp:nvSpPr>
      <dsp:spPr>
        <a:xfrm>
          <a:off x="0" y="61013"/>
          <a:ext cx="9326880" cy="1057095"/>
        </a:xfrm>
        <a:prstGeom prst="roundRect">
          <a:avLst>
            <a:gd name="adj" fmla="val 10000"/>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uk-UA" sz="1800" kern="1200" noProof="0" dirty="0"/>
            <a:t>списування – виконання письмових робіт із залученням зовнішніх джерел інформації, крім дозволених для використання, зокрема під час оцінювання результатів навчання;</a:t>
          </a:r>
          <a:endParaRPr lang="uk-UA" sz="1800" b="0" i="0" kern="1200" noProof="0" dirty="0"/>
        </a:p>
      </dsp:txBody>
      <dsp:txXfrm>
        <a:off x="30961" y="91974"/>
        <a:ext cx="7962026" cy="995173"/>
      </dsp:txXfrm>
    </dsp:sp>
    <dsp:sp modelId="{B19F829F-3271-4804-AAC3-73BF89E645BE}">
      <dsp:nvSpPr>
        <dsp:cNvPr id="0" name=""/>
        <dsp:cNvSpPr/>
      </dsp:nvSpPr>
      <dsp:spPr>
        <a:xfrm>
          <a:off x="751746" y="1337648"/>
          <a:ext cx="9326880" cy="1415525"/>
        </a:xfrm>
        <a:prstGeom prst="roundRect">
          <a:avLst>
            <a:gd name="adj" fmla="val 10000"/>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uk-UA" sz="2000" kern="1200" noProof="0" dirty="0"/>
            <a:t>обман – надання завідомо неправдивої інформації щодо власної освітньої (наукової, творчої) діяльності чи організації освітнього процесу; формами обману є, зокрема, академічний плагіат, </a:t>
          </a:r>
          <a:r>
            <a:rPr lang="uk-UA" sz="2000" kern="1200" noProof="0" dirty="0" err="1"/>
            <a:t>самоплагіат</a:t>
          </a:r>
          <a:r>
            <a:rPr lang="uk-UA" sz="2000" kern="1200" noProof="0" dirty="0"/>
            <a:t>, фабрикація, фальсифікація та списування;</a:t>
          </a:r>
          <a:endParaRPr lang="uk-UA" sz="2000" b="0" i="0" kern="1200" noProof="0" dirty="0"/>
        </a:p>
      </dsp:txBody>
      <dsp:txXfrm>
        <a:off x="793205" y="1379107"/>
        <a:ext cx="7696405" cy="1332607"/>
      </dsp:txXfrm>
    </dsp:sp>
    <dsp:sp modelId="{06663980-0BA6-4C51-B115-08ACC08CBECA}">
      <dsp:nvSpPr>
        <dsp:cNvPr id="0" name=""/>
        <dsp:cNvSpPr/>
      </dsp:nvSpPr>
      <dsp:spPr>
        <a:xfrm>
          <a:off x="1696093" y="2880128"/>
          <a:ext cx="9326880" cy="1512449"/>
        </a:xfrm>
        <a:prstGeom prst="roundRect">
          <a:avLst>
            <a:gd name="adj" fmla="val 10000"/>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uk-UA" sz="2000" kern="1200" noProof="0" dirty="0"/>
            <a:t>хабарництво – надання (отримання) учасником освітнього процесу чи пропозиція щодо надання (отримання) коштів, майна, послуг, пільг чи будь-яких інших благ матеріального або нематеріального характеру з метою отримання неправомірної переваги в освітньому процесі;</a:t>
          </a:r>
          <a:endParaRPr lang="uk-UA" sz="2000" b="0" i="0" kern="1200" noProof="0" dirty="0"/>
        </a:p>
      </dsp:txBody>
      <dsp:txXfrm>
        <a:off x="1740391" y="2924426"/>
        <a:ext cx="7702386" cy="1423853"/>
      </dsp:txXfrm>
    </dsp:sp>
    <dsp:sp modelId="{AA368A78-853E-4A4C-A3B9-FF3AFBDFB6AC}">
      <dsp:nvSpPr>
        <dsp:cNvPr id="0" name=""/>
        <dsp:cNvSpPr/>
      </dsp:nvSpPr>
      <dsp:spPr>
        <a:xfrm>
          <a:off x="2331719" y="4616533"/>
          <a:ext cx="9326880" cy="743118"/>
        </a:xfrm>
        <a:prstGeom prst="roundRect">
          <a:avLst>
            <a:gd name="adj" fmla="val 10000"/>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uk-UA" sz="2000" b="0" kern="1200" noProof="0" dirty="0"/>
            <a:t>необ’єктивне оцінювання – свідоме завищення або заниження оцінки результатів навчання здобувачів освіти.</a:t>
          </a:r>
          <a:endParaRPr lang="uk-UA" sz="2000" b="0" i="0" kern="1200" noProof="0" dirty="0"/>
        </a:p>
      </dsp:txBody>
      <dsp:txXfrm>
        <a:off x="2353484" y="4638298"/>
        <a:ext cx="7735793" cy="699588"/>
      </dsp:txXfrm>
    </dsp:sp>
    <dsp:sp modelId="{C5A7BB83-AF8E-4238-A21E-EE55FB772C03}">
      <dsp:nvSpPr>
        <dsp:cNvPr id="0" name=""/>
        <dsp:cNvSpPr/>
      </dsp:nvSpPr>
      <dsp:spPr>
        <a:xfrm>
          <a:off x="8560449" y="903101"/>
          <a:ext cx="766430" cy="766430"/>
        </a:xfrm>
        <a:prstGeom prst="downArrow">
          <a:avLst>
            <a:gd name="adj1" fmla="val 55000"/>
            <a:gd name="adj2" fmla="val 45000"/>
          </a:avLst>
        </a:prstGeom>
        <a:solidFill>
          <a:schemeClr val="accent4">
            <a:alpha val="90000"/>
            <a:tint val="40000"/>
            <a:hueOff val="0"/>
            <a:satOff val="0"/>
            <a:lumOff val="0"/>
            <a:alphaOff val="0"/>
          </a:schemeClr>
        </a:solidFill>
        <a:ln w="9525" cap="flat" cmpd="sng" algn="ctr">
          <a:solidFill>
            <a:schemeClr val="accent4">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endParaRPr lang="uk-UA" sz="2000" b="0" kern="1200"/>
        </a:p>
      </dsp:txBody>
      <dsp:txXfrm>
        <a:off x="8732896" y="903101"/>
        <a:ext cx="421536" cy="576739"/>
      </dsp:txXfrm>
    </dsp:sp>
    <dsp:sp modelId="{C4D95EA6-F221-4FAA-959D-2350E73EC881}">
      <dsp:nvSpPr>
        <dsp:cNvPr id="0" name=""/>
        <dsp:cNvSpPr/>
      </dsp:nvSpPr>
      <dsp:spPr>
        <a:xfrm>
          <a:off x="9341575" y="2296610"/>
          <a:ext cx="766430" cy="766430"/>
        </a:xfrm>
        <a:prstGeom prst="downArrow">
          <a:avLst>
            <a:gd name="adj1" fmla="val 55000"/>
            <a:gd name="adj2" fmla="val 45000"/>
          </a:avLst>
        </a:prstGeom>
        <a:solidFill>
          <a:schemeClr val="accent4">
            <a:alpha val="90000"/>
            <a:tint val="40000"/>
            <a:hueOff val="0"/>
            <a:satOff val="0"/>
            <a:lumOff val="0"/>
            <a:alphaOff val="0"/>
          </a:schemeClr>
        </a:solidFill>
        <a:ln w="9525" cap="flat" cmpd="sng" algn="ctr">
          <a:solidFill>
            <a:schemeClr val="accent4">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endParaRPr lang="uk-UA" sz="2000" b="0" kern="1200"/>
        </a:p>
      </dsp:txBody>
      <dsp:txXfrm>
        <a:off x="9514022" y="2296610"/>
        <a:ext cx="421536" cy="576739"/>
      </dsp:txXfrm>
    </dsp:sp>
    <dsp:sp modelId="{6A5D1172-4D49-4E77-8520-17ED5F71E366}">
      <dsp:nvSpPr>
        <dsp:cNvPr id="0" name=""/>
        <dsp:cNvSpPr/>
      </dsp:nvSpPr>
      <dsp:spPr>
        <a:xfrm>
          <a:off x="10111043" y="3690120"/>
          <a:ext cx="766430" cy="766430"/>
        </a:xfrm>
        <a:prstGeom prst="downArrow">
          <a:avLst>
            <a:gd name="adj1" fmla="val 55000"/>
            <a:gd name="adj2" fmla="val 45000"/>
          </a:avLst>
        </a:prstGeom>
        <a:solidFill>
          <a:schemeClr val="accent4">
            <a:alpha val="90000"/>
            <a:tint val="40000"/>
            <a:hueOff val="0"/>
            <a:satOff val="0"/>
            <a:lumOff val="0"/>
            <a:alphaOff val="0"/>
          </a:schemeClr>
        </a:solidFill>
        <a:ln w="9525" cap="flat" cmpd="sng" algn="ctr">
          <a:solidFill>
            <a:schemeClr val="accent4">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endParaRPr lang="uk-UA" sz="2000" b="0" kern="1200"/>
        </a:p>
      </dsp:txBody>
      <dsp:txXfrm>
        <a:off x="10283490" y="3690120"/>
        <a:ext cx="421536" cy="576739"/>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a:p>
        </p:txBody>
      </p:sp>
      <p:sp>
        <p:nvSpPr>
          <p:cNvPr id="3" name="Місце для дати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B0A018-5E56-4D6E-82BD-320969450E4D}" type="datetimeFigureOut">
              <a:rPr lang="uk-UA" smtClean="0"/>
              <a:t>13.12.2020</a:t>
            </a:fld>
            <a:endParaRPr lang="uk-UA"/>
          </a:p>
        </p:txBody>
      </p:sp>
      <p:sp>
        <p:nvSpPr>
          <p:cNvPr id="4" name="Місце для зображення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uk-UA"/>
          </a:p>
        </p:txBody>
      </p:sp>
      <p:sp>
        <p:nvSpPr>
          <p:cNvPr id="5" name="Місце для нотаток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6" name="Місце для нижнього колонтитула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a:p>
        </p:txBody>
      </p:sp>
      <p:sp>
        <p:nvSpPr>
          <p:cNvPr id="7" name="Місце для номера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CA88D8-760B-48A3-9F4F-B1C66AC44802}" type="slidenum">
              <a:rPr lang="uk-UA" smtClean="0"/>
              <a:t>‹№›</a:t>
            </a:fld>
            <a:endParaRPr lang="uk-UA"/>
          </a:p>
        </p:txBody>
      </p:sp>
    </p:spTree>
    <p:extLst>
      <p:ext uri="{BB962C8B-B14F-4D97-AF65-F5344CB8AC3E}">
        <p14:creationId xmlns:p14="http://schemas.microsoft.com/office/powerpoint/2010/main" val="135473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11" name="Freeform 6"/>
          <p:cNvSpPr/>
          <p:nvPr/>
        </p:nvSpPr>
        <p:spPr bwMode="auto">
          <a:xfrm>
            <a:off x="0" y="0"/>
            <a:ext cx="12192000" cy="5077083"/>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gradFill>
            <a:gsLst>
              <a:gs pos="0">
                <a:srgbClr val="00A89D"/>
              </a:gs>
              <a:gs pos="80000">
                <a:srgbClr val="00DCCF"/>
              </a:gs>
              <a:gs pos="100000">
                <a:srgbClr val="00E2D4"/>
              </a:gs>
            </a:gsLst>
            <a:lin ang="16200000" scaled="0"/>
          </a:gradFill>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hasCustomPrompt="1"/>
          </p:nvPr>
        </p:nvSpPr>
        <p:spPr>
          <a:xfrm>
            <a:off x="810001" y="1449147"/>
            <a:ext cx="10572000" cy="2971051"/>
          </a:xfrm>
        </p:spPr>
        <p:txBody>
          <a:bodyPr/>
          <a:lstStyle>
            <a:lvl1pPr algn="ctr">
              <a:defRPr sz="5400">
                <a:solidFill>
                  <a:schemeClr val="tx1"/>
                </a:solidFill>
              </a:defRPr>
            </a:lvl1pPr>
          </a:lstStyle>
          <a:p>
            <a:r>
              <a:rPr lang="uk-UA" dirty="0"/>
              <a:t>Назва презентації</a:t>
            </a:r>
            <a:endParaRPr lang="en-US" dirty="0"/>
          </a:p>
        </p:txBody>
      </p:sp>
      <p:sp>
        <p:nvSpPr>
          <p:cNvPr id="3" name="Subtitle 2"/>
          <p:cNvSpPr>
            <a:spLocks noGrp="1"/>
          </p:cNvSpPr>
          <p:nvPr>
            <p:ph type="subTitle" idx="1" hasCustomPrompt="1"/>
          </p:nvPr>
        </p:nvSpPr>
        <p:spPr>
          <a:xfrm>
            <a:off x="810001" y="5280847"/>
            <a:ext cx="10572000" cy="956318"/>
          </a:xfrm>
        </p:spPr>
        <p:txBody>
          <a:bodyPr anchor="t"/>
          <a:lstStyle>
            <a:lvl1pPr marL="0" indent="0" algn="r">
              <a:buNone/>
              <a:defRPr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dirty="0"/>
              <a:t>ПІБ викладача, посада, кафедра</a:t>
            </a:r>
            <a:endParaRPr lang="en-US" dirty="0"/>
          </a:p>
        </p:txBody>
      </p:sp>
      <p:pic>
        <p:nvPicPr>
          <p:cNvPr id="4" name="Рисунок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212910"/>
            <a:ext cx="12192000" cy="1624053"/>
          </a:xfrm>
          <a:prstGeom prst="rect">
            <a:avLst/>
          </a:prstGeom>
        </p:spPr>
      </p:pic>
      <p:pic>
        <p:nvPicPr>
          <p:cNvPr id="9" name="Picture 2" descr="D:\Google Диск\work\gerb.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6800" y="-57600"/>
            <a:ext cx="1229282" cy="14448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439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0" y="2130426"/>
            <a:ext cx="10363200" cy="1470025"/>
          </a:xfrm>
        </p:spPr>
        <p:txBody>
          <a:bodyPr/>
          <a:lstStyle/>
          <a:p>
            <a:r>
              <a:rPr lang="ru-RU"/>
              <a:t>Образец заголовка</a:t>
            </a:r>
          </a:p>
        </p:txBody>
      </p:sp>
      <p:sp>
        <p:nvSpPr>
          <p:cNvPr id="3" name="Подзаголовок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a:t>Образец подзаголовка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F9B94FFB-A3D9-40BE-BF96-BCB2BAF532A6}" type="slidenum">
              <a:rPr lang="ru-RU"/>
              <a:pPr/>
              <a:t>‹№›</a:t>
            </a:fld>
            <a:endParaRPr lang="ru-RU"/>
          </a:p>
        </p:txBody>
      </p:sp>
    </p:spTree>
    <p:extLst>
      <p:ext uri="{BB962C8B-B14F-4D97-AF65-F5344CB8AC3E}">
        <p14:creationId xmlns:p14="http://schemas.microsoft.com/office/powerpoint/2010/main" val="363401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DD9D174D-1ECB-4427-B6CA-7D67596996E1}" type="slidenum">
              <a:rPr lang="ru-RU"/>
              <a:pPr/>
              <a:t>‹№›</a:t>
            </a:fld>
            <a:endParaRPr lang="ru-RU"/>
          </a:p>
        </p:txBody>
      </p:sp>
    </p:spTree>
    <p:extLst>
      <p:ext uri="{BB962C8B-B14F-4D97-AF65-F5344CB8AC3E}">
        <p14:creationId xmlns:p14="http://schemas.microsoft.com/office/powerpoint/2010/main" val="39240719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3084" y="4406901"/>
            <a:ext cx="103632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06DA0936-012D-441C-9BA0-07DBE77F6BED}" type="slidenum">
              <a:rPr lang="ru-RU"/>
              <a:pPr/>
              <a:t>‹№›</a:t>
            </a:fld>
            <a:endParaRPr lang="ru-RU"/>
          </a:p>
        </p:txBody>
      </p:sp>
    </p:spTree>
    <p:extLst>
      <p:ext uri="{BB962C8B-B14F-4D97-AF65-F5344CB8AC3E}">
        <p14:creationId xmlns:p14="http://schemas.microsoft.com/office/powerpoint/2010/main" val="9341380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E745B339-4BD9-4EFA-AF50-839F9552F0B1}" type="slidenum">
              <a:rPr lang="ru-RU"/>
              <a:pPr/>
              <a:t>‹№›</a:t>
            </a:fld>
            <a:endParaRPr lang="ru-RU"/>
          </a:p>
        </p:txBody>
      </p:sp>
    </p:spTree>
    <p:extLst>
      <p:ext uri="{BB962C8B-B14F-4D97-AF65-F5344CB8AC3E}">
        <p14:creationId xmlns:p14="http://schemas.microsoft.com/office/powerpoint/2010/main" val="7180811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B76899FD-0C30-4A27-BCCA-F473B1F67CFD}" type="slidenum">
              <a:rPr lang="ru-RU"/>
              <a:pPr/>
              <a:t>‹№›</a:t>
            </a:fld>
            <a:endParaRPr lang="ru-RU"/>
          </a:p>
        </p:txBody>
      </p:sp>
    </p:spTree>
    <p:extLst>
      <p:ext uri="{BB962C8B-B14F-4D97-AF65-F5344CB8AC3E}">
        <p14:creationId xmlns:p14="http://schemas.microsoft.com/office/powerpoint/2010/main" val="31832183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5E933BD6-A8B3-435C-A78E-41D14F3DC4C1}" type="slidenum">
              <a:rPr lang="ru-RU"/>
              <a:pPr/>
              <a:t>‹№›</a:t>
            </a:fld>
            <a:endParaRPr lang="ru-RU"/>
          </a:p>
        </p:txBody>
      </p:sp>
    </p:spTree>
    <p:extLst>
      <p:ext uri="{BB962C8B-B14F-4D97-AF65-F5344CB8AC3E}">
        <p14:creationId xmlns:p14="http://schemas.microsoft.com/office/powerpoint/2010/main" val="12195583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864D1B18-97B1-4EC8-B5D3-D0F128E553E5}" type="slidenum">
              <a:rPr lang="ru-RU"/>
              <a:pPr/>
              <a:t>‹№›</a:t>
            </a:fld>
            <a:endParaRPr lang="ru-RU"/>
          </a:p>
        </p:txBody>
      </p:sp>
    </p:spTree>
    <p:extLst>
      <p:ext uri="{BB962C8B-B14F-4D97-AF65-F5344CB8AC3E}">
        <p14:creationId xmlns:p14="http://schemas.microsoft.com/office/powerpoint/2010/main" val="34652144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1" y="273050"/>
            <a:ext cx="4011084"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66F2C341-781A-4C6F-8495-EF18C1CC4E54}" type="slidenum">
              <a:rPr lang="ru-RU"/>
              <a:pPr/>
              <a:t>‹№›</a:t>
            </a:fld>
            <a:endParaRPr lang="ru-RU"/>
          </a:p>
        </p:txBody>
      </p:sp>
    </p:spTree>
    <p:extLst>
      <p:ext uri="{BB962C8B-B14F-4D97-AF65-F5344CB8AC3E}">
        <p14:creationId xmlns:p14="http://schemas.microsoft.com/office/powerpoint/2010/main" val="16917001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89717" y="4800600"/>
            <a:ext cx="73152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4ED4962F-0A90-44BA-9E34-1D806396C6B1}" type="slidenum">
              <a:rPr lang="ru-RU"/>
              <a:pPr/>
              <a:t>‹№›</a:t>
            </a:fld>
            <a:endParaRPr lang="ru-RU"/>
          </a:p>
        </p:txBody>
      </p:sp>
    </p:spTree>
    <p:extLst>
      <p:ext uri="{BB962C8B-B14F-4D97-AF65-F5344CB8AC3E}">
        <p14:creationId xmlns:p14="http://schemas.microsoft.com/office/powerpoint/2010/main" val="41077725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2DD8B256-458E-45C5-A1B9-036D11209947}" type="slidenum">
              <a:rPr lang="ru-RU"/>
              <a:pPr/>
              <a:t>‹№›</a:t>
            </a:fld>
            <a:endParaRPr lang="ru-RU"/>
          </a:p>
        </p:txBody>
      </p:sp>
    </p:spTree>
    <p:extLst>
      <p:ext uri="{BB962C8B-B14F-4D97-AF65-F5344CB8AC3E}">
        <p14:creationId xmlns:p14="http://schemas.microsoft.com/office/powerpoint/2010/main" val="3824283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66400" y="286604"/>
            <a:ext cx="9972660" cy="1101600"/>
          </a:xfrm>
        </p:spPr>
        <p:txBody>
          <a:bodyPr/>
          <a:lstStyle>
            <a:lvl1pPr marL="0">
              <a:defRPr baseline="0"/>
            </a:lvl1pPr>
          </a:lstStyle>
          <a:p>
            <a:r>
              <a:rPr lang="uk-UA" dirty="0"/>
              <a:t>Заголовок слайду</a:t>
            </a:r>
            <a:endParaRPr lang="en-US" dirty="0"/>
          </a:p>
        </p:txBody>
      </p:sp>
      <p:sp>
        <p:nvSpPr>
          <p:cNvPr id="3" name="Content Placeholder 2"/>
          <p:cNvSpPr>
            <a:spLocks noGrp="1"/>
          </p:cNvSpPr>
          <p:nvPr>
            <p:ph idx="1"/>
          </p:nvPr>
        </p:nvSpPr>
        <p:spPr/>
        <p:txBody>
          <a:bodyPr/>
          <a:lstStyle>
            <a:lvl2pPr marL="384048" indent="-182880">
              <a:buClr>
                <a:srgbClr val="005450"/>
              </a:buClr>
              <a:buSzPct val="150000"/>
              <a:buFont typeface="Arial" panose="020B0604020202020204" pitchFamily="34" charset="0"/>
              <a:buChar char="•"/>
              <a:defRPr sz="1800"/>
            </a:lvl2pPr>
            <a:lvl3pPr marL="566928" indent="-182880">
              <a:buClr>
                <a:srgbClr val="005450"/>
              </a:buClr>
              <a:buSzPct val="150000"/>
              <a:buFont typeface="Arial" panose="020B0604020202020204" pitchFamily="34" charset="0"/>
              <a:buChar char="•"/>
              <a:defRPr sz="1600"/>
            </a:lvl3pPr>
            <a:lvl4pPr marL="749808" indent="-182880">
              <a:buClr>
                <a:srgbClr val="005450"/>
              </a:buClr>
              <a:buSzPct val="150000"/>
              <a:buFont typeface="Arial" panose="020B0604020202020204" pitchFamily="34" charset="0"/>
              <a:buChar char="•"/>
              <a:defRPr/>
            </a:lvl4pPr>
            <a:lvl5pPr marL="932688" indent="-182880">
              <a:buClr>
                <a:srgbClr val="005450"/>
              </a:buClr>
              <a:buSzPct val="150000"/>
              <a:buFont typeface="Arial" panose="020B0604020202020204" pitchFamily="34" charset="0"/>
              <a:buChar char="•"/>
              <a:defRPr/>
            </a:lvl5pPr>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lvl1pPr>
              <a:defRPr>
                <a:solidFill>
                  <a:schemeClr val="tx1">
                    <a:lumMod val="95000"/>
                    <a:lumOff val="5000"/>
                  </a:schemeClr>
                </a:solidFill>
              </a:defRPr>
            </a:lvl1pPr>
          </a:lstStyle>
          <a:p>
            <a:fld id="{39681C8C-7C28-4513-8096-5838EC134296}" type="datetime1">
              <a:rPr lang="uk-UA" smtClean="0">
                <a:solidFill>
                  <a:srgbClr val="000000">
                    <a:lumMod val="95000"/>
                    <a:lumOff val="5000"/>
                  </a:srgbClr>
                </a:solidFill>
              </a:rPr>
              <a:pPr/>
              <a:t>13.12.2020</a:t>
            </a:fld>
            <a:endParaRPr lang="en-US" dirty="0">
              <a:solidFill>
                <a:srgbClr val="000000">
                  <a:lumMod val="95000"/>
                  <a:lumOff val="5000"/>
                </a:srgbClr>
              </a:solidFill>
            </a:endParaRPr>
          </a:p>
        </p:txBody>
      </p:sp>
      <p:sp>
        <p:nvSpPr>
          <p:cNvPr id="5" name="Footer Placeholder 4"/>
          <p:cNvSpPr>
            <a:spLocks noGrp="1"/>
          </p:cNvSpPr>
          <p:nvPr>
            <p:ph type="ftr" sz="quarter" idx="11"/>
          </p:nvPr>
        </p:nvSpPr>
        <p:spPr/>
        <p:txBody>
          <a:bodyPr/>
          <a:lstStyle/>
          <a:p>
            <a:r>
              <a:rPr lang="ru-RU">
                <a:solidFill>
                  <a:srgbClr val="000000">
                    <a:lumMod val="95000"/>
                    <a:lumOff val="5000"/>
                  </a:srgbClr>
                </a:solidFill>
              </a:rPr>
              <a:t>ПІБ викладача, посада, кафедра</a:t>
            </a:r>
            <a:endParaRPr lang="en-US" dirty="0">
              <a:solidFill>
                <a:srgbClr val="000000">
                  <a:lumMod val="95000"/>
                  <a:lumOff val="5000"/>
                </a:srgb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0064840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839200" y="274639"/>
            <a:ext cx="27432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609600" y="274639"/>
            <a:ext cx="80264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A521193E-791C-435C-AEBB-9A5798D0BA18}" type="slidenum">
              <a:rPr lang="ru-RU"/>
              <a:pPr/>
              <a:t>‹№›</a:t>
            </a:fld>
            <a:endParaRPr lang="ru-RU"/>
          </a:p>
        </p:txBody>
      </p:sp>
    </p:spTree>
    <p:extLst>
      <p:ext uri="{BB962C8B-B14F-4D97-AF65-F5344CB8AC3E}">
        <p14:creationId xmlns:p14="http://schemas.microsoft.com/office/powerpoint/2010/main" val="4004239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озділу">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97280" y="1497485"/>
            <a:ext cx="10058400" cy="2274416"/>
          </a:xfrm>
        </p:spPr>
        <p:txBody>
          <a:bodyPr anchor="b" anchorCtr="0">
            <a:normAutofit/>
          </a:bodyPr>
          <a:lstStyle>
            <a:lvl1pPr algn="ctr">
              <a:lnSpc>
                <a:spcPct val="85000"/>
              </a:lnSpc>
              <a:defRPr sz="8000" b="0" baseline="0">
                <a:solidFill>
                  <a:schemeClr val="tx1"/>
                </a:solidFill>
              </a:defRPr>
            </a:lvl1pPr>
          </a:lstStyle>
          <a:p>
            <a:r>
              <a:rPr lang="uk-UA" dirty="0"/>
              <a:t>Заголовок розділу</a:t>
            </a:r>
            <a:endParaRPr lang="en-US" dirty="0"/>
          </a:p>
        </p:txBody>
      </p:sp>
      <p:sp>
        <p:nvSpPr>
          <p:cNvPr id="3" name="Text Placeholder 2"/>
          <p:cNvSpPr>
            <a:spLocks noGrp="1"/>
          </p:cNvSpPr>
          <p:nvPr>
            <p:ph type="body" idx="1"/>
          </p:nvPr>
        </p:nvSpPr>
        <p:spPr>
          <a:xfrm>
            <a:off x="1097280" y="4152900"/>
            <a:ext cx="10058400" cy="1443228"/>
          </a:xfrm>
        </p:spPr>
        <p:txBody>
          <a:bodyPr lIns="91440" rIns="91440" anchor="t" anchorCtr="0">
            <a:normAutofit/>
          </a:bodyPr>
          <a:lstStyle>
            <a:lvl1pPr marL="0" indent="0">
              <a:buNone/>
              <a:defRPr sz="2400" kern="0" cap="none" spc="0" baseline="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Зразок тексту</a:t>
            </a:r>
          </a:p>
        </p:txBody>
      </p:sp>
      <p:sp>
        <p:nvSpPr>
          <p:cNvPr id="4" name="Date Placeholder 3"/>
          <p:cNvSpPr>
            <a:spLocks noGrp="1"/>
          </p:cNvSpPr>
          <p:nvPr>
            <p:ph type="dt" sz="half" idx="10"/>
          </p:nvPr>
        </p:nvSpPr>
        <p:spPr/>
        <p:txBody>
          <a:bodyPr/>
          <a:lstStyle/>
          <a:p>
            <a:fld id="{551DA8F5-28BB-4F81-987B-40E6BF7C6B00}" type="datetime1">
              <a:rPr lang="uk-UA" smtClean="0">
                <a:solidFill>
                  <a:srgbClr val="000000"/>
                </a:solidFill>
              </a:rPr>
              <a:pPr/>
              <a:t>13.12.2020</a:t>
            </a:fld>
            <a:endParaRPr lang="en-US" dirty="0">
              <a:solidFill>
                <a:srgbClr val="000000"/>
              </a:solidFill>
            </a:endParaRPr>
          </a:p>
        </p:txBody>
      </p:sp>
      <p:sp>
        <p:nvSpPr>
          <p:cNvPr id="5" name="Footer Placeholder 4"/>
          <p:cNvSpPr>
            <a:spLocks noGrp="1"/>
          </p:cNvSpPr>
          <p:nvPr>
            <p:ph type="ftr" sz="quarter" idx="11"/>
          </p:nvPr>
        </p:nvSpPr>
        <p:spPr/>
        <p:txBody>
          <a:bodyPr/>
          <a:lstStyle/>
          <a:p>
            <a:r>
              <a:rPr lang="ru-RU">
                <a:solidFill>
                  <a:srgbClr val="000000">
                    <a:lumMod val="95000"/>
                    <a:lumOff val="5000"/>
                  </a:srgbClr>
                </a:solidFill>
              </a:rPr>
              <a:t>ПІБ викладача, посада, кафедра</a:t>
            </a:r>
            <a:endParaRPr lang="en-US" dirty="0">
              <a:solidFill>
                <a:srgbClr val="000000">
                  <a:lumMod val="95000"/>
                  <a:lumOff val="5000"/>
                </a:srgb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solidFill>
                  <a:srgbClr val="000000"/>
                </a:solidFill>
              </a:rPr>
              <a:pPr/>
              <a:t>‹№›</a:t>
            </a:fld>
            <a:endParaRPr lang="en-US" dirty="0">
              <a:solidFill>
                <a:srgbClr val="000000"/>
              </a:solidFill>
            </a:endParaRPr>
          </a:p>
        </p:txBody>
      </p:sp>
      <p:pic>
        <p:nvPicPr>
          <p:cNvPr id="10" name="Picture 2" descr="D:\Google Диск\work\gerb.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3197" y="-57090"/>
            <a:ext cx="1229282" cy="1444848"/>
          </a:xfrm>
          <a:prstGeom prst="rect">
            <a:avLst/>
          </a:prstGeom>
          <a:noFill/>
          <a:extLst>
            <a:ext uri="{909E8E84-426E-40DD-AFC4-6F175D3DCCD1}">
              <a14:hiddenFill xmlns:a14="http://schemas.microsoft.com/office/drawing/2010/main">
                <a:solidFill>
                  <a:srgbClr val="FFFFFF"/>
                </a:solidFill>
              </a14:hiddenFill>
            </a:ext>
          </a:extLst>
        </p:spPr>
      </p:pic>
      <p:sp>
        <p:nvSpPr>
          <p:cNvPr id="20" name="Rectangle 8"/>
          <p:cNvSpPr/>
          <p:nvPr userDrawn="1"/>
        </p:nvSpPr>
        <p:spPr>
          <a:xfrm>
            <a:off x="0" y="6439091"/>
            <a:ext cx="12192001" cy="1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10020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1166400" y="286604"/>
            <a:ext cx="9972000" cy="1101600"/>
          </a:xfrm>
        </p:spPr>
        <p:txBody>
          <a:bodyPr/>
          <a:lstStyle>
            <a:lvl1pPr>
              <a:defRPr baseline="0"/>
            </a:lvl1pPr>
          </a:lstStyle>
          <a:p>
            <a:r>
              <a:rPr lang="uk-UA" dirty="0"/>
              <a:t>Заголовок слайду</a:t>
            </a:r>
            <a:endParaRPr lang="en-US" dirty="0"/>
          </a:p>
        </p:txBody>
      </p:sp>
      <p:sp>
        <p:nvSpPr>
          <p:cNvPr id="3" name="Content Placeholder 2"/>
          <p:cNvSpPr>
            <a:spLocks noGrp="1"/>
          </p:cNvSpPr>
          <p:nvPr>
            <p:ph sz="half" idx="1"/>
          </p:nvPr>
        </p:nvSpPr>
        <p:spPr>
          <a:xfrm>
            <a:off x="1097279" y="1845734"/>
            <a:ext cx="4937760" cy="4023360"/>
          </a:xfrm>
        </p:spPr>
        <p:txBody>
          <a:bodyPr/>
          <a:lstStyle>
            <a:lvl2pPr marL="384048" indent="-182880">
              <a:buClr>
                <a:srgbClr val="005450"/>
              </a:buClr>
              <a:buSzPct val="150000"/>
              <a:buFont typeface="Arial" panose="020B0604020202020204" pitchFamily="34" charset="0"/>
              <a:buChar char="•"/>
              <a:defRPr/>
            </a:lvl2pPr>
            <a:lvl3pPr marL="566928" indent="-182880">
              <a:buClr>
                <a:srgbClr val="005450"/>
              </a:buClr>
              <a:buSzPct val="150000"/>
              <a:buFont typeface="Arial" panose="020B0604020202020204" pitchFamily="34" charset="0"/>
              <a:buChar char="•"/>
              <a:defRPr/>
            </a:lvl3pPr>
            <a:lvl4pPr marL="749808" indent="-182880">
              <a:buClr>
                <a:srgbClr val="005450"/>
              </a:buClr>
              <a:buSzPct val="150000"/>
              <a:buFont typeface="Arial" panose="020B0604020202020204" pitchFamily="34" charset="0"/>
              <a:buChar char="•"/>
              <a:defRPr/>
            </a:lvl4pPr>
            <a:lvl5pPr marL="932688" indent="-182880">
              <a:buClr>
                <a:srgbClr val="005450"/>
              </a:buClr>
              <a:buSzPct val="150000"/>
              <a:buFont typeface="Arial" panose="020B0604020202020204" pitchFamily="34" charset="0"/>
              <a:buChar char="•"/>
              <a:defRPr/>
            </a:lvl5pPr>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6217920" y="1845735"/>
            <a:ext cx="4937760" cy="4023360"/>
          </a:xfrm>
        </p:spPr>
        <p:txBody>
          <a:bodyPr/>
          <a:lstStyle>
            <a:lvl2pPr marL="384048" indent="-182880">
              <a:buClr>
                <a:srgbClr val="005450"/>
              </a:buClr>
              <a:buSzPct val="150000"/>
              <a:buFont typeface="Arial" panose="020B0604020202020204" pitchFamily="34" charset="0"/>
              <a:buChar char="•"/>
              <a:defRPr/>
            </a:lvl2pPr>
            <a:lvl3pPr marL="566928" indent="-182880">
              <a:buClr>
                <a:srgbClr val="005450"/>
              </a:buClr>
              <a:buSzPct val="150000"/>
              <a:buFont typeface="Arial" panose="020B0604020202020204" pitchFamily="34" charset="0"/>
              <a:buChar char="•"/>
              <a:defRPr/>
            </a:lvl3pPr>
            <a:lvl4pPr marL="749808" indent="-182880">
              <a:buClr>
                <a:srgbClr val="005450"/>
              </a:buClr>
              <a:buSzPct val="150000"/>
              <a:buFont typeface="Arial" panose="020B0604020202020204" pitchFamily="34" charset="0"/>
              <a:buChar char="•"/>
              <a:defRPr/>
            </a:lvl4pPr>
            <a:lvl5pPr marL="932688" indent="-182880">
              <a:buClr>
                <a:srgbClr val="005450"/>
              </a:buClr>
              <a:buSzPct val="150000"/>
              <a:buFont typeface="Arial" panose="020B0604020202020204" pitchFamily="34" charset="0"/>
              <a:buChar char="•"/>
              <a:defRPr/>
            </a:lvl5pPr>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85DFB2B8-44F0-4ADD-AD0A-DF5B761D63BE}" type="datetime1">
              <a:rPr lang="uk-UA" smtClean="0">
                <a:solidFill>
                  <a:srgbClr val="000000"/>
                </a:solidFill>
              </a:rPr>
              <a:pPr/>
              <a:t>13.12.2020</a:t>
            </a:fld>
            <a:endParaRPr lang="en-US" dirty="0">
              <a:solidFill>
                <a:srgbClr val="000000"/>
              </a:solidFill>
            </a:endParaRPr>
          </a:p>
        </p:txBody>
      </p:sp>
      <p:sp>
        <p:nvSpPr>
          <p:cNvPr id="6" name="Footer Placeholder 5"/>
          <p:cNvSpPr>
            <a:spLocks noGrp="1"/>
          </p:cNvSpPr>
          <p:nvPr>
            <p:ph type="ftr" sz="quarter" idx="11"/>
          </p:nvPr>
        </p:nvSpPr>
        <p:spPr/>
        <p:txBody>
          <a:bodyPr/>
          <a:lstStyle/>
          <a:p>
            <a:r>
              <a:rPr lang="ru-RU">
                <a:solidFill>
                  <a:srgbClr val="000000">
                    <a:lumMod val="95000"/>
                    <a:lumOff val="5000"/>
                  </a:srgbClr>
                </a:solidFill>
              </a:rPr>
              <a:t>ПІБ викладача, посада, кафедра</a:t>
            </a:r>
            <a:endParaRPr lang="en-US" dirty="0">
              <a:solidFill>
                <a:srgbClr val="000000">
                  <a:lumMod val="95000"/>
                  <a:lumOff val="5000"/>
                </a:srgbClr>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704584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10" name="Title 9"/>
          <p:cNvSpPr>
            <a:spLocks noGrp="1"/>
          </p:cNvSpPr>
          <p:nvPr>
            <p:ph type="title" hasCustomPrompt="1"/>
          </p:nvPr>
        </p:nvSpPr>
        <p:spPr>
          <a:xfrm>
            <a:off x="1166400" y="286603"/>
            <a:ext cx="9972000" cy="1101600"/>
          </a:xfrm>
        </p:spPr>
        <p:txBody>
          <a:bodyPr/>
          <a:lstStyle>
            <a:lvl1pPr>
              <a:defRPr baseline="0">
                <a:solidFill>
                  <a:schemeClr val="tx1"/>
                </a:solidFill>
              </a:defRPr>
            </a:lvl1pPr>
          </a:lstStyle>
          <a:p>
            <a:r>
              <a:rPr lang="uk-UA" dirty="0"/>
              <a:t>Заголовок слайду</a:t>
            </a:r>
            <a:endParaRPr lang="en-US" dirty="0"/>
          </a:p>
        </p:txBody>
      </p:sp>
      <p:sp>
        <p:nvSpPr>
          <p:cNvPr id="3" name="Text Placeholder 2"/>
          <p:cNvSpPr>
            <a:spLocks noGrp="1"/>
          </p:cNvSpPr>
          <p:nvPr>
            <p:ph type="body" idx="1"/>
          </p:nvPr>
        </p:nvSpPr>
        <p:spPr>
          <a:xfrm>
            <a:off x="1100671" y="1629742"/>
            <a:ext cx="4937760" cy="736282"/>
          </a:xfrm>
        </p:spPr>
        <p:txBody>
          <a:bodyPr lIns="91440" rIns="91440" anchor="ctr">
            <a:normAutofit/>
          </a:bodyPr>
          <a:lstStyle>
            <a:lvl1pPr marL="0" indent="0">
              <a:buNone/>
              <a:defRPr sz="2800" b="1" cap="none" baseline="0">
                <a:solidFill>
                  <a:srgbClr val="00545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Зразок тексту</a:t>
            </a:r>
          </a:p>
        </p:txBody>
      </p:sp>
      <p:sp>
        <p:nvSpPr>
          <p:cNvPr id="4" name="Content Placeholder 3"/>
          <p:cNvSpPr>
            <a:spLocks noGrp="1"/>
          </p:cNvSpPr>
          <p:nvPr>
            <p:ph sz="half" idx="2"/>
          </p:nvPr>
        </p:nvSpPr>
        <p:spPr>
          <a:xfrm>
            <a:off x="1100671" y="2366024"/>
            <a:ext cx="4937760" cy="3378200"/>
          </a:xfrm>
        </p:spPr>
        <p:txBody>
          <a:bodyPr/>
          <a:lstStyle>
            <a:lvl2pPr marL="384048" indent="-182880">
              <a:buClr>
                <a:srgbClr val="005450"/>
              </a:buClr>
              <a:buSzPct val="150000"/>
              <a:buFont typeface="Arial" panose="020B0604020202020204" pitchFamily="34" charset="0"/>
              <a:buChar char="•"/>
              <a:defRPr/>
            </a:lvl2pPr>
            <a:lvl3pPr marL="566928" indent="-182880">
              <a:buClr>
                <a:srgbClr val="005450"/>
              </a:buClr>
              <a:buSzPct val="150000"/>
              <a:buFont typeface="Arial" panose="020B0604020202020204" pitchFamily="34" charset="0"/>
              <a:buChar char="•"/>
              <a:defRPr/>
            </a:lvl3pPr>
            <a:lvl4pPr marL="749808" indent="-182880">
              <a:buClr>
                <a:srgbClr val="005450"/>
              </a:buClr>
              <a:buSzPct val="150000"/>
              <a:buFont typeface="Arial" panose="020B0604020202020204" pitchFamily="34" charset="0"/>
              <a:buChar char="•"/>
              <a:defRPr/>
            </a:lvl4pPr>
            <a:lvl5pPr marL="932688" indent="-182880">
              <a:buClr>
                <a:srgbClr val="005450"/>
              </a:buClr>
              <a:buSzPct val="150000"/>
              <a:buFont typeface="Arial" panose="020B0604020202020204" pitchFamily="34" charset="0"/>
              <a:buChar char="•"/>
              <a:defRPr/>
            </a:lvl5pPr>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6221311" y="1629742"/>
            <a:ext cx="4937760" cy="736282"/>
          </a:xfrm>
        </p:spPr>
        <p:txBody>
          <a:bodyPr lIns="91440" rIns="91440" anchor="ctr">
            <a:normAutofit/>
          </a:bodyPr>
          <a:lstStyle>
            <a:lvl1pPr marL="0" indent="0">
              <a:buNone/>
              <a:defRPr sz="2800" b="1" cap="none" baseline="0">
                <a:solidFill>
                  <a:srgbClr val="00545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Зразок тексту</a:t>
            </a:r>
          </a:p>
        </p:txBody>
      </p:sp>
      <p:sp>
        <p:nvSpPr>
          <p:cNvPr id="6" name="Content Placeholder 5"/>
          <p:cNvSpPr>
            <a:spLocks noGrp="1"/>
          </p:cNvSpPr>
          <p:nvPr>
            <p:ph sz="quarter" idx="4"/>
          </p:nvPr>
        </p:nvSpPr>
        <p:spPr>
          <a:xfrm>
            <a:off x="6221311" y="2366024"/>
            <a:ext cx="4937760" cy="3378200"/>
          </a:xfrm>
        </p:spPr>
        <p:txBody>
          <a:bodyPr/>
          <a:lstStyle>
            <a:lvl2pPr marL="384048" indent="-182880">
              <a:buClr>
                <a:srgbClr val="005450"/>
              </a:buClr>
              <a:buSzPct val="150000"/>
              <a:buFont typeface="Arial" panose="020B0604020202020204" pitchFamily="34" charset="0"/>
              <a:buChar char="•"/>
              <a:defRPr/>
            </a:lvl2pPr>
            <a:lvl3pPr marL="566928" indent="-182880">
              <a:buClr>
                <a:srgbClr val="005450"/>
              </a:buClr>
              <a:buSzPct val="150000"/>
              <a:buFont typeface="Arial" panose="020B0604020202020204" pitchFamily="34" charset="0"/>
              <a:buChar char="•"/>
              <a:defRPr/>
            </a:lvl3pPr>
            <a:lvl4pPr marL="749808" indent="-182880">
              <a:buClr>
                <a:srgbClr val="005450"/>
              </a:buClr>
              <a:buSzPct val="150000"/>
              <a:buFont typeface="Arial" panose="020B0604020202020204" pitchFamily="34" charset="0"/>
              <a:buChar char="•"/>
              <a:defRPr/>
            </a:lvl4pPr>
            <a:lvl5pPr marL="932688" indent="-182880">
              <a:buClr>
                <a:srgbClr val="005450"/>
              </a:buClr>
              <a:buSzPct val="150000"/>
              <a:buFont typeface="Arial" panose="020B0604020202020204" pitchFamily="34" charset="0"/>
              <a:buChar char="•"/>
              <a:defRPr/>
            </a:lvl5pPr>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4CD8E09A-6146-4799-8313-831C7D88FC2A}" type="datetime1">
              <a:rPr lang="uk-UA" smtClean="0">
                <a:solidFill>
                  <a:srgbClr val="000000"/>
                </a:solidFill>
              </a:rPr>
              <a:pPr/>
              <a:t>13.12.2020</a:t>
            </a:fld>
            <a:endParaRPr lang="en-US" dirty="0">
              <a:solidFill>
                <a:srgbClr val="000000"/>
              </a:solidFill>
            </a:endParaRPr>
          </a:p>
        </p:txBody>
      </p:sp>
      <p:sp>
        <p:nvSpPr>
          <p:cNvPr id="8" name="Footer Placeholder 7"/>
          <p:cNvSpPr>
            <a:spLocks noGrp="1"/>
          </p:cNvSpPr>
          <p:nvPr>
            <p:ph type="ftr" sz="quarter" idx="11"/>
          </p:nvPr>
        </p:nvSpPr>
        <p:spPr/>
        <p:txBody>
          <a:bodyPr/>
          <a:lstStyle/>
          <a:p>
            <a:r>
              <a:rPr lang="ru-RU">
                <a:solidFill>
                  <a:srgbClr val="000000">
                    <a:lumMod val="95000"/>
                    <a:lumOff val="5000"/>
                  </a:srgbClr>
                </a:solidFill>
              </a:rPr>
              <a:t>ПІБ викладача, посада, кафедра</a:t>
            </a:r>
            <a:endParaRPr lang="en-US" dirty="0">
              <a:solidFill>
                <a:srgbClr val="000000">
                  <a:lumMod val="95000"/>
                  <a:lumOff val="5000"/>
                </a:srgbClr>
              </a:solidFill>
            </a:endParaRPr>
          </a:p>
        </p:txBody>
      </p:sp>
      <p:sp>
        <p:nvSpPr>
          <p:cNvPr id="9" name="Slide Number Placeholder 8"/>
          <p:cNvSpPr>
            <a:spLocks noGrp="1"/>
          </p:cNvSpPr>
          <p:nvPr>
            <p:ph type="sldNum" sz="quarter" idx="12"/>
          </p:nvPr>
        </p:nvSpPr>
        <p:spPr/>
        <p:txBody>
          <a:bodyPr/>
          <a:lstStyle/>
          <a:p>
            <a:fld id="{D57F1E4F-1CFF-5643-939E-217C01CDF565}"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4692623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66400" y="286603"/>
            <a:ext cx="9972000" cy="1101155"/>
          </a:xfrm>
        </p:spPr>
        <p:txBody>
          <a:bodyPr/>
          <a:lstStyle>
            <a:lvl1pPr>
              <a:defRPr baseline="0">
                <a:solidFill>
                  <a:schemeClr val="tx1"/>
                </a:solidFill>
              </a:defRPr>
            </a:lvl1pPr>
          </a:lstStyle>
          <a:p>
            <a:r>
              <a:rPr lang="uk-UA" dirty="0"/>
              <a:t>Заголовок слайду</a:t>
            </a:r>
            <a:endParaRPr lang="en-US" dirty="0"/>
          </a:p>
        </p:txBody>
      </p:sp>
      <p:sp>
        <p:nvSpPr>
          <p:cNvPr id="3" name="Date Placeholder 2"/>
          <p:cNvSpPr>
            <a:spLocks noGrp="1"/>
          </p:cNvSpPr>
          <p:nvPr>
            <p:ph type="dt" sz="half" idx="10"/>
          </p:nvPr>
        </p:nvSpPr>
        <p:spPr/>
        <p:txBody>
          <a:bodyPr/>
          <a:lstStyle/>
          <a:p>
            <a:fld id="{A2AF186A-F184-4AE2-A503-898B9AA499B4}" type="datetime1">
              <a:rPr lang="uk-UA" smtClean="0">
                <a:solidFill>
                  <a:srgbClr val="000000"/>
                </a:solidFill>
              </a:rPr>
              <a:pPr/>
              <a:t>13.12.2020</a:t>
            </a:fld>
            <a:endParaRPr lang="en-US" dirty="0">
              <a:solidFill>
                <a:srgbClr val="000000"/>
              </a:solidFill>
            </a:endParaRPr>
          </a:p>
        </p:txBody>
      </p:sp>
      <p:sp>
        <p:nvSpPr>
          <p:cNvPr id="4" name="Footer Placeholder 3"/>
          <p:cNvSpPr>
            <a:spLocks noGrp="1"/>
          </p:cNvSpPr>
          <p:nvPr>
            <p:ph type="ftr" sz="quarter" idx="11"/>
          </p:nvPr>
        </p:nvSpPr>
        <p:spPr/>
        <p:txBody>
          <a:bodyPr/>
          <a:lstStyle/>
          <a:p>
            <a:r>
              <a:rPr lang="ru-RU">
                <a:solidFill>
                  <a:srgbClr val="000000">
                    <a:lumMod val="95000"/>
                    <a:lumOff val="5000"/>
                  </a:srgbClr>
                </a:solidFill>
              </a:rPr>
              <a:t>ПІБ викладача, посада, кафедра</a:t>
            </a:r>
            <a:endParaRPr lang="en-US" dirty="0">
              <a:solidFill>
                <a:srgbClr val="000000">
                  <a:lumMod val="95000"/>
                  <a:lumOff val="5000"/>
                </a:srgbClr>
              </a:solidFill>
            </a:endParaRPr>
          </a:p>
        </p:txBody>
      </p:sp>
      <p:sp>
        <p:nvSpPr>
          <p:cNvPr id="5" name="Slide Number Placeholder 4"/>
          <p:cNvSpPr>
            <a:spLocks noGrp="1"/>
          </p:cNvSpPr>
          <p:nvPr>
            <p:ph type="sldNum" sz="quarter" idx="12"/>
          </p:nvPr>
        </p:nvSpPr>
        <p:spPr/>
        <p:txBody>
          <a:bodyPr/>
          <a:lstStyle/>
          <a:p>
            <a:fld id="{D57F1E4F-1CFF-5643-939E-217C01CDF565}"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147864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ий слайд">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045EF9D3-BB77-4753-AA41-FDDA89B8E9C6}" type="datetime1">
              <a:rPr lang="uk-UA" smtClean="0">
                <a:solidFill>
                  <a:srgbClr val="000000"/>
                </a:solidFill>
              </a:rPr>
              <a:pPr/>
              <a:t>13.12.2020</a:t>
            </a:fld>
            <a:endParaRPr lang="en-US" dirty="0">
              <a:solidFill>
                <a:srgbClr val="000000"/>
              </a:solidFill>
            </a:endParaRPr>
          </a:p>
        </p:txBody>
      </p:sp>
      <p:sp>
        <p:nvSpPr>
          <p:cNvPr id="8" name="Footer Placeholder 7"/>
          <p:cNvSpPr>
            <a:spLocks noGrp="1"/>
          </p:cNvSpPr>
          <p:nvPr>
            <p:ph type="ftr" sz="quarter" idx="11"/>
          </p:nvPr>
        </p:nvSpPr>
        <p:spPr/>
        <p:txBody>
          <a:bodyPr/>
          <a:lstStyle>
            <a:lvl1pPr>
              <a:defRPr>
                <a:solidFill>
                  <a:schemeClr val="tx1">
                    <a:lumMod val="95000"/>
                    <a:lumOff val="5000"/>
                  </a:schemeClr>
                </a:solidFill>
              </a:defRPr>
            </a:lvl1pPr>
          </a:lstStyle>
          <a:p>
            <a:r>
              <a:rPr lang="ru-RU">
                <a:solidFill>
                  <a:srgbClr val="000000">
                    <a:lumMod val="95000"/>
                    <a:lumOff val="5000"/>
                  </a:srgbClr>
                </a:solidFill>
              </a:rPr>
              <a:t>ПІБ викладача, посада, кафедра</a:t>
            </a:r>
            <a:endParaRPr lang="en-US" dirty="0">
              <a:solidFill>
                <a:srgbClr val="000000">
                  <a:lumMod val="95000"/>
                  <a:lumOff val="5000"/>
                </a:srgbClr>
              </a:solidFill>
            </a:endParaRPr>
          </a:p>
        </p:txBody>
      </p:sp>
      <p:sp>
        <p:nvSpPr>
          <p:cNvPr id="9" name="Slide Number Placeholder 8"/>
          <p:cNvSpPr>
            <a:spLocks noGrp="1"/>
          </p:cNvSpPr>
          <p:nvPr>
            <p:ph type="sldNum" sz="quarter" idx="12"/>
          </p:nvPr>
        </p:nvSpPr>
        <p:spPr/>
        <p:txBody>
          <a:bodyPr/>
          <a:lstStyle/>
          <a:p>
            <a:fld id="{D57F1E4F-1CFF-5643-939E-217C01CDF565}" type="slidenum">
              <a:rPr lang="en-US" smtClean="0">
                <a:solidFill>
                  <a:srgbClr val="000000"/>
                </a:solidFill>
              </a:rPr>
              <a:pPr/>
              <a:t>‹№›</a:t>
            </a:fld>
            <a:endParaRPr lang="en-US" dirty="0">
              <a:solidFill>
                <a:srgbClr val="000000"/>
              </a:solidFill>
            </a:endParaRPr>
          </a:p>
        </p:txBody>
      </p:sp>
      <p:pic>
        <p:nvPicPr>
          <p:cNvPr id="14" name="Picture 2" descr="D:\Google Диск\work\gerb.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3197" y="-57090"/>
            <a:ext cx="1229282" cy="1444848"/>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8"/>
          <p:cNvSpPr/>
          <p:nvPr userDrawn="1"/>
        </p:nvSpPr>
        <p:spPr>
          <a:xfrm>
            <a:off x="0" y="6439091"/>
            <a:ext cx="12192001" cy="1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143981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Вміст із підписом">
    <p:spTree>
      <p:nvGrpSpPr>
        <p:cNvPr id="1" name=""/>
        <p:cNvGrpSpPr/>
        <p:nvPr/>
      </p:nvGrpSpPr>
      <p:grpSpPr>
        <a:xfrm>
          <a:off x="0" y="0"/>
          <a:ext cx="0" cy="0"/>
          <a:chOff x="0" y="0"/>
          <a:chExt cx="0" cy="0"/>
        </a:xfrm>
      </p:grpSpPr>
      <p:sp>
        <p:nvSpPr>
          <p:cNvPr id="9" name="Rectangle 8"/>
          <p:cNvSpPr/>
          <p:nvPr/>
        </p:nvSpPr>
        <p:spPr>
          <a:xfrm>
            <a:off x="3963868" y="0"/>
            <a:ext cx="18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457200" y="1387757"/>
            <a:ext cx="3200400" cy="1492601"/>
          </a:xfrm>
        </p:spPr>
        <p:txBody>
          <a:bodyPr anchor="b">
            <a:normAutofit/>
          </a:bodyPr>
          <a:lstStyle>
            <a:lvl1pPr>
              <a:defRPr sz="3600" b="0" baseline="0">
                <a:solidFill>
                  <a:schemeClr val="tx1"/>
                </a:solidFill>
              </a:defRPr>
            </a:lvl1pPr>
          </a:lstStyle>
          <a:p>
            <a:r>
              <a:rPr lang="uk-UA" dirty="0"/>
              <a:t>Заголовок слайду</a:t>
            </a:r>
            <a:endParaRPr lang="en-US" dirty="0"/>
          </a:p>
        </p:txBody>
      </p:sp>
      <p:sp>
        <p:nvSpPr>
          <p:cNvPr id="3" name="Content Placeholder 2"/>
          <p:cNvSpPr>
            <a:spLocks noGrp="1"/>
          </p:cNvSpPr>
          <p:nvPr>
            <p:ph idx="1"/>
          </p:nvPr>
        </p:nvSpPr>
        <p:spPr>
          <a:xfrm>
            <a:off x="4800600" y="540774"/>
            <a:ext cx="6492240" cy="5764430"/>
          </a:xfrm>
        </p:spPr>
        <p:txBody>
          <a:bodyPr/>
          <a:lstStyle>
            <a:lvl2pPr marL="384048" indent="-182880">
              <a:buClr>
                <a:srgbClr val="005450"/>
              </a:buClr>
              <a:buSzPct val="150000"/>
              <a:buFont typeface="Arial" panose="020B0604020202020204" pitchFamily="34" charset="0"/>
              <a:buChar char="•"/>
              <a:defRPr/>
            </a:lvl2pPr>
            <a:lvl3pPr marL="566928" indent="-182880">
              <a:buClr>
                <a:srgbClr val="005450"/>
              </a:buClr>
              <a:buSzPct val="150000"/>
              <a:buFont typeface="Arial" panose="020B0604020202020204" pitchFamily="34" charset="0"/>
              <a:buChar char="•"/>
              <a:defRPr/>
            </a:lvl3pPr>
            <a:lvl4pPr marL="749808" indent="-182880">
              <a:buClr>
                <a:srgbClr val="005450"/>
              </a:buClr>
              <a:buSzPct val="150000"/>
              <a:buFont typeface="Arial" panose="020B0604020202020204" pitchFamily="34" charset="0"/>
              <a:buChar char="•"/>
              <a:defRPr/>
            </a:lvl4pPr>
            <a:lvl5pPr marL="932688" indent="-182880">
              <a:buClr>
                <a:srgbClr val="005450"/>
              </a:buClr>
              <a:buSzPct val="150000"/>
              <a:buFont typeface="Arial" panose="020B0604020202020204" pitchFamily="34" charset="0"/>
              <a:buChar char="•"/>
              <a:defRPr/>
            </a:lvl5pPr>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20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Зразок тексту</a:t>
            </a:r>
          </a:p>
        </p:txBody>
      </p:sp>
      <p:sp>
        <p:nvSpPr>
          <p:cNvPr id="5" name="Date Placeholder 4"/>
          <p:cNvSpPr>
            <a:spLocks noGrp="1"/>
          </p:cNvSpPr>
          <p:nvPr>
            <p:ph type="dt" sz="half" idx="10"/>
          </p:nvPr>
        </p:nvSpPr>
        <p:spPr>
          <a:xfrm>
            <a:off x="1036322" y="6458385"/>
            <a:ext cx="2618510" cy="365125"/>
          </a:xfrm>
        </p:spPr>
        <p:txBody>
          <a:bodyPr/>
          <a:lstStyle>
            <a:lvl1pPr algn="l">
              <a:defRPr/>
            </a:lvl1pPr>
          </a:lstStyle>
          <a:p>
            <a:fld id="{05A69F22-D3F3-402A-94AF-750DFDF673F1}" type="datetime1">
              <a:rPr lang="uk-UA" smtClean="0">
                <a:solidFill>
                  <a:srgbClr val="000000"/>
                </a:solidFill>
              </a:rPr>
              <a:pPr/>
              <a:t>13.12.2020</a:t>
            </a:fld>
            <a:endParaRPr lang="en-US" dirty="0">
              <a:solidFill>
                <a:srgbClr val="000000"/>
              </a:solidFill>
            </a:endParaRP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ru-RU">
                <a:solidFill>
                  <a:srgbClr val="000000"/>
                </a:solidFill>
              </a:rPr>
              <a:t>ПІБ викладача, посада, кафедра</a:t>
            </a:r>
            <a:endParaRPr lang="en-US" dirty="0">
              <a:solidFill>
                <a:srgbClr val="000000"/>
              </a:solidFil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57F1E4F-1CFF-5643-939E-217C01CDF565}" type="slidenum">
              <a:rPr lang="en-US" smtClean="0">
                <a:solidFill>
                  <a:srgbClr val="000000"/>
                </a:solidFill>
              </a:rPr>
              <a:pPr/>
              <a:t>‹№›</a:t>
            </a:fld>
            <a:endParaRPr lang="en-US" dirty="0">
              <a:solidFill>
                <a:srgbClr val="000000"/>
              </a:solidFill>
            </a:endParaRPr>
          </a:p>
        </p:txBody>
      </p:sp>
      <p:pic>
        <p:nvPicPr>
          <p:cNvPr id="14" name="Picture 2" descr="D:\Google Диск\work\gerb.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3197" y="-57090"/>
            <a:ext cx="1229282" cy="14448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9383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Дякую за увагу!">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32353" y="1938867"/>
            <a:ext cx="6930467" cy="939024"/>
          </a:xfrm>
        </p:spPr>
        <p:txBody>
          <a:bodyPr/>
          <a:lstStyle>
            <a:lvl1pPr algn="ctr">
              <a:defRPr baseline="0">
                <a:solidFill>
                  <a:schemeClr val="tx1"/>
                </a:solidFill>
              </a:defRPr>
            </a:lvl1pPr>
          </a:lstStyle>
          <a:p>
            <a:pPr algn="ctr"/>
            <a:r>
              <a:rPr lang="uk-UA" sz="4800" dirty="0"/>
              <a:t>Дякую за увагу!</a:t>
            </a:r>
            <a:endParaRPr lang="en-US" sz="4800" dirty="0"/>
          </a:p>
        </p:txBody>
      </p:sp>
    </p:spTree>
    <p:extLst>
      <p:ext uri="{BB962C8B-B14F-4D97-AF65-F5344CB8AC3E}">
        <p14:creationId xmlns:p14="http://schemas.microsoft.com/office/powerpoint/2010/main" val="2155202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image" Target="../media/image3.jpeg"/><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6439091"/>
            <a:ext cx="12192001" cy="1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66400" y="286603"/>
            <a:ext cx="10044000" cy="1101155"/>
          </a:xfrm>
          <a:prstGeom prst="rect">
            <a:avLst/>
          </a:prstGeom>
        </p:spPr>
        <p:txBody>
          <a:bodyPr vert="horz" lIns="91440" tIns="45720" rIns="91440" bIns="45720" rtlCol="0" anchor="b">
            <a:normAutofit/>
          </a:bodyPr>
          <a:lstStyle/>
          <a:p>
            <a:r>
              <a:rPr lang="uk-UA" dirty="0"/>
              <a:t>Заголовок слайду</a:t>
            </a:r>
            <a:endParaRPr lang="en-US" dirty="0"/>
          </a:p>
        </p:txBody>
      </p:sp>
      <p:sp>
        <p:nvSpPr>
          <p:cNvPr id="3" name="Text Placeholder 2"/>
          <p:cNvSpPr>
            <a:spLocks noGrp="1"/>
          </p:cNvSpPr>
          <p:nvPr>
            <p:ph type="body" idx="1"/>
          </p:nvPr>
        </p:nvSpPr>
        <p:spPr>
          <a:xfrm>
            <a:off x="1097280" y="1524000"/>
            <a:ext cx="10058400" cy="4345094"/>
          </a:xfrm>
          <a:prstGeom prst="rect">
            <a:avLst/>
          </a:prstGeom>
        </p:spPr>
        <p:txBody>
          <a:bodyPr vert="horz" lIns="0" tIns="45720" rIns="0" bIns="45720" rtlCol="0">
            <a:normAutofit/>
          </a:bodyPr>
          <a:lstStyle/>
          <a:p>
            <a:pPr lvl="0"/>
            <a:r>
              <a:rPr lang="uk-UA" dirty="0"/>
              <a:t>Зразок тексту</a:t>
            </a:r>
          </a:p>
          <a:p>
            <a:pPr lvl="1"/>
            <a:r>
              <a:rPr lang="uk-UA" dirty="0"/>
              <a:t>Другий рівень</a:t>
            </a:r>
          </a:p>
          <a:p>
            <a:pPr lvl="2"/>
            <a:r>
              <a:rPr lang="uk-UA" dirty="0"/>
              <a:t>Третій рівень</a:t>
            </a:r>
          </a:p>
          <a:p>
            <a:pPr lvl="3"/>
            <a:r>
              <a:rPr lang="uk-UA" dirty="0"/>
              <a:t>Четвертий рівень</a:t>
            </a:r>
          </a:p>
          <a:p>
            <a:pPr lvl="4"/>
            <a:r>
              <a:rPr lang="uk-UA" dirty="0"/>
              <a:t>П'ятий рівень</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chemeClr val="tx1"/>
                </a:solidFill>
              </a:defRPr>
            </a:lvl1pPr>
          </a:lstStyle>
          <a:p>
            <a:pPr defTabSz="457200"/>
            <a:fld id="{E13E4B18-39FE-454E-B11B-93BF3415501E}" type="datetime1">
              <a:rPr lang="uk-UA" smtClean="0">
                <a:solidFill>
                  <a:srgbClr val="000000"/>
                </a:solidFill>
              </a:rPr>
              <a:pPr defTabSz="457200"/>
              <a:t>13.12.2020</a:t>
            </a:fld>
            <a:endParaRPr lang="en-US" dirty="0">
              <a:solidFill>
                <a:srgbClr val="000000"/>
              </a:solidFill>
            </a:endParaRP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none" baseline="0">
                <a:solidFill>
                  <a:schemeClr val="tx1">
                    <a:lumMod val="95000"/>
                    <a:lumOff val="5000"/>
                  </a:schemeClr>
                </a:solidFill>
              </a:defRPr>
            </a:lvl1pPr>
          </a:lstStyle>
          <a:p>
            <a:pPr defTabSz="457200"/>
            <a:r>
              <a:rPr lang="ru-RU" dirty="0">
                <a:solidFill>
                  <a:srgbClr val="000000">
                    <a:lumMod val="95000"/>
                    <a:lumOff val="5000"/>
                  </a:srgbClr>
                </a:solidFill>
              </a:rPr>
              <a:t>ПІБ </a:t>
            </a:r>
            <a:r>
              <a:rPr lang="ru-RU" dirty="0" err="1">
                <a:solidFill>
                  <a:srgbClr val="000000">
                    <a:lumMod val="95000"/>
                    <a:lumOff val="5000"/>
                  </a:srgbClr>
                </a:solidFill>
              </a:rPr>
              <a:t>викладача</a:t>
            </a:r>
            <a:r>
              <a:rPr lang="ru-RU" dirty="0">
                <a:solidFill>
                  <a:srgbClr val="000000">
                    <a:lumMod val="95000"/>
                    <a:lumOff val="5000"/>
                  </a:srgbClr>
                </a:solidFill>
              </a:rPr>
              <a:t>, посада, кафедра</a:t>
            </a:r>
            <a:endParaRPr lang="en-US" dirty="0">
              <a:solidFill>
                <a:srgbClr val="000000">
                  <a:lumMod val="95000"/>
                  <a:lumOff val="5000"/>
                </a:srgbClr>
              </a:solidFill>
            </a:endParaRP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900">
                <a:solidFill>
                  <a:schemeClr val="tx1"/>
                </a:solidFill>
              </a:defRPr>
            </a:lvl1pPr>
          </a:lstStyle>
          <a:p>
            <a:pPr defTabSz="457200"/>
            <a:fld id="{D57F1E4F-1CFF-5643-939E-217C01CDF565}" type="slidenum">
              <a:rPr lang="en-US" smtClean="0">
                <a:solidFill>
                  <a:srgbClr val="000000"/>
                </a:solidFill>
              </a:rPr>
              <a:pPr defTabSz="457200"/>
              <a:t>‹№›</a:t>
            </a:fld>
            <a:endParaRPr lang="en-US" dirty="0">
              <a:solidFill>
                <a:srgbClr val="000000"/>
              </a:solidFill>
            </a:endParaRPr>
          </a:p>
        </p:txBody>
      </p:sp>
      <p:pic>
        <p:nvPicPr>
          <p:cNvPr id="11" name="Picture 2" descr="D:\Google Диск\work\gerb.png"/>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3197" y="-57090"/>
            <a:ext cx="1229282" cy="14448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6981649"/>
      </p:ext>
    </p:extLst>
  </p:cSld>
  <p:clrMap bg1="lt1" tx1="dk1" bg2="lt2" tx2="dk2" accent1="accent1" accent2="accent2" accent3="accent3" accent4="accent4" accent5="accent5" accent6="accent6" hlink="hlink" folHlink="folHlink"/>
  <p:sldLayoutIdLst>
    <p:sldLayoutId id="2147484366" r:id="rId1"/>
    <p:sldLayoutId id="2147484367" r:id="rId2"/>
    <p:sldLayoutId id="2147484368" r:id="rId3"/>
    <p:sldLayoutId id="2147484369" r:id="rId4"/>
    <p:sldLayoutId id="2147484370" r:id="rId5"/>
    <p:sldLayoutId id="2147484371" r:id="rId6"/>
    <p:sldLayoutId id="2147484372" r:id="rId7"/>
    <p:sldLayoutId id="2147484373" r:id="rId8"/>
    <p:sldLayoutId id="2147484374" r:id="rId9"/>
  </p:sldLayoutIdLst>
  <p:hf sldNum="0" hdr="0"/>
  <p:txStyles>
    <p:titleStyle>
      <a:lvl1pPr algn="ctr" defTabSz="914400" rtl="0" eaLnBrk="1" latinLnBrk="0" hangingPunct="1">
        <a:lnSpc>
          <a:spcPct val="85000"/>
        </a:lnSpc>
        <a:spcBef>
          <a:spcPct val="0"/>
        </a:spcBef>
        <a:buNone/>
        <a:defRPr sz="4800" kern="1200" spc="-50" baseline="0">
          <a:solidFill>
            <a:schemeClr val="tx1"/>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400" kern="1200">
          <a:solidFill>
            <a:schemeClr val="tx1"/>
          </a:solidFill>
          <a:latin typeface="+mn-lt"/>
          <a:ea typeface="+mn-ea"/>
          <a:cs typeface="+mn-cs"/>
        </a:defRPr>
      </a:lvl1pPr>
      <a:lvl2pPr marL="384048" indent="-182880" algn="l" defTabSz="914400" rtl="0" eaLnBrk="1" latinLnBrk="0" hangingPunct="1">
        <a:lnSpc>
          <a:spcPct val="90000"/>
        </a:lnSpc>
        <a:spcBef>
          <a:spcPts val="200"/>
        </a:spcBef>
        <a:spcAft>
          <a:spcPts val="400"/>
        </a:spcAft>
        <a:buClr>
          <a:srgbClr val="005450"/>
        </a:buClr>
        <a:buSzPct val="150000"/>
        <a:buFont typeface="Arial" panose="020B0604020202020204" pitchFamily="34" charset="0"/>
        <a:buChar char="•"/>
        <a:defRPr sz="2200" kern="1200">
          <a:solidFill>
            <a:schemeClr val="tx1"/>
          </a:solidFill>
          <a:latin typeface="+mn-lt"/>
          <a:ea typeface="+mn-ea"/>
          <a:cs typeface="+mn-cs"/>
        </a:defRPr>
      </a:lvl2pPr>
      <a:lvl3pPr marL="566928" indent="-182880" algn="l" defTabSz="914400" rtl="0" eaLnBrk="1" latinLnBrk="0" hangingPunct="1">
        <a:lnSpc>
          <a:spcPct val="90000"/>
        </a:lnSpc>
        <a:spcBef>
          <a:spcPts val="200"/>
        </a:spcBef>
        <a:spcAft>
          <a:spcPts val="400"/>
        </a:spcAft>
        <a:buClr>
          <a:srgbClr val="005450"/>
        </a:buClr>
        <a:buSzPct val="150000"/>
        <a:buFont typeface="Arial" panose="020B0604020202020204" pitchFamily="34" charset="0"/>
        <a:buChar char="•"/>
        <a:defRPr sz="2000" kern="1200">
          <a:solidFill>
            <a:schemeClr val="tx1"/>
          </a:solidFill>
          <a:latin typeface="+mn-lt"/>
          <a:ea typeface="+mn-ea"/>
          <a:cs typeface="+mn-cs"/>
        </a:defRPr>
      </a:lvl3pPr>
      <a:lvl4pPr marL="749808" indent="-182880" algn="l" defTabSz="914400" rtl="0" eaLnBrk="1" latinLnBrk="0" hangingPunct="1">
        <a:lnSpc>
          <a:spcPct val="90000"/>
        </a:lnSpc>
        <a:spcBef>
          <a:spcPts val="200"/>
        </a:spcBef>
        <a:spcAft>
          <a:spcPts val="400"/>
        </a:spcAft>
        <a:buClr>
          <a:srgbClr val="005450"/>
        </a:buClr>
        <a:buSzPct val="150000"/>
        <a:buFont typeface="Arial" panose="020B0604020202020204" pitchFamily="34" charset="0"/>
        <a:buChar char="•"/>
        <a:defRPr sz="1800" kern="1200">
          <a:solidFill>
            <a:schemeClr val="tx1"/>
          </a:solidFill>
          <a:latin typeface="+mn-lt"/>
          <a:ea typeface="+mn-ea"/>
          <a:cs typeface="+mn-cs"/>
        </a:defRPr>
      </a:lvl4pPr>
      <a:lvl5pPr marL="932688" indent="-182880" algn="l" defTabSz="914400" rtl="0" eaLnBrk="1" latinLnBrk="0" hangingPunct="1">
        <a:lnSpc>
          <a:spcPct val="90000"/>
        </a:lnSpc>
        <a:spcBef>
          <a:spcPts val="200"/>
        </a:spcBef>
        <a:spcAft>
          <a:spcPts val="400"/>
        </a:spcAft>
        <a:buClr>
          <a:srgbClr val="005450"/>
        </a:buClr>
        <a:buSzPct val="150000"/>
        <a:buFont typeface="Arial" panose="020B0604020202020204" pitchFamily="34" charset="0"/>
        <a:buChar char="•"/>
        <a:defRPr sz="1600" kern="1200">
          <a:solidFill>
            <a:schemeClr val="tx1"/>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a:t>Образец заголовка</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ru-RU"/>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ru-RU"/>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42158BE-6D26-4636-A63E-F29817D4FF52}" type="slidenum">
              <a:rPr lang="ru-RU"/>
              <a:pPr/>
              <a:t>‹№›</a:t>
            </a:fld>
            <a:endParaRPr lang="ru-RU"/>
          </a:p>
        </p:txBody>
      </p:sp>
    </p:spTree>
    <p:extLst>
      <p:ext uri="{BB962C8B-B14F-4D97-AF65-F5344CB8AC3E}">
        <p14:creationId xmlns:p14="http://schemas.microsoft.com/office/powerpoint/2010/main" val="4099917412"/>
      </p:ext>
    </p:extLst>
  </p:cSld>
  <p:clrMap bg1="lt1" tx1="dk1" bg2="lt2" tx2="dk2" accent1="accent1" accent2="accent2" accent3="accent3" accent4="accent4" accent5="accent5" accent6="accent6" hlink="hlink" folHlink="folHlink"/>
  <p:sldLayoutIdLst>
    <p:sldLayoutId id="2147484376" r:id="rId1"/>
    <p:sldLayoutId id="2147484377" r:id="rId2"/>
    <p:sldLayoutId id="2147484378" r:id="rId3"/>
    <p:sldLayoutId id="2147484379" r:id="rId4"/>
    <p:sldLayoutId id="2147484380" r:id="rId5"/>
    <p:sldLayoutId id="2147484381" r:id="rId6"/>
    <p:sldLayoutId id="2147484382" r:id="rId7"/>
    <p:sldLayoutId id="2147484383" r:id="rId8"/>
    <p:sldLayoutId id="2147484384" r:id="rId9"/>
    <p:sldLayoutId id="2147484385" r:id="rId10"/>
    <p:sldLayoutId id="2147484386"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6.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Округлений прямокутник 6"/>
          <p:cNvSpPr/>
          <p:nvPr/>
        </p:nvSpPr>
        <p:spPr>
          <a:xfrm>
            <a:off x="966355" y="2888673"/>
            <a:ext cx="7512628" cy="2161309"/>
          </a:xfrm>
          <a:prstGeom prst="roundRect">
            <a:avLst/>
          </a:prstGeom>
          <a:solidFill>
            <a:srgbClr val="30ACEC"/>
          </a:solidFill>
          <a:ln w="22225" cap="rnd" cmpd="sng" algn="ctr">
            <a:solidFill>
              <a:sysClr val="window" lastClr="FEFEFE"/>
            </a:solidFill>
            <a:prstDash val="solid"/>
          </a:ln>
          <a:effectLst/>
        </p:spPr>
        <p:txBody>
          <a:bodyPr rtlCol="0" anchor="ctr"/>
          <a:lstStyle/>
          <a:p>
            <a:pPr algn="ctr"/>
            <a:r>
              <a:rPr lang="uk-UA" sz="3200" b="1" dirty="0">
                <a:effectLst/>
                <a:latin typeface="Times New Roman" panose="02020603050405020304" pitchFamily="18" charset="0"/>
                <a:ea typeface="Calibri" panose="020F0502020204030204" pitchFamily="34" charset="0"/>
              </a:rPr>
              <a:t>Культура академічної доброчесності в Університеті Грінченка</a:t>
            </a:r>
            <a:endParaRPr lang="uk-UA" sz="3200" b="1" dirty="0"/>
          </a:p>
        </p:txBody>
      </p:sp>
      <p:sp>
        <p:nvSpPr>
          <p:cNvPr id="3" name="Прямокутник: округлені кути 2">
            <a:extLst>
              <a:ext uri="{FF2B5EF4-FFF2-40B4-BE49-F238E27FC236}">
                <a16:creationId xmlns:a16="http://schemas.microsoft.com/office/drawing/2014/main" id="{712035D6-49CC-488B-BAB9-32C8DF0815D7}"/>
              </a:ext>
            </a:extLst>
          </p:cNvPr>
          <p:cNvSpPr/>
          <p:nvPr/>
        </p:nvSpPr>
        <p:spPr>
          <a:xfrm>
            <a:off x="7471064" y="5205845"/>
            <a:ext cx="4270663" cy="101831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err="1"/>
              <a:t>Ломачинська</a:t>
            </a:r>
            <a:r>
              <a:rPr lang="ru-RU" dirty="0"/>
              <a:t> </a:t>
            </a:r>
            <a:r>
              <a:rPr lang="uk-UA" dirty="0"/>
              <a:t>Ірина Миколаївна, </a:t>
            </a:r>
          </a:p>
          <a:p>
            <a:pPr algn="ctr"/>
            <a:r>
              <a:rPr lang="uk-UA" dirty="0"/>
              <a:t>доктор філософських наук, професор</a:t>
            </a:r>
            <a:endParaRPr lang="ru-RU" dirty="0"/>
          </a:p>
        </p:txBody>
      </p:sp>
    </p:spTree>
    <p:extLst>
      <p:ext uri="{BB962C8B-B14F-4D97-AF65-F5344CB8AC3E}">
        <p14:creationId xmlns:p14="http://schemas.microsoft.com/office/powerpoint/2010/main" val="5487215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кутник 2">
            <a:extLst>
              <a:ext uri="{FF2B5EF4-FFF2-40B4-BE49-F238E27FC236}">
                <a16:creationId xmlns:a16="http://schemas.microsoft.com/office/drawing/2014/main" id="{6E6B1B11-76BC-4204-AE9B-6AC07F1B78C8}"/>
              </a:ext>
            </a:extLst>
          </p:cNvPr>
          <p:cNvSpPr/>
          <p:nvPr/>
        </p:nvSpPr>
        <p:spPr>
          <a:xfrm>
            <a:off x="1132609" y="2150918"/>
            <a:ext cx="10837717" cy="4042064"/>
          </a:xfrm>
          <a:prstGeom prst="rect">
            <a:avLst/>
          </a:prstGeom>
          <a:solidFill>
            <a:schemeClr val="accent1">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R="14605" algn="just">
              <a:spcAft>
                <a:spcPts val="0"/>
              </a:spcAft>
            </a:pPr>
            <a:r>
              <a:rPr lang="uk-UA" sz="2000" dirty="0">
                <a:solidFill>
                  <a:schemeClr val="bg1"/>
                </a:solidFill>
                <a:latin typeface="+mj-lt"/>
              </a:rPr>
              <a:t>-  попередження; </a:t>
            </a:r>
          </a:p>
          <a:p>
            <a:pPr marR="14605" algn="just">
              <a:spcAft>
                <a:spcPts val="0"/>
              </a:spcAft>
            </a:pPr>
            <a:r>
              <a:rPr lang="uk-UA" sz="2000" dirty="0">
                <a:solidFill>
                  <a:schemeClr val="bg1"/>
                </a:solidFill>
                <a:latin typeface="+mj-lt"/>
              </a:rPr>
              <a:t>– повторне проходження оцінювання (проміжного та підсумкового контролю); </a:t>
            </a:r>
          </a:p>
          <a:p>
            <a:pPr marR="14605" algn="just">
              <a:spcAft>
                <a:spcPts val="0"/>
              </a:spcAft>
            </a:pPr>
            <a:r>
              <a:rPr lang="uk-UA" sz="2000" dirty="0">
                <a:solidFill>
                  <a:schemeClr val="bg1"/>
                </a:solidFill>
                <a:latin typeface="+mj-lt"/>
              </a:rPr>
              <a:t>– повторне проходження відповідного освітнього компонента освітньої (</a:t>
            </a:r>
            <a:r>
              <a:rPr lang="uk-UA" sz="2000" dirty="0" err="1">
                <a:solidFill>
                  <a:schemeClr val="bg1"/>
                </a:solidFill>
                <a:latin typeface="+mj-lt"/>
              </a:rPr>
              <a:t>освітньо</a:t>
            </a:r>
            <a:r>
              <a:rPr lang="uk-UA" sz="2000" dirty="0">
                <a:solidFill>
                  <a:schemeClr val="bg1"/>
                </a:solidFill>
                <a:latin typeface="+mj-lt"/>
              </a:rPr>
              <a:t>-наукової) програми; </a:t>
            </a:r>
          </a:p>
          <a:p>
            <a:pPr marR="14605" algn="just">
              <a:spcAft>
                <a:spcPts val="0"/>
              </a:spcAft>
            </a:pPr>
            <a:r>
              <a:rPr lang="uk-UA" sz="2000" dirty="0">
                <a:solidFill>
                  <a:schemeClr val="bg1"/>
                </a:solidFill>
                <a:latin typeface="+mj-lt"/>
              </a:rPr>
              <a:t>– відрахування з Університету; </a:t>
            </a:r>
          </a:p>
          <a:p>
            <a:pPr marR="14605" algn="just">
              <a:spcAft>
                <a:spcPts val="0"/>
              </a:spcAft>
            </a:pPr>
            <a:r>
              <a:rPr lang="uk-UA" sz="2000" dirty="0">
                <a:solidFill>
                  <a:schemeClr val="bg1"/>
                </a:solidFill>
                <a:latin typeface="+mj-lt"/>
              </a:rPr>
              <a:t>– відмова у призначенні академічної стипендії; </a:t>
            </a:r>
          </a:p>
          <a:p>
            <a:pPr marR="14605" algn="just">
              <a:spcAft>
                <a:spcPts val="0"/>
              </a:spcAft>
            </a:pPr>
            <a:r>
              <a:rPr lang="uk-UA" sz="2000" dirty="0">
                <a:solidFill>
                  <a:schemeClr val="bg1"/>
                </a:solidFill>
                <a:latin typeface="+mj-lt"/>
              </a:rPr>
              <a:t>– відмова у наданні позитивного висновку про наукову новизну, теоретичне та практичне значення результатів дисертації; </a:t>
            </a:r>
          </a:p>
          <a:p>
            <a:pPr marR="14605" algn="just">
              <a:spcAft>
                <a:spcPts val="0"/>
              </a:spcAft>
            </a:pPr>
            <a:r>
              <a:rPr lang="uk-UA" sz="2000" dirty="0">
                <a:solidFill>
                  <a:schemeClr val="bg1"/>
                </a:solidFill>
                <a:latin typeface="+mj-lt"/>
              </a:rPr>
              <a:t>– зняття дисертації з розгляду спеціалізованою вченою радою Університету незалежно від стадії проходження без права її повторного захисту</a:t>
            </a:r>
            <a:endParaRPr lang="uk-UA" sz="2000" dirty="0">
              <a:solidFill>
                <a:schemeClr val="bg1"/>
              </a:solidFill>
              <a:effectLst/>
              <a:latin typeface="+mj-lt"/>
              <a:ea typeface="Times New Roman" panose="02020603050405020304" pitchFamily="18" charset="0"/>
            </a:endParaRPr>
          </a:p>
        </p:txBody>
      </p:sp>
      <p:sp>
        <p:nvSpPr>
          <p:cNvPr id="5" name="Прямокутник 4">
            <a:extLst>
              <a:ext uri="{FF2B5EF4-FFF2-40B4-BE49-F238E27FC236}">
                <a16:creationId xmlns:a16="http://schemas.microsoft.com/office/drawing/2014/main" id="{41AA1158-4386-4F7F-B7E1-97CDCA246DF5}"/>
              </a:ext>
            </a:extLst>
          </p:cNvPr>
          <p:cNvSpPr/>
          <p:nvPr/>
        </p:nvSpPr>
        <p:spPr>
          <a:xfrm>
            <a:off x="5569527" y="283807"/>
            <a:ext cx="6400799" cy="1555383"/>
          </a:xfrm>
          <a:prstGeom prst="rect">
            <a:avLst/>
          </a:prstGeom>
          <a:solidFill>
            <a:schemeClr val="accent1">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fontAlgn="base">
              <a:spcBef>
                <a:spcPct val="0"/>
              </a:spcBef>
              <a:spcAft>
                <a:spcPct val="0"/>
              </a:spcAft>
            </a:pPr>
            <a:r>
              <a:rPr lang="ru-RU" sz="2200" dirty="0" err="1">
                <a:solidFill>
                  <a:schemeClr val="bg1"/>
                </a:solidFill>
                <a:latin typeface="+mj-lt"/>
              </a:rPr>
              <a:t>Відповідальність</a:t>
            </a:r>
            <a:r>
              <a:rPr lang="ru-RU" sz="2200" dirty="0">
                <a:solidFill>
                  <a:schemeClr val="bg1"/>
                </a:solidFill>
                <a:latin typeface="+mj-lt"/>
              </a:rPr>
              <a:t> за </a:t>
            </a:r>
            <a:r>
              <a:rPr lang="ru-RU" sz="2200" dirty="0" err="1">
                <a:solidFill>
                  <a:schemeClr val="bg1"/>
                </a:solidFill>
                <a:latin typeface="+mj-lt"/>
              </a:rPr>
              <a:t>порушуння</a:t>
            </a:r>
            <a:r>
              <a:rPr lang="ru-RU" sz="2200" dirty="0">
                <a:solidFill>
                  <a:schemeClr val="bg1"/>
                </a:solidFill>
                <a:latin typeface="+mj-lt"/>
              </a:rPr>
              <a:t> </a:t>
            </a:r>
            <a:r>
              <a:rPr lang="ru-RU" sz="2200" dirty="0" err="1">
                <a:solidFill>
                  <a:schemeClr val="bg1"/>
                </a:solidFill>
                <a:latin typeface="+mj-lt"/>
              </a:rPr>
              <a:t>академічної</a:t>
            </a:r>
            <a:r>
              <a:rPr lang="ru-RU" sz="2200" dirty="0">
                <a:solidFill>
                  <a:schemeClr val="bg1"/>
                </a:solidFill>
                <a:latin typeface="+mj-lt"/>
              </a:rPr>
              <a:t> </a:t>
            </a:r>
            <a:r>
              <a:rPr lang="ru-RU" sz="2200" dirty="0" err="1">
                <a:solidFill>
                  <a:schemeClr val="bg1"/>
                </a:solidFill>
                <a:latin typeface="+mj-lt"/>
              </a:rPr>
              <a:t>доброчесності</a:t>
            </a:r>
            <a:r>
              <a:rPr lang="ru-RU" sz="2200" dirty="0">
                <a:solidFill>
                  <a:schemeClr val="bg1"/>
                </a:solidFill>
                <a:latin typeface="+mj-lt"/>
              </a:rPr>
              <a:t> </a:t>
            </a:r>
            <a:r>
              <a:rPr lang="ru-RU" sz="2200" dirty="0" err="1">
                <a:solidFill>
                  <a:schemeClr val="bg1"/>
                </a:solidFill>
                <a:latin typeface="+mj-lt"/>
              </a:rPr>
              <a:t>здобувачів</a:t>
            </a:r>
            <a:r>
              <a:rPr lang="ru-RU" sz="2200" dirty="0">
                <a:solidFill>
                  <a:schemeClr val="bg1"/>
                </a:solidFill>
                <a:latin typeface="+mj-lt"/>
              </a:rPr>
              <a:t> </a:t>
            </a:r>
            <a:r>
              <a:rPr lang="ru-RU" sz="2200" dirty="0" err="1">
                <a:solidFill>
                  <a:schemeClr val="bg1"/>
                </a:solidFill>
                <a:latin typeface="+mj-lt"/>
              </a:rPr>
              <a:t>вищої</a:t>
            </a:r>
            <a:r>
              <a:rPr lang="ru-RU" sz="2200" dirty="0">
                <a:solidFill>
                  <a:schemeClr val="bg1"/>
                </a:solidFill>
                <a:latin typeface="+mj-lt"/>
              </a:rPr>
              <a:t> </a:t>
            </a:r>
            <a:r>
              <a:rPr lang="ru-RU" sz="2200" dirty="0" err="1">
                <a:solidFill>
                  <a:schemeClr val="bg1"/>
                </a:solidFill>
                <a:latin typeface="+mj-lt"/>
              </a:rPr>
              <a:t>освіти</a:t>
            </a:r>
            <a:r>
              <a:rPr lang="uk-UA" sz="2200" b="1" dirty="0">
                <a:solidFill>
                  <a:schemeClr val="bg1"/>
                </a:solidFill>
                <a:latin typeface="+mj-lt"/>
                <a:cs typeface="Times New Roman" panose="02020603050405020304" pitchFamily="18" charset="0"/>
              </a:rPr>
              <a:t>:</a:t>
            </a:r>
            <a:endParaRPr lang="ru-RU" sz="2200" b="1" dirty="0">
              <a:solidFill>
                <a:schemeClr val="bg1"/>
              </a:solidFill>
              <a:latin typeface="+mj-lt"/>
              <a:cs typeface="Times New Roman" panose="02020603050405020304" pitchFamily="18" charset="0"/>
            </a:endParaRPr>
          </a:p>
        </p:txBody>
      </p:sp>
    </p:spTree>
    <p:extLst>
      <p:ext uri="{BB962C8B-B14F-4D97-AF65-F5344CB8AC3E}">
        <p14:creationId xmlns:p14="http://schemas.microsoft.com/office/powerpoint/2010/main" val="16306926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кутник 2">
            <a:extLst>
              <a:ext uri="{FF2B5EF4-FFF2-40B4-BE49-F238E27FC236}">
                <a16:creationId xmlns:a16="http://schemas.microsoft.com/office/drawing/2014/main" id="{6E6B1B11-76BC-4204-AE9B-6AC07F1B78C8}"/>
              </a:ext>
            </a:extLst>
          </p:cNvPr>
          <p:cNvSpPr/>
          <p:nvPr/>
        </p:nvSpPr>
        <p:spPr>
          <a:xfrm>
            <a:off x="405245" y="1361209"/>
            <a:ext cx="11492345" cy="4655127"/>
          </a:xfrm>
          <a:prstGeom prst="rect">
            <a:avLst/>
          </a:prstGeom>
          <a:solidFill>
            <a:srgbClr val="004760"/>
          </a:solidFill>
          <a:ln>
            <a:solidFill>
              <a:srgbClr val="00B0F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342900" lvl="0" indent="-342900" algn="just">
              <a:lnSpc>
                <a:spcPct val="115000"/>
              </a:lnSpc>
              <a:spcAft>
                <a:spcPts val="0"/>
              </a:spcAft>
              <a:buSzPts val="1400"/>
              <a:buFont typeface="Swis721 LtCn BT"/>
              <a:buChar char="-"/>
            </a:pPr>
            <a:r>
              <a:rPr lang="ru-RU" sz="2000" dirty="0">
                <a:solidFill>
                  <a:schemeClr val="bg1"/>
                </a:solidFill>
                <a:latin typeface="+mj-lt"/>
              </a:rPr>
              <a:t>Контроль за </a:t>
            </a:r>
            <a:r>
              <a:rPr lang="ru-RU" sz="2000" dirty="0" err="1">
                <a:solidFill>
                  <a:schemeClr val="bg1"/>
                </a:solidFill>
                <a:latin typeface="+mj-lt"/>
              </a:rPr>
              <a:t>дотриманням</a:t>
            </a:r>
            <a:r>
              <a:rPr lang="ru-RU" sz="2000" dirty="0">
                <a:solidFill>
                  <a:schemeClr val="bg1"/>
                </a:solidFill>
                <a:latin typeface="+mj-lt"/>
              </a:rPr>
              <a:t> норм </a:t>
            </a:r>
            <a:r>
              <a:rPr lang="ru-RU" sz="2000" dirty="0" err="1">
                <a:solidFill>
                  <a:schemeClr val="bg1"/>
                </a:solidFill>
                <a:latin typeface="+mj-lt"/>
              </a:rPr>
              <a:t>академічної</a:t>
            </a:r>
            <a:r>
              <a:rPr lang="ru-RU" sz="2000" dirty="0">
                <a:solidFill>
                  <a:schemeClr val="bg1"/>
                </a:solidFill>
                <a:latin typeface="+mj-lt"/>
              </a:rPr>
              <a:t> </a:t>
            </a:r>
            <a:r>
              <a:rPr lang="ru-RU" sz="2000" dirty="0" err="1">
                <a:solidFill>
                  <a:schemeClr val="bg1"/>
                </a:solidFill>
                <a:latin typeface="+mj-lt"/>
              </a:rPr>
              <a:t>доброчесності</a:t>
            </a:r>
            <a:r>
              <a:rPr lang="ru-RU" sz="2000" dirty="0">
                <a:solidFill>
                  <a:schemeClr val="bg1"/>
                </a:solidFill>
                <a:latin typeface="+mj-lt"/>
              </a:rPr>
              <a:t> </a:t>
            </a:r>
            <a:r>
              <a:rPr lang="ru-RU" sz="2000" dirty="0" err="1">
                <a:solidFill>
                  <a:schemeClr val="bg1"/>
                </a:solidFill>
                <a:latin typeface="+mj-lt"/>
              </a:rPr>
              <a:t>здобувачем</a:t>
            </a:r>
            <a:r>
              <a:rPr lang="ru-RU" sz="2000" dirty="0">
                <a:solidFill>
                  <a:schemeClr val="bg1"/>
                </a:solidFill>
                <a:latin typeface="+mj-lt"/>
              </a:rPr>
              <a:t> </a:t>
            </a:r>
            <a:r>
              <a:rPr lang="ru-RU" sz="2000" dirty="0" err="1">
                <a:solidFill>
                  <a:schemeClr val="bg1"/>
                </a:solidFill>
                <a:latin typeface="+mj-lt"/>
              </a:rPr>
              <a:t>вищої</a:t>
            </a:r>
            <a:r>
              <a:rPr lang="ru-RU" sz="2000" dirty="0">
                <a:solidFill>
                  <a:schemeClr val="bg1"/>
                </a:solidFill>
                <a:latin typeface="+mj-lt"/>
              </a:rPr>
              <a:t> </a:t>
            </a:r>
            <a:r>
              <a:rPr lang="ru-RU" sz="2000" dirty="0" err="1">
                <a:solidFill>
                  <a:schemeClr val="bg1"/>
                </a:solidFill>
                <a:latin typeface="+mj-lt"/>
              </a:rPr>
              <a:t>освіти</a:t>
            </a:r>
            <a:r>
              <a:rPr lang="ru-RU" sz="2000" dirty="0">
                <a:solidFill>
                  <a:schemeClr val="bg1"/>
                </a:solidFill>
                <a:latin typeface="+mj-lt"/>
              </a:rPr>
              <a:t> при </a:t>
            </a:r>
            <a:r>
              <a:rPr lang="ru-RU" sz="2000" dirty="0" err="1">
                <a:solidFill>
                  <a:schemeClr val="bg1"/>
                </a:solidFill>
                <a:latin typeface="+mj-lt"/>
              </a:rPr>
              <a:t>виконанні</a:t>
            </a:r>
            <a:r>
              <a:rPr lang="ru-RU" sz="2000" dirty="0">
                <a:solidFill>
                  <a:schemeClr val="bg1"/>
                </a:solidFill>
                <a:latin typeface="+mj-lt"/>
              </a:rPr>
              <a:t> </a:t>
            </a:r>
            <a:r>
              <a:rPr lang="ru-RU" sz="2000" dirty="0" err="1">
                <a:solidFill>
                  <a:schemeClr val="bg1"/>
                </a:solidFill>
                <a:latin typeface="+mj-lt"/>
              </a:rPr>
              <a:t>завдань</a:t>
            </a:r>
            <a:r>
              <a:rPr lang="ru-RU" sz="2000" dirty="0">
                <a:solidFill>
                  <a:schemeClr val="bg1"/>
                </a:solidFill>
                <a:latin typeface="+mj-lt"/>
              </a:rPr>
              <a:t> поточного (</a:t>
            </a:r>
            <a:r>
              <a:rPr lang="ru-RU" sz="2000" dirty="0" err="1">
                <a:solidFill>
                  <a:schemeClr val="bg1"/>
                </a:solidFill>
                <a:latin typeface="+mj-lt"/>
              </a:rPr>
              <a:t>підсумкового</a:t>
            </a:r>
            <a:r>
              <a:rPr lang="ru-RU" sz="2000" dirty="0">
                <a:solidFill>
                  <a:schemeClr val="bg1"/>
                </a:solidFill>
                <a:latin typeface="+mj-lt"/>
              </a:rPr>
              <a:t>) контролю </a:t>
            </a:r>
            <a:r>
              <a:rPr lang="ru-RU" sz="2000" dirty="0" err="1">
                <a:solidFill>
                  <a:schemeClr val="bg1"/>
                </a:solidFill>
                <a:latin typeface="+mj-lt"/>
              </a:rPr>
              <a:t>чи</a:t>
            </a:r>
            <a:r>
              <a:rPr lang="ru-RU" sz="2000" dirty="0">
                <a:solidFill>
                  <a:schemeClr val="bg1"/>
                </a:solidFill>
                <a:latin typeface="+mj-lt"/>
              </a:rPr>
              <a:t> </a:t>
            </a:r>
            <a:r>
              <a:rPr lang="ru-RU" sz="2000" dirty="0" err="1">
                <a:solidFill>
                  <a:schemeClr val="bg1"/>
                </a:solidFill>
                <a:latin typeface="+mj-lt"/>
              </a:rPr>
              <a:t>під</a:t>
            </a:r>
            <a:r>
              <a:rPr lang="ru-RU" sz="2000" dirty="0">
                <a:solidFill>
                  <a:schemeClr val="bg1"/>
                </a:solidFill>
                <a:latin typeface="+mj-lt"/>
              </a:rPr>
              <a:t> час </a:t>
            </a:r>
            <a:r>
              <a:rPr lang="ru-RU" sz="2000" dirty="0" err="1">
                <a:solidFill>
                  <a:schemeClr val="bg1"/>
                </a:solidFill>
                <a:latin typeface="+mj-lt"/>
              </a:rPr>
              <a:t>атестації</a:t>
            </a:r>
            <a:r>
              <a:rPr lang="ru-RU" sz="2000" dirty="0">
                <a:solidFill>
                  <a:schemeClr val="bg1"/>
                </a:solidFill>
                <a:latin typeface="+mj-lt"/>
              </a:rPr>
              <a:t> </a:t>
            </a:r>
            <a:r>
              <a:rPr lang="ru-RU" sz="2000" dirty="0" err="1">
                <a:solidFill>
                  <a:schemeClr val="bg1"/>
                </a:solidFill>
                <a:latin typeface="+mj-lt"/>
              </a:rPr>
              <a:t>здійснює</a:t>
            </a:r>
            <a:r>
              <a:rPr lang="ru-RU" sz="2000" dirty="0">
                <a:solidFill>
                  <a:schemeClr val="bg1"/>
                </a:solidFill>
                <a:latin typeface="+mj-lt"/>
              </a:rPr>
              <a:t> </a:t>
            </a:r>
            <a:r>
              <a:rPr lang="ru-RU" sz="2000" dirty="0" err="1">
                <a:solidFill>
                  <a:schemeClr val="bg1"/>
                </a:solidFill>
                <a:latin typeface="+mj-lt"/>
              </a:rPr>
              <a:t>викладач</a:t>
            </a:r>
            <a:r>
              <a:rPr lang="ru-RU" sz="2000" dirty="0">
                <a:solidFill>
                  <a:schemeClr val="bg1"/>
                </a:solidFill>
                <a:latin typeface="+mj-lt"/>
              </a:rPr>
              <a:t>/</a:t>
            </a:r>
            <a:r>
              <a:rPr lang="ru-RU" sz="2000" dirty="0" err="1">
                <a:solidFill>
                  <a:schemeClr val="bg1"/>
                </a:solidFill>
                <a:latin typeface="+mj-lt"/>
              </a:rPr>
              <a:t>екзаменаційна</a:t>
            </a:r>
            <a:r>
              <a:rPr lang="ru-RU" sz="2000" dirty="0">
                <a:solidFill>
                  <a:schemeClr val="bg1"/>
                </a:solidFill>
                <a:latin typeface="+mj-lt"/>
              </a:rPr>
              <a:t> </a:t>
            </a:r>
            <a:r>
              <a:rPr lang="ru-RU" sz="2000" dirty="0" err="1">
                <a:solidFill>
                  <a:schemeClr val="bg1"/>
                </a:solidFill>
                <a:latin typeface="+mj-lt"/>
              </a:rPr>
              <a:t>комісія</a:t>
            </a:r>
            <a:r>
              <a:rPr lang="ru-RU" sz="2000" dirty="0">
                <a:solidFill>
                  <a:schemeClr val="bg1"/>
                </a:solidFill>
                <a:latin typeface="+mj-lt"/>
              </a:rPr>
              <a:t>. У </a:t>
            </a:r>
            <a:r>
              <a:rPr lang="ru-RU" sz="2000" dirty="0" err="1">
                <a:solidFill>
                  <a:schemeClr val="bg1"/>
                </a:solidFill>
                <a:latin typeface="+mj-lt"/>
              </a:rPr>
              <a:t>разі</a:t>
            </a:r>
            <a:r>
              <a:rPr lang="ru-RU" sz="2000" dirty="0">
                <a:solidFill>
                  <a:schemeClr val="bg1"/>
                </a:solidFill>
                <a:latin typeface="+mj-lt"/>
              </a:rPr>
              <a:t> </a:t>
            </a:r>
            <a:r>
              <a:rPr lang="ru-RU" sz="2000" dirty="0" err="1">
                <a:solidFill>
                  <a:schemeClr val="bg1"/>
                </a:solidFill>
                <a:latin typeface="+mj-lt"/>
              </a:rPr>
              <a:t>встановлення</a:t>
            </a:r>
            <a:r>
              <a:rPr lang="ru-RU" sz="2000" dirty="0">
                <a:solidFill>
                  <a:schemeClr val="bg1"/>
                </a:solidFill>
                <a:latin typeface="+mj-lt"/>
              </a:rPr>
              <a:t> </a:t>
            </a:r>
            <a:r>
              <a:rPr lang="ru-RU" sz="2000" dirty="0" err="1">
                <a:solidFill>
                  <a:schemeClr val="bg1"/>
                </a:solidFill>
                <a:latin typeface="+mj-lt"/>
              </a:rPr>
              <a:t>екзаменаційною</a:t>
            </a:r>
            <a:r>
              <a:rPr lang="ru-RU" sz="2000" dirty="0">
                <a:solidFill>
                  <a:schemeClr val="bg1"/>
                </a:solidFill>
                <a:latin typeface="+mj-lt"/>
              </a:rPr>
              <a:t> </a:t>
            </a:r>
            <a:r>
              <a:rPr lang="ru-RU" sz="2000" dirty="0" err="1">
                <a:solidFill>
                  <a:schemeClr val="bg1"/>
                </a:solidFill>
                <a:latin typeface="+mj-lt"/>
              </a:rPr>
              <a:t>комісією</a:t>
            </a:r>
            <a:r>
              <a:rPr lang="ru-RU" sz="2000" dirty="0">
                <a:solidFill>
                  <a:schemeClr val="bg1"/>
                </a:solidFill>
                <a:latin typeface="+mj-lt"/>
              </a:rPr>
              <a:t> факту </a:t>
            </a:r>
            <a:r>
              <a:rPr lang="ru-RU" sz="2000" dirty="0" err="1">
                <a:solidFill>
                  <a:schemeClr val="bg1"/>
                </a:solidFill>
                <a:latin typeface="+mj-lt"/>
              </a:rPr>
              <a:t>порушення</a:t>
            </a:r>
            <a:r>
              <a:rPr lang="ru-RU" sz="2000" dirty="0">
                <a:solidFill>
                  <a:schemeClr val="bg1"/>
                </a:solidFill>
                <a:latin typeface="+mj-lt"/>
              </a:rPr>
              <a:t> </a:t>
            </a:r>
            <a:r>
              <a:rPr lang="ru-RU" sz="2000" dirty="0" err="1">
                <a:solidFill>
                  <a:schemeClr val="bg1"/>
                </a:solidFill>
                <a:latin typeface="+mj-lt"/>
              </a:rPr>
              <a:t>академічної</a:t>
            </a:r>
            <a:r>
              <a:rPr lang="ru-RU" sz="2000" dirty="0">
                <a:solidFill>
                  <a:schemeClr val="bg1"/>
                </a:solidFill>
                <a:latin typeface="+mj-lt"/>
              </a:rPr>
              <a:t> </a:t>
            </a:r>
            <a:r>
              <a:rPr lang="ru-RU" sz="2000" dirty="0" err="1">
                <a:solidFill>
                  <a:schemeClr val="bg1"/>
                </a:solidFill>
                <a:latin typeface="+mj-lt"/>
              </a:rPr>
              <a:t>доброчесності</a:t>
            </a:r>
            <a:r>
              <a:rPr lang="ru-RU" sz="2000" dirty="0">
                <a:solidFill>
                  <a:schemeClr val="bg1"/>
                </a:solidFill>
                <a:latin typeface="+mj-lt"/>
              </a:rPr>
              <a:t> </a:t>
            </a:r>
            <a:r>
              <a:rPr lang="ru-RU" sz="2000" dirty="0" err="1">
                <a:solidFill>
                  <a:schemeClr val="bg1"/>
                </a:solidFill>
                <a:latin typeface="+mj-lt"/>
              </a:rPr>
              <a:t>під</a:t>
            </a:r>
            <a:r>
              <a:rPr lang="ru-RU" sz="2000" dirty="0">
                <a:solidFill>
                  <a:schemeClr val="bg1"/>
                </a:solidFill>
                <a:latin typeface="+mj-lt"/>
              </a:rPr>
              <a:t> час </a:t>
            </a:r>
            <a:r>
              <a:rPr lang="ru-RU" sz="2000" dirty="0" err="1">
                <a:solidFill>
                  <a:schemeClr val="bg1"/>
                </a:solidFill>
                <a:latin typeface="+mj-lt"/>
              </a:rPr>
              <a:t>проходження</a:t>
            </a:r>
            <a:r>
              <a:rPr lang="ru-RU" sz="2000" dirty="0">
                <a:solidFill>
                  <a:schemeClr val="bg1"/>
                </a:solidFill>
                <a:latin typeface="+mj-lt"/>
              </a:rPr>
              <a:t> </a:t>
            </a:r>
            <a:r>
              <a:rPr lang="ru-RU" sz="2000" dirty="0" err="1">
                <a:solidFill>
                  <a:schemeClr val="bg1"/>
                </a:solidFill>
                <a:latin typeface="+mj-lt"/>
              </a:rPr>
              <a:t>здобувачем</a:t>
            </a:r>
            <a:r>
              <a:rPr lang="ru-RU" sz="2000" dirty="0">
                <a:solidFill>
                  <a:schemeClr val="bg1"/>
                </a:solidFill>
                <a:latin typeface="+mj-lt"/>
              </a:rPr>
              <a:t> </a:t>
            </a:r>
            <a:r>
              <a:rPr lang="ru-RU" sz="2000" dirty="0" err="1">
                <a:solidFill>
                  <a:schemeClr val="bg1"/>
                </a:solidFill>
                <a:latin typeface="+mj-lt"/>
              </a:rPr>
              <a:t>вищої</a:t>
            </a:r>
            <a:r>
              <a:rPr lang="ru-RU" sz="2000" dirty="0">
                <a:solidFill>
                  <a:schemeClr val="bg1"/>
                </a:solidFill>
                <a:latin typeface="+mj-lt"/>
              </a:rPr>
              <a:t> </a:t>
            </a:r>
            <a:r>
              <a:rPr lang="ru-RU" sz="2000" dirty="0" err="1">
                <a:solidFill>
                  <a:schemeClr val="bg1"/>
                </a:solidFill>
                <a:latin typeface="+mj-lt"/>
              </a:rPr>
              <a:t>освіти</a:t>
            </a:r>
            <a:r>
              <a:rPr lang="ru-RU" sz="2000" dirty="0">
                <a:solidFill>
                  <a:schemeClr val="bg1"/>
                </a:solidFill>
                <a:latin typeface="+mj-lt"/>
              </a:rPr>
              <a:t> </a:t>
            </a:r>
            <a:r>
              <a:rPr lang="ru-RU" sz="2000" dirty="0" err="1">
                <a:solidFill>
                  <a:schemeClr val="bg1"/>
                </a:solidFill>
                <a:latin typeface="+mj-lt"/>
              </a:rPr>
              <a:t>атестації</a:t>
            </a:r>
            <a:r>
              <a:rPr lang="ru-RU" sz="2000" dirty="0">
                <a:solidFill>
                  <a:schemeClr val="bg1"/>
                </a:solidFill>
                <a:latin typeface="+mj-lt"/>
              </a:rPr>
              <a:t> </a:t>
            </a:r>
            <a:r>
              <a:rPr lang="ru-RU" sz="2000" dirty="0" err="1">
                <a:solidFill>
                  <a:schemeClr val="bg1"/>
                </a:solidFill>
                <a:latin typeface="+mj-lt"/>
              </a:rPr>
              <a:t>складається</a:t>
            </a:r>
            <a:r>
              <a:rPr lang="ru-RU" sz="2000" dirty="0">
                <a:solidFill>
                  <a:schemeClr val="bg1"/>
                </a:solidFill>
                <a:latin typeface="+mj-lt"/>
              </a:rPr>
              <a:t> </a:t>
            </a:r>
            <a:r>
              <a:rPr lang="ru-RU" sz="2000" dirty="0" err="1">
                <a:solidFill>
                  <a:schemeClr val="bg1"/>
                </a:solidFill>
                <a:latin typeface="+mj-lt"/>
              </a:rPr>
              <a:t>відповідний</a:t>
            </a:r>
            <a:r>
              <a:rPr lang="ru-RU" sz="2000" dirty="0">
                <a:solidFill>
                  <a:schemeClr val="bg1"/>
                </a:solidFill>
                <a:latin typeface="+mj-lt"/>
              </a:rPr>
              <a:t> протокол </a:t>
            </a:r>
            <a:r>
              <a:rPr lang="ru-RU" sz="2000" dirty="0" err="1">
                <a:solidFill>
                  <a:schemeClr val="bg1"/>
                </a:solidFill>
                <a:latin typeface="+mj-lt"/>
              </a:rPr>
              <a:t>із</a:t>
            </a:r>
            <a:r>
              <a:rPr lang="ru-RU" sz="2000" dirty="0">
                <a:solidFill>
                  <a:schemeClr val="bg1"/>
                </a:solidFill>
                <a:latin typeface="+mj-lt"/>
              </a:rPr>
              <a:t> </a:t>
            </a:r>
            <a:r>
              <a:rPr lang="ru-RU" sz="2000" dirty="0" err="1">
                <a:solidFill>
                  <a:schemeClr val="bg1"/>
                </a:solidFill>
                <a:latin typeface="+mj-lt"/>
              </a:rPr>
              <a:t>рішенням</a:t>
            </a:r>
            <a:r>
              <a:rPr lang="ru-RU" sz="2000" dirty="0">
                <a:solidFill>
                  <a:schemeClr val="bg1"/>
                </a:solidFill>
                <a:latin typeface="+mj-lt"/>
              </a:rPr>
              <a:t> про </a:t>
            </a:r>
            <a:r>
              <a:rPr lang="ru-RU" sz="2000" dirty="0" err="1">
                <a:solidFill>
                  <a:schemeClr val="bg1"/>
                </a:solidFill>
                <a:latin typeface="+mj-lt"/>
              </a:rPr>
              <a:t>оцінку</a:t>
            </a:r>
            <a:r>
              <a:rPr lang="ru-RU" sz="2000" dirty="0">
                <a:solidFill>
                  <a:schemeClr val="bg1"/>
                </a:solidFill>
                <a:latin typeface="+mj-lt"/>
              </a:rPr>
              <a:t> “</a:t>
            </a:r>
            <a:r>
              <a:rPr lang="en-US" sz="2000" dirty="0">
                <a:solidFill>
                  <a:schemeClr val="bg1"/>
                </a:solidFill>
                <a:latin typeface="+mj-lt"/>
              </a:rPr>
              <a:t>F”.</a:t>
            </a:r>
            <a:endParaRPr lang="uk-UA" sz="2000" dirty="0">
              <a:solidFill>
                <a:schemeClr val="bg1"/>
              </a:solidFill>
              <a:latin typeface="+mj-lt"/>
            </a:endParaRPr>
          </a:p>
          <a:p>
            <a:pPr marL="342900" lvl="0" indent="-342900" algn="just">
              <a:lnSpc>
                <a:spcPct val="115000"/>
              </a:lnSpc>
              <a:spcAft>
                <a:spcPts val="0"/>
              </a:spcAft>
              <a:buSzPts val="1400"/>
              <a:buFont typeface="Swis721 LtCn BT"/>
              <a:buChar char="-"/>
            </a:pPr>
            <a:r>
              <a:rPr lang="ru-RU" sz="2000" dirty="0">
                <a:solidFill>
                  <a:schemeClr val="bg1"/>
                </a:solidFill>
                <a:effectLst/>
                <a:latin typeface="+mj-lt"/>
                <a:ea typeface="Calibri" panose="020F0502020204030204" pitchFamily="34" charset="0"/>
                <a:cs typeface="Times New Roman" panose="02020603050405020304" pitchFamily="18" charset="0"/>
              </a:rPr>
              <a:t>Контроль за </a:t>
            </a:r>
            <a:r>
              <a:rPr lang="ru-RU" sz="2000" dirty="0" err="1">
                <a:solidFill>
                  <a:schemeClr val="bg1"/>
                </a:solidFill>
                <a:effectLst/>
                <a:latin typeface="+mj-lt"/>
                <a:ea typeface="Calibri" panose="020F0502020204030204" pitchFamily="34" charset="0"/>
                <a:cs typeface="Times New Roman" panose="02020603050405020304" pitchFamily="18" charset="0"/>
              </a:rPr>
              <a:t>дотриманням</a:t>
            </a:r>
            <a:r>
              <a:rPr lang="ru-RU" sz="2000" dirty="0">
                <a:solidFill>
                  <a:schemeClr val="bg1"/>
                </a:solidFill>
                <a:effectLst/>
                <a:latin typeface="+mj-lt"/>
                <a:ea typeface="Calibri" panose="020F0502020204030204" pitchFamily="34" charset="0"/>
                <a:cs typeface="Times New Roman" panose="02020603050405020304" pitchFamily="18" charset="0"/>
              </a:rPr>
              <a:t> норм </a:t>
            </a:r>
            <a:r>
              <a:rPr lang="ru-RU" sz="2000" dirty="0" err="1">
                <a:solidFill>
                  <a:schemeClr val="bg1"/>
                </a:solidFill>
                <a:effectLst/>
                <a:latin typeface="+mj-lt"/>
                <a:ea typeface="Calibri" panose="020F0502020204030204" pitchFamily="34" charset="0"/>
                <a:cs typeface="Times New Roman" panose="02020603050405020304" pitchFamily="18" charset="0"/>
              </a:rPr>
              <a:t>академічної</a:t>
            </a:r>
            <a:r>
              <a:rPr lang="ru-RU" sz="2000" dirty="0">
                <a:solidFill>
                  <a:schemeClr val="bg1"/>
                </a:solidFill>
                <a:effectLst/>
                <a:latin typeface="+mj-lt"/>
                <a:ea typeface="Calibri" panose="020F0502020204030204" pitchFamily="34" charset="0"/>
                <a:cs typeface="Times New Roman" panose="02020603050405020304" pitchFamily="18" charset="0"/>
              </a:rPr>
              <a:t> </a:t>
            </a:r>
            <a:r>
              <a:rPr lang="ru-RU" sz="2000" dirty="0" err="1">
                <a:solidFill>
                  <a:schemeClr val="bg1"/>
                </a:solidFill>
                <a:effectLst/>
                <a:latin typeface="+mj-lt"/>
                <a:ea typeface="Calibri" panose="020F0502020204030204" pitchFamily="34" charset="0"/>
                <a:cs typeface="Times New Roman" panose="02020603050405020304" pitchFamily="18" charset="0"/>
              </a:rPr>
              <a:t>доброчесності</a:t>
            </a:r>
            <a:r>
              <a:rPr lang="ru-RU" sz="2000" dirty="0">
                <a:solidFill>
                  <a:schemeClr val="bg1"/>
                </a:solidFill>
                <a:effectLst/>
                <a:latin typeface="+mj-lt"/>
                <a:ea typeface="Calibri" panose="020F0502020204030204" pitchFamily="34" charset="0"/>
                <a:cs typeface="Times New Roman" panose="02020603050405020304" pitchFamily="18" charset="0"/>
              </a:rPr>
              <a:t> </a:t>
            </a:r>
            <a:r>
              <a:rPr lang="ru-RU" sz="2000" dirty="0" err="1">
                <a:solidFill>
                  <a:schemeClr val="bg1"/>
                </a:solidFill>
                <a:effectLst/>
                <a:latin typeface="+mj-lt"/>
                <a:ea typeface="Calibri" panose="020F0502020204030204" pitchFamily="34" charset="0"/>
                <a:cs typeface="Times New Roman" panose="02020603050405020304" pitchFamily="18" charset="0"/>
              </a:rPr>
              <a:t>здобувачем</a:t>
            </a:r>
            <a:r>
              <a:rPr lang="ru-RU" sz="2000" dirty="0">
                <a:solidFill>
                  <a:schemeClr val="bg1"/>
                </a:solidFill>
                <a:effectLst/>
                <a:latin typeface="+mj-lt"/>
                <a:ea typeface="Calibri" panose="020F0502020204030204" pitchFamily="34" charset="0"/>
                <a:cs typeface="Times New Roman" panose="02020603050405020304" pitchFamily="18" charset="0"/>
              </a:rPr>
              <a:t> </a:t>
            </a:r>
            <a:r>
              <a:rPr lang="ru-RU" sz="2000" dirty="0" err="1">
                <a:solidFill>
                  <a:schemeClr val="bg1"/>
                </a:solidFill>
                <a:effectLst/>
                <a:latin typeface="+mj-lt"/>
                <a:ea typeface="Calibri" panose="020F0502020204030204" pitchFamily="34" charset="0"/>
                <a:cs typeface="Times New Roman" panose="02020603050405020304" pitchFamily="18" charset="0"/>
              </a:rPr>
              <a:t>вищої</a:t>
            </a:r>
            <a:r>
              <a:rPr lang="ru-RU" sz="2000" dirty="0">
                <a:solidFill>
                  <a:schemeClr val="bg1"/>
                </a:solidFill>
                <a:effectLst/>
                <a:latin typeface="+mj-lt"/>
                <a:ea typeface="Calibri" panose="020F0502020204030204" pitchFamily="34" charset="0"/>
                <a:cs typeface="Times New Roman" panose="02020603050405020304" pitchFamily="18" charset="0"/>
              </a:rPr>
              <a:t> </a:t>
            </a:r>
            <a:r>
              <a:rPr lang="ru-RU" sz="2000" dirty="0" err="1">
                <a:solidFill>
                  <a:schemeClr val="bg1"/>
                </a:solidFill>
                <a:effectLst/>
                <a:latin typeface="+mj-lt"/>
                <a:ea typeface="Calibri" panose="020F0502020204030204" pitchFamily="34" charset="0"/>
                <a:cs typeface="Times New Roman" panose="02020603050405020304" pitchFamily="18" charset="0"/>
              </a:rPr>
              <a:t>освіти</a:t>
            </a:r>
            <a:r>
              <a:rPr lang="ru-RU" sz="2000" dirty="0">
                <a:solidFill>
                  <a:schemeClr val="bg1"/>
                </a:solidFill>
                <a:effectLst/>
                <a:latin typeface="+mj-lt"/>
                <a:ea typeface="Calibri" panose="020F0502020204030204" pitchFamily="34" charset="0"/>
                <a:cs typeface="Times New Roman" panose="02020603050405020304" pitchFamily="18" charset="0"/>
              </a:rPr>
              <a:t> при </a:t>
            </a:r>
            <a:r>
              <a:rPr lang="ru-RU" sz="2000" dirty="0" err="1">
                <a:solidFill>
                  <a:schemeClr val="bg1"/>
                </a:solidFill>
                <a:effectLst/>
                <a:latin typeface="+mj-lt"/>
                <a:ea typeface="Calibri" panose="020F0502020204030204" pitchFamily="34" charset="0"/>
                <a:cs typeface="Times New Roman" panose="02020603050405020304" pitchFamily="18" charset="0"/>
              </a:rPr>
              <a:t>написанні</a:t>
            </a:r>
            <a:r>
              <a:rPr lang="ru-RU" sz="2000" dirty="0">
                <a:solidFill>
                  <a:schemeClr val="bg1"/>
                </a:solidFill>
                <a:effectLst/>
                <a:latin typeface="+mj-lt"/>
                <a:ea typeface="Calibri" panose="020F0502020204030204" pitchFamily="34" charset="0"/>
                <a:cs typeface="Times New Roman" panose="02020603050405020304" pitchFamily="18" charset="0"/>
              </a:rPr>
              <a:t> ним </a:t>
            </a:r>
            <a:r>
              <a:rPr lang="ru-RU" sz="2000" dirty="0" err="1">
                <a:solidFill>
                  <a:schemeClr val="bg1"/>
                </a:solidFill>
                <a:effectLst/>
                <a:latin typeface="+mj-lt"/>
                <a:ea typeface="Calibri" panose="020F0502020204030204" pitchFamily="34" charset="0"/>
                <a:cs typeface="Times New Roman" panose="02020603050405020304" pitchFamily="18" charset="0"/>
              </a:rPr>
              <a:t>курсових</a:t>
            </a:r>
            <a:r>
              <a:rPr lang="ru-RU" sz="2000" dirty="0">
                <a:solidFill>
                  <a:schemeClr val="bg1"/>
                </a:solidFill>
                <a:effectLst/>
                <a:latin typeface="+mj-lt"/>
                <a:ea typeface="Calibri" panose="020F0502020204030204" pitchFamily="34" charset="0"/>
                <a:cs typeface="Times New Roman" panose="02020603050405020304" pitchFamily="18" charset="0"/>
              </a:rPr>
              <a:t>, </a:t>
            </a:r>
            <a:r>
              <a:rPr lang="ru-RU" sz="2000" dirty="0" err="1">
                <a:solidFill>
                  <a:schemeClr val="bg1"/>
                </a:solidFill>
                <a:effectLst/>
                <a:latin typeface="+mj-lt"/>
                <a:ea typeface="Calibri" panose="020F0502020204030204" pitchFamily="34" charset="0"/>
                <a:cs typeface="Times New Roman" panose="02020603050405020304" pitchFamily="18" charset="0"/>
              </a:rPr>
              <a:t>бакалаврських</a:t>
            </a:r>
            <a:r>
              <a:rPr lang="ru-RU" sz="2000" dirty="0">
                <a:solidFill>
                  <a:schemeClr val="bg1"/>
                </a:solidFill>
                <a:effectLst/>
                <a:latin typeface="+mj-lt"/>
                <a:ea typeface="Calibri" panose="020F0502020204030204" pitchFamily="34" charset="0"/>
                <a:cs typeface="Times New Roman" panose="02020603050405020304" pitchFamily="18" charset="0"/>
              </a:rPr>
              <a:t>, </a:t>
            </a:r>
            <a:r>
              <a:rPr lang="ru-RU" sz="2000" dirty="0" err="1">
                <a:solidFill>
                  <a:schemeClr val="bg1"/>
                </a:solidFill>
                <a:effectLst/>
                <a:latin typeface="+mj-lt"/>
                <a:ea typeface="Calibri" panose="020F0502020204030204" pitchFamily="34" charset="0"/>
                <a:cs typeface="Times New Roman" panose="02020603050405020304" pitchFamily="18" charset="0"/>
              </a:rPr>
              <a:t>магістерських</a:t>
            </a:r>
            <a:r>
              <a:rPr lang="ru-RU" sz="2000" dirty="0">
                <a:solidFill>
                  <a:schemeClr val="bg1"/>
                </a:solidFill>
                <a:effectLst/>
                <a:latin typeface="+mj-lt"/>
                <a:ea typeface="Calibri" panose="020F0502020204030204" pitchFamily="34" charset="0"/>
                <a:cs typeface="Times New Roman" panose="02020603050405020304" pitchFamily="18" charset="0"/>
              </a:rPr>
              <a:t>, </a:t>
            </a:r>
            <a:r>
              <a:rPr lang="ru-RU" sz="2000" dirty="0" err="1">
                <a:solidFill>
                  <a:schemeClr val="bg1"/>
                </a:solidFill>
                <a:effectLst/>
                <a:latin typeface="+mj-lt"/>
                <a:ea typeface="Calibri" panose="020F0502020204030204" pitchFamily="34" charset="0"/>
                <a:cs typeface="Times New Roman" panose="02020603050405020304" pitchFamily="18" charset="0"/>
              </a:rPr>
              <a:t>дисертаційних</a:t>
            </a:r>
            <a:r>
              <a:rPr lang="ru-RU" sz="2000" dirty="0">
                <a:solidFill>
                  <a:schemeClr val="bg1"/>
                </a:solidFill>
                <a:effectLst/>
                <a:latin typeface="+mj-lt"/>
                <a:ea typeface="Calibri" panose="020F0502020204030204" pitchFamily="34" charset="0"/>
                <a:cs typeface="Times New Roman" panose="02020603050405020304" pitchFamily="18" charset="0"/>
              </a:rPr>
              <a:t> </a:t>
            </a:r>
            <a:r>
              <a:rPr lang="ru-RU" sz="2000" dirty="0" err="1">
                <a:solidFill>
                  <a:schemeClr val="bg1"/>
                </a:solidFill>
                <a:effectLst/>
                <a:latin typeface="+mj-lt"/>
                <a:ea typeface="Calibri" panose="020F0502020204030204" pitchFamily="34" charset="0"/>
                <a:cs typeface="Times New Roman" panose="02020603050405020304" pitchFamily="18" charset="0"/>
              </a:rPr>
              <a:t>робіт</a:t>
            </a:r>
            <a:r>
              <a:rPr lang="ru-RU" sz="2000" dirty="0">
                <a:solidFill>
                  <a:schemeClr val="bg1"/>
                </a:solidFill>
                <a:effectLst/>
                <a:latin typeface="+mj-lt"/>
                <a:ea typeface="Calibri" panose="020F0502020204030204" pitchFamily="34" charset="0"/>
                <a:cs typeface="Times New Roman" panose="02020603050405020304" pitchFamily="18" charset="0"/>
              </a:rPr>
              <a:t>, </a:t>
            </a:r>
            <a:r>
              <a:rPr lang="ru-RU" sz="2000" dirty="0" err="1">
                <a:solidFill>
                  <a:schemeClr val="bg1"/>
                </a:solidFill>
                <a:effectLst/>
                <a:latin typeface="+mj-lt"/>
                <a:ea typeface="Calibri" panose="020F0502020204030204" pitchFamily="34" charset="0"/>
                <a:cs typeface="Times New Roman" panose="02020603050405020304" pitchFamily="18" charset="0"/>
              </a:rPr>
              <a:t>наукових</a:t>
            </a:r>
            <a:r>
              <a:rPr lang="ru-RU" sz="2000" dirty="0">
                <a:solidFill>
                  <a:schemeClr val="bg1"/>
                </a:solidFill>
                <a:effectLst/>
                <a:latin typeface="+mj-lt"/>
                <a:ea typeface="Calibri" panose="020F0502020204030204" pitchFamily="34" charset="0"/>
                <a:cs typeface="Times New Roman" panose="02020603050405020304" pitchFamily="18" charset="0"/>
              </a:rPr>
              <a:t> та </a:t>
            </a:r>
            <a:r>
              <a:rPr lang="ru-RU" sz="2000" dirty="0" err="1">
                <a:solidFill>
                  <a:schemeClr val="bg1"/>
                </a:solidFill>
                <a:effectLst/>
                <a:latin typeface="+mj-lt"/>
                <a:ea typeface="Calibri" panose="020F0502020204030204" pitchFamily="34" charset="0"/>
                <a:cs typeface="Times New Roman" panose="02020603050405020304" pitchFamily="18" charset="0"/>
              </a:rPr>
              <a:t>ін</a:t>
            </a:r>
            <a:r>
              <a:rPr lang="ru-RU" sz="2000" dirty="0">
                <a:solidFill>
                  <a:schemeClr val="bg1"/>
                </a:solidFill>
                <a:effectLst/>
                <a:latin typeface="+mj-lt"/>
                <a:ea typeface="Calibri" panose="020F0502020204030204" pitchFamily="34" charset="0"/>
                <a:cs typeface="Times New Roman" panose="02020603050405020304" pitchFamily="18" charset="0"/>
              </a:rPr>
              <a:t>. статей </a:t>
            </a:r>
            <a:r>
              <a:rPr lang="ru-RU" sz="2000" dirty="0" err="1">
                <a:solidFill>
                  <a:schemeClr val="bg1"/>
                </a:solidFill>
                <a:effectLst/>
                <a:latin typeface="+mj-lt"/>
                <a:ea typeface="Calibri" panose="020F0502020204030204" pitchFamily="34" charset="0"/>
                <a:cs typeface="Times New Roman" panose="02020603050405020304" pitchFamily="18" charset="0"/>
              </a:rPr>
              <a:t>здійснює</a:t>
            </a:r>
            <a:r>
              <a:rPr lang="ru-RU" sz="2000" dirty="0">
                <a:solidFill>
                  <a:schemeClr val="bg1"/>
                </a:solidFill>
                <a:effectLst/>
                <a:latin typeface="+mj-lt"/>
                <a:ea typeface="Calibri" panose="020F0502020204030204" pitchFamily="34" charset="0"/>
                <a:cs typeface="Times New Roman" panose="02020603050405020304" pitchFamily="18" charset="0"/>
              </a:rPr>
              <a:t> </a:t>
            </a:r>
            <a:r>
              <a:rPr lang="ru-RU" sz="2000" dirty="0" err="1">
                <a:solidFill>
                  <a:schemeClr val="bg1"/>
                </a:solidFill>
                <a:effectLst/>
                <a:latin typeface="+mj-lt"/>
                <a:ea typeface="Calibri" panose="020F0502020204030204" pitchFamily="34" charset="0"/>
                <a:cs typeface="Times New Roman" panose="02020603050405020304" pitchFamily="18" charset="0"/>
              </a:rPr>
              <a:t>керівник</a:t>
            </a:r>
            <a:r>
              <a:rPr lang="ru-RU" sz="2000" dirty="0">
                <a:solidFill>
                  <a:schemeClr val="bg1"/>
                </a:solidFill>
                <a:effectLst/>
                <a:latin typeface="+mj-lt"/>
                <a:ea typeface="Calibri" panose="020F0502020204030204" pitchFamily="34" charset="0"/>
                <a:cs typeface="Times New Roman" panose="02020603050405020304" pitchFamily="18" charset="0"/>
              </a:rPr>
              <a:t>/</a:t>
            </a:r>
            <a:r>
              <a:rPr lang="ru-RU" sz="2000" dirty="0" err="1">
                <a:solidFill>
                  <a:schemeClr val="bg1"/>
                </a:solidFill>
                <a:effectLst/>
                <a:latin typeface="+mj-lt"/>
                <a:ea typeface="Calibri" panose="020F0502020204030204" pitchFamily="34" charset="0"/>
                <a:cs typeface="Times New Roman" panose="02020603050405020304" pitchFamily="18" charset="0"/>
              </a:rPr>
              <a:t>науковий</a:t>
            </a:r>
            <a:r>
              <a:rPr lang="ru-RU" sz="2000" dirty="0">
                <a:solidFill>
                  <a:schemeClr val="bg1"/>
                </a:solidFill>
                <a:effectLst/>
                <a:latin typeface="+mj-lt"/>
                <a:ea typeface="Calibri" panose="020F0502020204030204" pitchFamily="34" charset="0"/>
                <a:cs typeface="Times New Roman" panose="02020603050405020304" pitchFamily="18" charset="0"/>
              </a:rPr>
              <a:t> </a:t>
            </a:r>
            <a:r>
              <a:rPr lang="ru-RU" sz="2000" dirty="0" err="1">
                <a:solidFill>
                  <a:schemeClr val="bg1"/>
                </a:solidFill>
                <a:effectLst/>
                <a:latin typeface="+mj-lt"/>
                <a:ea typeface="Calibri" panose="020F0502020204030204" pitchFamily="34" charset="0"/>
                <a:cs typeface="Times New Roman" panose="02020603050405020304" pitchFamily="18" charset="0"/>
              </a:rPr>
              <a:t>керівник</a:t>
            </a:r>
            <a:r>
              <a:rPr lang="ru-RU" sz="2000" dirty="0">
                <a:solidFill>
                  <a:schemeClr val="bg1"/>
                </a:solidFill>
                <a:effectLst/>
                <a:latin typeface="+mj-lt"/>
                <a:ea typeface="Calibri" panose="020F0502020204030204" pitchFamily="34" charset="0"/>
                <a:cs typeface="Times New Roman" panose="02020603050405020304" pitchFamily="18" charset="0"/>
              </a:rPr>
              <a:t>.</a:t>
            </a:r>
          </a:p>
          <a:p>
            <a:pPr marL="342900" lvl="0" indent="-342900" algn="just">
              <a:lnSpc>
                <a:spcPct val="115000"/>
              </a:lnSpc>
              <a:spcAft>
                <a:spcPts val="0"/>
              </a:spcAft>
              <a:buSzPts val="1400"/>
              <a:buFont typeface="Swis721 LtCn BT"/>
              <a:buChar char="-"/>
            </a:pPr>
            <a:r>
              <a:rPr lang="ru-RU" sz="2000" dirty="0">
                <a:solidFill>
                  <a:schemeClr val="bg1"/>
                </a:solidFill>
                <a:effectLst/>
                <a:latin typeface="+mj-lt"/>
                <a:ea typeface="Calibri" panose="020F0502020204030204" pitchFamily="34" charset="0"/>
                <a:cs typeface="Times New Roman" panose="02020603050405020304" pitchFamily="18" charset="0"/>
              </a:rPr>
              <a:t>Контроль за </a:t>
            </a:r>
            <a:r>
              <a:rPr lang="ru-RU" sz="2000" dirty="0" err="1">
                <a:solidFill>
                  <a:schemeClr val="bg1"/>
                </a:solidFill>
                <a:effectLst/>
                <a:latin typeface="+mj-lt"/>
                <a:ea typeface="Calibri" panose="020F0502020204030204" pitchFamily="34" charset="0"/>
                <a:cs typeface="Times New Roman" panose="02020603050405020304" pitchFamily="18" charset="0"/>
              </a:rPr>
              <a:t>дотриманням</a:t>
            </a:r>
            <a:r>
              <a:rPr lang="ru-RU" sz="2000" dirty="0">
                <a:solidFill>
                  <a:schemeClr val="bg1"/>
                </a:solidFill>
                <a:effectLst/>
                <a:latin typeface="+mj-lt"/>
                <a:ea typeface="Calibri" panose="020F0502020204030204" pitchFamily="34" charset="0"/>
                <a:cs typeface="Times New Roman" panose="02020603050405020304" pitchFamily="18" charset="0"/>
              </a:rPr>
              <a:t> норм </a:t>
            </a:r>
            <a:r>
              <a:rPr lang="ru-RU" sz="2000" dirty="0" err="1">
                <a:solidFill>
                  <a:schemeClr val="bg1"/>
                </a:solidFill>
                <a:effectLst/>
                <a:latin typeface="+mj-lt"/>
                <a:ea typeface="Calibri" panose="020F0502020204030204" pitchFamily="34" charset="0"/>
                <a:cs typeface="Times New Roman" panose="02020603050405020304" pitchFamily="18" charset="0"/>
              </a:rPr>
              <a:t>академічної</a:t>
            </a:r>
            <a:r>
              <a:rPr lang="ru-RU" sz="2000" dirty="0">
                <a:solidFill>
                  <a:schemeClr val="bg1"/>
                </a:solidFill>
                <a:effectLst/>
                <a:latin typeface="+mj-lt"/>
                <a:ea typeface="Calibri" panose="020F0502020204030204" pitchFamily="34" charset="0"/>
                <a:cs typeface="Times New Roman" panose="02020603050405020304" pitchFamily="18" charset="0"/>
              </a:rPr>
              <a:t> </a:t>
            </a:r>
            <a:r>
              <a:rPr lang="ru-RU" sz="2000" dirty="0" err="1">
                <a:solidFill>
                  <a:schemeClr val="bg1"/>
                </a:solidFill>
                <a:effectLst/>
                <a:latin typeface="+mj-lt"/>
                <a:ea typeface="Calibri" panose="020F0502020204030204" pitchFamily="34" charset="0"/>
                <a:cs typeface="Times New Roman" panose="02020603050405020304" pitchFamily="18" charset="0"/>
              </a:rPr>
              <a:t>доброчесності</a:t>
            </a:r>
            <a:r>
              <a:rPr lang="ru-RU" sz="2000" dirty="0">
                <a:solidFill>
                  <a:schemeClr val="bg1"/>
                </a:solidFill>
                <a:effectLst/>
                <a:latin typeface="+mj-lt"/>
                <a:ea typeface="Calibri" panose="020F0502020204030204" pitchFamily="34" charset="0"/>
                <a:cs typeface="Times New Roman" panose="02020603050405020304" pitchFamily="18" charset="0"/>
              </a:rPr>
              <a:t> </a:t>
            </a:r>
            <a:r>
              <a:rPr lang="ru-RU" sz="2000" dirty="0" err="1">
                <a:solidFill>
                  <a:schemeClr val="bg1"/>
                </a:solidFill>
                <a:effectLst/>
                <a:latin typeface="+mj-lt"/>
                <a:ea typeface="Calibri" panose="020F0502020204030204" pitchFamily="34" charset="0"/>
                <a:cs typeface="Times New Roman" panose="02020603050405020304" pitchFamily="18" charset="0"/>
              </a:rPr>
              <a:t>здобувачем</a:t>
            </a:r>
            <a:r>
              <a:rPr lang="ru-RU" sz="2000" dirty="0">
                <a:solidFill>
                  <a:schemeClr val="bg1"/>
                </a:solidFill>
                <a:effectLst/>
                <a:latin typeface="+mj-lt"/>
                <a:ea typeface="Calibri" panose="020F0502020204030204" pitchFamily="34" charset="0"/>
                <a:cs typeface="Times New Roman" panose="02020603050405020304" pitchFamily="18" charset="0"/>
              </a:rPr>
              <a:t> </a:t>
            </a:r>
            <a:r>
              <a:rPr lang="ru-RU" sz="2000" dirty="0" err="1">
                <a:solidFill>
                  <a:schemeClr val="bg1"/>
                </a:solidFill>
                <a:effectLst/>
                <a:latin typeface="+mj-lt"/>
                <a:ea typeface="Calibri" panose="020F0502020204030204" pitchFamily="34" charset="0"/>
                <a:cs typeface="Times New Roman" panose="02020603050405020304" pitchFamily="18" charset="0"/>
              </a:rPr>
              <a:t>вищої</a:t>
            </a:r>
            <a:r>
              <a:rPr lang="ru-RU" sz="2000" dirty="0">
                <a:solidFill>
                  <a:schemeClr val="bg1"/>
                </a:solidFill>
                <a:effectLst/>
                <a:latin typeface="+mj-lt"/>
                <a:ea typeface="Calibri" panose="020F0502020204030204" pitchFamily="34" charset="0"/>
                <a:cs typeface="Times New Roman" panose="02020603050405020304" pitchFamily="18" charset="0"/>
              </a:rPr>
              <a:t> </a:t>
            </a:r>
            <a:r>
              <a:rPr lang="ru-RU" sz="2000" dirty="0" err="1">
                <a:solidFill>
                  <a:schemeClr val="bg1"/>
                </a:solidFill>
                <a:effectLst/>
                <a:latin typeface="+mj-lt"/>
                <a:ea typeface="Calibri" panose="020F0502020204030204" pitchFamily="34" charset="0"/>
                <a:cs typeface="Times New Roman" panose="02020603050405020304" pitchFamily="18" charset="0"/>
              </a:rPr>
              <a:t>освіти</a:t>
            </a:r>
            <a:r>
              <a:rPr lang="ru-RU" sz="2000" dirty="0">
                <a:solidFill>
                  <a:schemeClr val="bg1"/>
                </a:solidFill>
                <a:effectLst/>
                <a:latin typeface="+mj-lt"/>
                <a:ea typeface="Calibri" panose="020F0502020204030204" pitchFamily="34" charset="0"/>
                <a:cs typeface="Times New Roman" panose="02020603050405020304" pitchFamily="18" charset="0"/>
              </a:rPr>
              <a:t> при </a:t>
            </a:r>
            <a:r>
              <a:rPr lang="ru-RU" sz="2000" dirty="0" err="1">
                <a:solidFill>
                  <a:schemeClr val="bg1"/>
                </a:solidFill>
                <a:effectLst/>
                <a:latin typeface="+mj-lt"/>
                <a:ea typeface="Calibri" panose="020F0502020204030204" pitchFamily="34" charset="0"/>
                <a:cs typeface="Times New Roman" panose="02020603050405020304" pitchFamily="18" charset="0"/>
              </a:rPr>
              <a:t>попередній</a:t>
            </a:r>
            <a:r>
              <a:rPr lang="ru-RU" sz="2000" dirty="0">
                <a:solidFill>
                  <a:schemeClr val="bg1"/>
                </a:solidFill>
                <a:effectLst/>
                <a:latin typeface="+mj-lt"/>
                <a:ea typeface="Calibri" panose="020F0502020204030204" pitchFamily="34" charset="0"/>
                <a:cs typeface="Times New Roman" panose="02020603050405020304" pitchFamily="18" charset="0"/>
              </a:rPr>
              <a:t> </a:t>
            </a:r>
            <a:r>
              <a:rPr lang="ru-RU" sz="2000" dirty="0" err="1">
                <a:solidFill>
                  <a:schemeClr val="bg1"/>
                </a:solidFill>
                <a:effectLst/>
                <a:latin typeface="+mj-lt"/>
                <a:ea typeface="Calibri" panose="020F0502020204030204" pitchFamily="34" charset="0"/>
                <a:cs typeface="Times New Roman" panose="02020603050405020304" pitchFamily="18" charset="0"/>
              </a:rPr>
              <a:t>експертизі</a:t>
            </a:r>
            <a:r>
              <a:rPr lang="ru-RU" sz="2000" dirty="0">
                <a:solidFill>
                  <a:schemeClr val="bg1"/>
                </a:solidFill>
                <a:effectLst/>
                <a:latin typeface="+mj-lt"/>
                <a:ea typeface="Calibri" panose="020F0502020204030204" pitchFamily="34" charset="0"/>
                <a:cs typeface="Times New Roman" panose="02020603050405020304" pitchFamily="18" charset="0"/>
              </a:rPr>
              <a:t> </a:t>
            </a:r>
            <a:r>
              <a:rPr lang="ru-RU" sz="2000" dirty="0" err="1">
                <a:solidFill>
                  <a:schemeClr val="bg1"/>
                </a:solidFill>
                <a:effectLst/>
                <a:latin typeface="+mj-lt"/>
                <a:ea typeface="Calibri" panose="020F0502020204030204" pitchFamily="34" charset="0"/>
                <a:cs typeface="Times New Roman" panose="02020603050405020304" pitchFamily="18" charset="0"/>
              </a:rPr>
              <a:t>дисертації</a:t>
            </a:r>
            <a:r>
              <a:rPr lang="ru-RU" sz="2000" dirty="0">
                <a:solidFill>
                  <a:schemeClr val="bg1"/>
                </a:solidFill>
                <a:effectLst/>
                <a:latin typeface="+mj-lt"/>
                <a:ea typeface="Calibri" panose="020F0502020204030204" pitchFamily="34" charset="0"/>
                <a:cs typeface="Times New Roman" panose="02020603050405020304" pitchFamily="18" charset="0"/>
              </a:rPr>
              <a:t> та </a:t>
            </a:r>
            <a:r>
              <a:rPr lang="ru-RU" sz="2000" dirty="0" err="1">
                <a:solidFill>
                  <a:schemeClr val="bg1"/>
                </a:solidFill>
                <a:effectLst/>
                <a:latin typeface="+mj-lt"/>
                <a:ea typeface="Calibri" panose="020F0502020204030204" pitchFamily="34" charset="0"/>
                <a:cs typeface="Times New Roman" panose="02020603050405020304" pitchFamily="18" charset="0"/>
              </a:rPr>
              <a:t>підготовці</a:t>
            </a:r>
            <a:r>
              <a:rPr lang="ru-RU" sz="2000" dirty="0">
                <a:solidFill>
                  <a:schemeClr val="bg1"/>
                </a:solidFill>
                <a:effectLst/>
                <a:latin typeface="+mj-lt"/>
                <a:ea typeface="Calibri" panose="020F0502020204030204" pitchFamily="34" charset="0"/>
                <a:cs typeface="Times New Roman" panose="02020603050405020304" pitchFamily="18" charset="0"/>
              </a:rPr>
              <a:t> </a:t>
            </a:r>
            <a:r>
              <a:rPr lang="ru-RU" sz="2000" dirty="0" err="1">
                <a:solidFill>
                  <a:schemeClr val="bg1"/>
                </a:solidFill>
                <a:effectLst/>
                <a:latin typeface="+mj-lt"/>
                <a:ea typeface="Calibri" panose="020F0502020204030204" pitchFamily="34" charset="0"/>
                <a:cs typeface="Times New Roman" panose="02020603050405020304" pitchFamily="18" charset="0"/>
              </a:rPr>
              <a:t>висновку</a:t>
            </a:r>
            <a:r>
              <a:rPr lang="ru-RU" sz="2000" dirty="0">
                <a:solidFill>
                  <a:schemeClr val="bg1"/>
                </a:solidFill>
                <a:effectLst/>
                <a:latin typeface="+mj-lt"/>
                <a:ea typeface="Calibri" panose="020F0502020204030204" pitchFamily="34" charset="0"/>
                <a:cs typeface="Times New Roman" panose="02020603050405020304" pitchFamily="18" charset="0"/>
              </a:rPr>
              <a:t> про </a:t>
            </a:r>
            <a:r>
              <a:rPr lang="ru-RU" sz="2000" dirty="0" err="1">
                <a:solidFill>
                  <a:schemeClr val="bg1"/>
                </a:solidFill>
                <a:effectLst/>
                <a:latin typeface="+mj-lt"/>
                <a:ea typeface="Calibri" panose="020F0502020204030204" pitchFamily="34" charset="0"/>
                <a:cs typeface="Times New Roman" panose="02020603050405020304" pitchFamily="18" charset="0"/>
              </a:rPr>
              <a:t>наукову</a:t>
            </a:r>
            <a:r>
              <a:rPr lang="ru-RU" sz="2000" dirty="0">
                <a:solidFill>
                  <a:schemeClr val="bg1"/>
                </a:solidFill>
                <a:effectLst/>
                <a:latin typeface="+mj-lt"/>
                <a:ea typeface="Calibri" panose="020F0502020204030204" pitchFamily="34" charset="0"/>
                <a:cs typeface="Times New Roman" panose="02020603050405020304" pitchFamily="18" charset="0"/>
              </a:rPr>
              <a:t> новизну, </a:t>
            </a:r>
            <a:r>
              <a:rPr lang="ru-RU" sz="2000" dirty="0" err="1">
                <a:solidFill>
                  <a:schemeClr val="bg1"/>
                </a:solidFill>
                <a:effectLst/>
                <a:latin typeface="+mj-lt"/>
                <a:ea typeface="Calibri" panose="020F0502020204030204" pitchFamily="34" charset="0"/>
                <a:cs typeface="Times New Roman" panose="02020603050405020304" pitchFamily="18" charset="0"/>
              </a:rPr>
              <a:t>теоретичне</a:t>
            </a:r>
            <a:r>
              <a:rPr lang="ru-RU" sz="2000" dirty="0">
                <a:solidFill>
                  <a:schemeClr val="bg1"/>
                </a:solidFill>
                <a:effectLst/>
                <a:latin typeface="+mj-lt"/>
                <a:ea typeface="Calibri" panose="020F0502020204030204" pitchFamily="34" charset="0"/>
                <a:cs typeface="Times New Roman" panose="02020603050405020304" pitchFamily="18" charset="0"/>
              </a:rPr>
              <a:t> та </a:t>
            </a:r>
            <a:r>
              <a:rPr lang="ru-RU" sz="2000" dirty="0" err="1">
                <a:solidFill>
                  <a:schemeClr val="bg1"/>
                </a:solidFill>
                <a:effectLst/>
                <a:latin typeface="+mj-lt"/>
                <a:ea typeface="Calibri" panose="020F0502020204030204" pitchFamily="34" charset="0"/>
                <a:cs typeface="Times New Roman" panose="02020603050405020304" pitchFamily="18" charset="0"/>
              </a:rPr>
              <a:t>практичне</a:t>
            </a:r>
            <a:r>
              <a:rPr lang="ru-RU" sz="2000" dirty="0">
                <a:solidFill>
                  <a:schemeClr val="bg1"/>
                </a:solidFill>
                <a:effectLst/>
                <a:latin typeface="+mj-lt"/>
                <a:ea typeface="Calibri" panose="020F0502020204030204" pitchFamily="34" charset="0"/>
                <a:cs typeface="Times New Roman" panose="02020603050405020304" pitchFamily="18" charset="0"/>
              </a:rPr>
              <a:t> </a:t>
            </a:r>
            <a:r>
              <a:rPr lang="ru-RU" sz="2000" dirty="0" err="1">
                <a:solidFill>
                  <a:schemeClr val="bg1"/>
                </a:solidFill>
                <a:effectLst/>
                <a:latin typeface="+mj-lt"/>
                <a:ea typeface="Calibri" panose="020F0502020204030204" pitchFamily="34" charset="0"/>
                <a:cs typeface="Times New Roman" panose="02020603050405020304" pitchFamily="18" charset="0"/>
              </a:rPr>
              <a:t>значення</a:t>
            </a:r>
            <a:r>
              <a:rPr lang="ru-RU" sz="2000" dirty="0">
                <a:solidFill>
                  <a:schemeClr val="bg1"/>
                </a:solidFill>
                <a:effectLst/>
                <a:latin typeface="+mj-lt"/>
                <a:ea typeface="Calibri" panose="020F0502020204030204" pitchFamily="34" charset="0"/>
                <a:cs typeface="Times New Roman" panose="02020603050405020304" pitchFamily="18" charset="0"/>
              </a:rPr>
              <a:t> </a:t>
            </a:r>
            <a:r>
              <a:rPr lang="ru-RU" sz="2000" dirty="0" err="1">
                <a:solidFill>
                  <a:schemeClr val="bg1"/>
                </a:solidFill>
                <a:effectLst/>
                <a:latin typeface="+mj-lt"/>
                <a:ea typeface="Calibri" panose="020F0502020204030204" pitchFamily="34" charset="0"/>
                <a:cs typeface="Times New Roman" panose="02020603050405020304" pitchFamily="18" charset="0"/>
              </a:rPr>
              <a:t>результатів</a:t>
            </a:r>
            <a:r>
              <a:rPr lang="ru-RU" sz="2000" dirty="0">
                <a:solidFill>
                  <a:schemeClr val="bg1"/>
                </a:solidFill>
                <a:effectLst/>
                <a:latin typeface="+mj-lt"/>
                <a:ea typeface="Calibri" panose="020F0502020204030204" pitchFamily="34" charset="0"/>
                <a:cs typeface="Times New Roman" panose="02020603050405020304" pitchFamily="18" charset="0"/>
              </a:rPr>
              <a:t> </a:t>
            </a:r>
            <a:r>
              <a:rPr lang="ru-RU" sz="2000" dirty="0" err="1">
                <a:solidFill>
                  <a:schemeClr val="bg1"/>
                </a:solidFill>
                <a:effectLst/>
                <a:latin typeface="+mj-lt"/>
                <a:ea typeface="Calibri" panose="020F0502020204030204" pitchFamily="34" charset="0"/>
                <a:cs typeface="Times New Roman" panose="02020603050405020304" pitchFamily="18" charset="0"/>
              </a:rPr>
              <a:t>дисертації</a:t>
            </a:r>
            <a:r>
              <a:rPr lang="ru-RU" sz="2000" dirty="0">
                <a:solidFill>
                  <a:schemeClr val="bg1"/>
                </a:solidFill>
                <a:effectLst/>
                <a:latin typeface="+mj-lt"/>
                <a:ea typeface="Calibri" panose="020F0502020204030204" pitchFamily="34" charset="0"/>
                <a:cs typeface="Times New Roman" panose="02020603050405020304" pitchFamily="18" charset="0"/>
              </a:rPr>
              <a:t> </a:t>
            </a:r>
            <a:r>
              <a:rPr lang="ru-RU" sz="2000" dirty="0" err="1">
                <a:solidFill>
                  <a:schemeClr val="bg1"/>
                </a:solidFill>
                <a:effectLst/>
                <a:latin typeface="+mj-lt"/>
                <a:ea typeface="Calibri" panose="020F0502020204030204" pitchFamily="34" charset="0"/>
                <a:cs typeface="Times New Roman" panose="02020603050405020304" pitchFamily="18" charset="0"/>
              </a:rPr>
              <a:t>здійснюють</a:t>
            </a:r>
            <a:r>
              <a:rPr lang="ru-RU" sz="2000" dirty="0">
                <a:solidFill>
                  <a:schemeClr val="bg1"/>
                </a:solidFill>
                <a:effectLst/>
                <a:latin typeface="+mj-lt"/>
                <a:ea typeface="Calibri" panose="020F0502020204030204" pitchFamily="34" charset="0"/>
                <a:cs typeface="Times New Roman" panose="02020603050405020304" pitchFamily="18" charset="0"/>
              </a:rPr>
              <a:t> </a:t>
            </a:r>
            <a:r>
              <a:rPr lang="ru-RU" sz="2000" dirty="0" err="1">
                <a:solidFill>
                  <a:schemeClr val="bg1"/>
                </a:solidFill>
                <a:effectLst/>
                <a:latin typeface="+mj-lt"/>
                <a:ea typeface="Calibri" panose="020F0502020204030204" pitchFamily="34" charset="0"/>
                <a:cs typeface="Times New Roman" panose="02020603050405020304" pitchFamily="18" charset="0"/>
              </a:rPr>
              <a:t>завідувач</a:t>
            </a:r>
            <a:r>
              <a:rPr lang="ru-RU" sz="2000" dirty="0">
                <a:solidFill>
                  <a:schemeClr val="bg1"/>
                </a:solidFill>
                <a:effectLst/>
                <a:latin typeface="+mj-lt"/>
                <a:ea typeface="Calibri" panose="020F0502020204030204" pitchFamily="34" charset="0"/>
                <a:cs typeface="Times New Roman" panose="02020603050405020304" pitchFamily="18" charset="0"/>
              </a:rPr>
              <a:t> кафедр/НДЛ, де </a:t>
            </a:r>
            <a:r>
              <a:rPr lang="ru-RU" sz="2000" dirty="0" err="1">
                <a:solidFill>
                  <a:schemeClr val="bg1"/>
                </a:solidFill>
                <a:effectLst/>
                <a:latin typeface="+mj-lt"/>
                <a:ea typeface="Calibri" panose="020F0502020204030204" pitchFamily="34" charset="0"/>
                <a:cs typeface="Times New Roman" panose="02020603050405020304" pitchFamily="18" charset="0"/>
              </a:rPr>
              <a:t>здійснюється</a:t>
            </a:r>
            <a:r>
              <a:rPr lang="ru-RU" sz="2000" dirty="0">
                <a:solidFill>
                  <a:schemeClr val="bg1"/>
                </a:solidFill>
                <a:effectLst/>
                <a:latin typeface="+mj-lt"/>
                <a:ea typeface="Calibri" panose="020F0502020204030204" pitchFamily="34" charset="0"/>
                <a:cs typeface="Times New Roman" panose="02020603050405020304" pitchFamily="18" charset="0"/>
              </a:rPr>
              <a:t> </a:t>
            </a:r>
            <a:r>
              <a:rPr lang="ru-RU" sz="2000" dirty="0" err="1">
                <a:solidFill>
                  <a:schemeClr val="bg1"/>
                </a:solidFill>
                <a:effectLst/>
                <a:latin typeface="+mj-lt"/>
                <a:ea typeface="Calibri" panose="020F0502020204030204" pitchFamily="34" charset="0"/>
                <a:cs typeface="Times New Roman" panose="02020603050405020304" pitchFamily="18" charset="0"/>
              </a:rPr>
              <a:t>попередня</a:t>
            </a:r>
            <a:r>
              <a:rPr lang="ru-RU" sz="2000" dirty="0">
                <a:solidFill>
                  <a:schemeClr val="bg1"/>
                </a:solidFill>
                <a:effectLst/>
                <a:latin typeface="+mj-lt"/>
                <a:ea typeface="Calibri" panose="020F0502020204030204" pitchFamily="34" charset="0"/>
                <a:cs typeface="Times New Roman" panose="02020603050405020304" pitchFamily="18" charset="0"/>
              </a:rPr>
              <a:t> </a:t>
            </a:r>
            <a:r>
              <a:rPr lang="ru-RU" sz="2000" dirty="0" err="1">
                <a:solidFill>
                  <a:schemeClr val="bg1"/>
                </a:solidFill>
                <a:effectLst/>
                <a:latin typeface="+mj-lt"/>
                <a:ea typeface="Calibri" panose="020F0502020204030204" pitchFamily="34" charset="0"/>
                <a:cs typeface="Times New Roman" panose="02020603050405020304" pitchFamily="18" charset="0"/>
              </a:rPr>
              <a:t>експертиза</a:t>
            </a:r>
            <a:r>
              <a:rPr lang="ru-RU" sz="2000" dirty="0">
                <a:solidFill>
                  <a:schemeClr val="bg1"/>
                </a:solidFill>
                <a:effectLst/>
                <a:latin typeface="+mj-lt"/>
                <a:ea typeface="Calibri" panose="020F0502020204030204" pitchFamily="34" charset="0"/>
                <a:cs typeface="Times New Roman" panose="02020603050405020304" pitchFamily="18" charset="0"/>
              </a:rPr>
              <a:t>, та </a:t>
            </a:r>
            <a:r>
              <a:rPr lang="ru-RU" sz="2000" dirty="0" err="1">
                <a:solidFill>
                  <a:schemeClr val="bg1"/>
                </a:solidFill>
                <a:effectLst/>
                <a:latin typeface="+mj-lt"/>
                <a:ea typeface="Calibri" panose="020F0502020204030204" pitchFamily="34" charset="0"/>
                <a:cs typeface="Times New Roman" panose="02020603050405020304" pitchFamily="18" charset="0"/>
              </a:rPr>
              <a:t>рецензенти</a:t>
            </a:r>
            <a:r>
              <a:rPr lang="ru-RU" sz="2000" dirty="0">
                <a:solidFill>
                  <a:schemeClr val="bg1"/>
                </a:solidFill>
                <a:effectLst/>
                <a:latin typeface="+mj-lt"/>
                <a:ea typeface="Calibri" panose="020F0502020204030204" pitchFamily="34" charset="0"/>
                <a:cs typeface="Times New Roman" panose="02020603050405020304" pitchFamily="18" charset="0"/>
              </a:rPr>
              <a:t> (</a:t>
            </a:r>
            <a:r>
              <a:rPr lang="ru-RU" sz="2000" dirty="0" err="1">
                <a:solidFill>
                  <a:schemeClr val="bg1"/>
                </a:solidFill>
                <a:effectLst/>
                <a:latin typeface="+mj-lt"/>
                <a:ea typeface="Calibri" panose="020F0502020204030204" pitchFamily="34" charset="0"/>
                <a:cs typeface="Times New Roman" panose="02020603050405020304" pitchFamily="18" charset="0"/>
              </a:rPr>
              <a:t>експерти</a:t>
            </a:r>
            <a:r>
              <a:rPr lang="ru-RU" sz="2000" dirty="0">
                <a:solidFill>
                  <a:schemeClr val="bg1"/>
                </a:solidFill>
                <a:effectLst/>
                <a:latin typeface="+mj-lt"/>
                <a:ea typeface="Calibri" panose="020F0502020204030204" pitchFamily="34" charset="0"/>
                <a:cs typeface="Times New Roman" panose="02020603050405020304" pitchFamily="18" charset="0"/>
              </a:rPr>
              <a:t>).</a:t>
            </a:r>
          </a:p>
        </p:txBody>
      </p:sp>
      <p:sp>
        <p:nvSpPr>
          <p:cNvPr id="5" name="Прямокутник 4">
            <a:extLst>
              <a:ext uri="{FF2B5EF4-FFF2-40B4-BE49-F238E27FC236}">
                <a16:creationId xmlns:a16="http://schemas.microsoft.com/office/drawing/2014/main" id="{41AA1158-4386-4F7F-B7E1-97CDCA246DF5}"/>
              </a:ext>
            </a:extLst>
          </p:cNvPr>
          <p:cNvSpPr/>
          <p:nvPr/>
        </p:nvSpPr>
        <p:spPr>
          <a:xfrm>
            <a:off x="5798127" y="280555"/>
            <a:ext cx="6099464" cy="914400"/>
          </a:xfrm>
          <a:prstGeom prst="rect">
            <a:avLst/>
          </a:prstGeom>
          <a:solidFill>
            <a:srgbClr val="004760"/>
          </a:solidFill>
          <a:ln>
            <a:solidFill>
              <a:srgbClr val="00B0F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spcAft>
                <a:spcPts val="0"/>
              </a:spcAft>
            </a:pPr>
            <a:r>
              <a:rPr lang="uk-UA" sz="2400" b="1" dirty="0">
                <a:effectLst/>
                <a:latin typeface="+mj-lt"/>
                <a:ea typeface="Times New Roman" panose="02020603050405020304" pitchFamily="18" charset="0"/>
              </a:rPr>
              <a:t>Контроль порушень академічної доброчесності:</a:t>
            </a:r>
          </a:p>
        </p:txBody>
      </p:sp>
    </p:spTree>
    <p:extLst>
      <p:ext uri="{BB962C8B-B14F-4D97-AF65-F5344CB8AC3E}">
        <p14:creationId xmlns:p14="http://schemas.microsoft.com/office/powerpoint/2010/main" val="32411515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кутник 2">
            <a:extLst>
              <a:ext uri="{FF2B5EF4-FFF2-40B4-BE49-F238E27FC236}">
                <a16:creationId xmlns:a16="http://schemas.microsoft.com/office/drawing/2014/main" id="{6E6B1B11-76BC-4204-AE9B-6AC07F1B78C8}"/>
              </a:ext>
            </a:extLst>
          </p:cNvPr>
          <p:cNvSpPr/>
          <p:nvPr/>
        </p:nvSpPr>
        <p:spPr>
          <a:xfrm>
            <a:off x="1787235" y="1756065"/>
            <a:ext cx="9331037" cy="424988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lvl="0" algn="just">
              <a:spcAft>
                <a:spcPts val="0"/>
              </a:spcAft>
              <a:buSzPts val="1200"/>
              <a:tabLst>
                <a:tab pos="457200" algn="l"/>
                <a:tab pos="800100" algn="l"/>
              </a:tabLst>
            </a:pPr>
            <a:r>
              <a:rPr lang="uk-UA" sz="2000" i="1" dirty="0">
                <a:solidFill>
                  <a:srgbClr val="000000"/>
                </a:solidFill>
                <a:latin typeface="+mj-lt"/>
              </a:rPr>
              <a:t>Повноваження комісій з питань академічної доброчесності інституту/факультету/коледжу/Університету:</a:t>
            </a:r>
          </a:p>
          <a:p>
            <a:pPr marL="342900" lvl="0" indent="-342900" algn="just">
              <a:spcAft>
                <a:spcPts val="0"/>
              </a:spcAft>
              <a:buSzPts val="1200"/>
              <a:buFont typeface="Symbol" panose="05050102010706020507" pitchFamily="18" charset="2"/>
              <a:buChar char=""/>
              <a:tabLst>
                <a:tab pos="457200" algn="l"/>
                <a:tab pos="800100" algn="l"/>
              </a:tabLst>
            </a:pPr>
            <a:r>
              <a:rPr lang="uk-UA" sz="2000" dirty="0">
                <a:solidFill>
                  <a:srgbClr val="000000"/>
                </a:solidFill>
                <a:latin typeface="+mj-lt"/>
              </a:rPr>
              <a:t>розглядає заяви щодо порушення академічної доброчесності</a:t>
            </a:r>
          </a:p>
          <a:p>
            <a:pPr marL="342900" lvl="0" indent="-342900" algn="just">
              <a:spcAft>
                <a:spcPts val="0"/>
              </a:spcAft>
              <a:buSzPts val="1200"/>
              <a:buFont typeface="Symbol" panose="05050102010706020507" pitchFamily="18" charset="2"/>
              <a:buChar char=""/>
              <a:tabLst>
                <a:tab pos="457200" algn="l"/>
                <a:tab pos="800100" algn="l"/>
              </a:tabLst>
            </a:pPr>
            <a:r>
              <a:rPr lang="uk-UA" sz="2000" dirty="0">
                <a:solidFill>
                  <a:srgbClr val="000000"/>
                </a:solidFill>
                <a:latin typeface="+mj-lt"/>
              </a:rPr>
              <a:t>залучати до експертизи фахівців із відповідної галузі знань, а також використовувати технічні та програмні засоби для достовірного встановлення фактів порушення норм академічної доброчесності за поданою заявою;</a:t>
            </a:r>
            <a:r>
              <a:rPr lang="uk-UA" sz="2000" dirty="0">
                <a:effectLst/>
                <a:latin typeface="+mj-lt"/>
                <a:ea typeface="Times New Roman" panose="02020603050405020304" pitchFamily="18" charset="0"/>
              </a:rPr>
              <a:t>.</a:t>
            </a:r>
          </a:p>
          <a:p>
            <a:pPr marL="342900" lvl="0" indent="-342900" algn="just">
              <a:spcAft>
                <a:spcPts val="0"/>
              </a:spcAft>
              <a:buSzPts val="1200"/>
              <a:buFont typeface="Symbol" panose="05050102010706020507" pitchFamily="18" charset="2"/>
              <a:buChar char=""/>
              <a:tabLst>
                <a:tab pos="457200" algn="l"/>
                <a:tab pos="800100" algn="l"/>
              </a:tabLst>
            </a:pPr>
            <a:r>
              <a:rPr lang="uk-UA" sz="2000" dirty="0">
                <a:solidFill>
                  <a:srgbClr val="000000"/>
                </a:solidFill>
                <a:latin typeface="+mj-lt"/>
              </a:rPr>
              <a:t>готувати пропозиції щодо забезпечення академічної доброчесності в освітньому процесі та науковій діяльності інституту/факультету/коледжу та Університету</a:t>
            </a:r>
            <a:endParaRPr lang="uk-UA" sz="2000" dirty="0">
              <a:effectLst/>
              <a:latin typeface="+mj-lt"/>
              <a:ea typeface="Times New Roman" panose="02020603050405020304" pitchFamily="18" charset="0"/>
            </a:endParaRPr>
          </a:p>
        </p:txBody>
      </p:sp>
      <p:sp>
        <p:nvSpPr>
          <p:cNvPr id="5" name="Прямокутник 4">
            <a:extLst>
              <a:ext uri="{FF2B5EF4-FFF2-40B4-BE49-F238E27FC236}">
                <a16:creationId xmlns:a16="http://schemas.microsoft.com/office/drawing/2014/main" id="{41AA1158-4386-4F7F-B7E1-97CDCA246DF5}"/>
              </a:ext>
            </a:extLst>
          </p:cNvPr>
          <p:cNvSpPr/>
          <p:nvPr/>
        </p:nvSpPr>
        <p:spPr>
          <a:xfrm>
            <a:off x="5995554" y="228601"/>
            <a:ext cx="5122717" cy="107026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r>
              <a:rPr lang="uk-UA" sz="2400" b="1" dirty="0">
                <a:solidFill>
                  <a:schemeClr val="tx2"/>
                </a:solidFill>
                <a:latin typeface="+mj-lt"/>
                <a:cs typeface="Times New Roman" panose="02020603050405020304" pitchFamily="18" charset="0"/>
              </a:rPr>
              <a:t>Комісія з питань академічної доброчесності:</a:t>
            </a:r>
            <a:endParaRPr lang="ru-RU" sz="2400" b="1" dirty="0">
              <a:solidFill>
                <a:schemeClr val="tx2"/>
              </a:solidFill>
              <a:latin typeface="+mj-lt"/>
              <a:cs typeface="Times New Roman" panose="02020603050405020304" pitchFamily="18" charset="0"/>
            </a:endParaRPr>
          </a:p>
        </p:txBody>
      </p:sp>
    </p:spTree>
    <p:extLst>
      <p:ext uri="{BB962C8B-B14F-4D97-AF65-F5344CB8AC3E}">
        <p14:creationId xmlns:p14="http://schemas.microsoft.com/office/powerpoint/2010/main" val="39684878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увій: горизонтальний 1">
            <a:extLst>
              <a:ext uri="{FF2B5EF4-FFF2-40B4-BE49-F238E27FC236}">
                <a16:creationId xmlns:a16="http://schemas.microsoft.com/office/drawing/2014/main" id="{B0079E7E-0BB6-4E61-8525-5C6BC462B46E}"/>
              </a:ext>
            </a:extLst>
          </p:cNvPr>
          <p:cNvSpPr/>
          <p:nvPr/>
        </p:nvSpPr>
        <p:spPr>
          <a:xfrm>
            <a:off x="249383" y="405245"/>
            <a:ext cx="11159836" cy="6099464"/>
          </a:xfrm>
          <a:prstGeom prst="horizontalScroll">
            <a:avLst/>
          </a:prstGeom>
        </p:spPr>
        <p:style>
          <a:lnRef idx="1">
            <a:schemeClr val="accent6"/>
          </a:lnRef>
          <a:fillRef idx="2">
            <a:schemeClr val="accent6"/>
          </a:fillRef>
          <a:effectRef idx="1">
            <a:schemeClr val="accent6"/>
          </a:effectRef>
          <a:fontRef idx="minor">
            <a:schemeClr val="dk1"/>
          </a:fontRef>
        </p:style>
        <p:txBody>
          <a:bodyPr rtlCol="0" anchor="ctr"/>
          <a:lstStyle/>
          <a:p>
            <a:r>
              <a:rPr lang="uk-UA" sz="2000" b="1" dirty="0">
                <a:solidFill>
                  <a:srgbClr val="000000"/>
                </a:solidFill>
                <a:latin typeface="+mj-lt"/>
              </a:rPr>
              <a:t>ДЕКЛАРАЦІЯ ПРО АКАДЕМІЧНУ ДОБРОЧЕСНІСТЬ</a:t>
            </a:r>
          </a:p>
          <a:p>
            <a:r>
              <a:rPr lang="uk-UA" sz="2000" b="1" dirty="0">
                <a:solidFill>
                  <a:srgbClr val="000000"/>
                </a:solidFill>
                <a:latin typeface="+mj-lt"/>
              </a:rPr>
              <a:t>науково-педагогічного, наукового, педагогічного працівника Київського університету імені Бориса Грінченка :</a:t>
            </a:r>
          </a:p>
          <a:p>
            <a:endParaRPr lang="uk-UA" sz="2000" b="1" dirty="0">
              <a:solidFill>
                <a:srgbClr val="000000"/>
              </a:solidFill>
              <a:latin typeface="+mj-lt"/>
            </a:endParaRPr>
          </a:p>
          <a:p>
            <a:r>
              <a:rPr lang="uk-UA" sz="2000" b="0" dirty="0">
                <a:solidFill>
                  <a:srgbClr val="000000"/>
                </a:solidFill>
                <a:latin typeface="+mj-lt"/>
              </a:rPr>
              <a:t>Я, що нижче підписався(</a:t>
            </a:r>
            <a:r>
              <a:rPr lang="uk-UA" sz="2000" b="0" dirty="0" err="1">
                <a:solidFill>
                  <a:srgbClr val="000000"/>
                </a:solidFill>
                <a:latin typeface="+mj-lt"/>
              </a:rPr>
              <a:t>лась</a:t>
            </a:r>
            <a:r>
              <a:rPr lang="uk-UA" sz="2000" b="0" dirty="0">
                <a:solidFill>
                  <a:srgbClr val="000000"/>
                </a:solidFill>
                <a:latin typeface="+mj-lt"/>
              </a:rPr>
              <a:t>), як член академічної спільноти Університету, </a:t>
            </a:r>
            <a:r>
              <a:rPr lang="uk-UA" sz="2000" b="1" dirty="0">
                <a:solidFill>
                  <a:srgbClr val="000000"/>
                </a:solidFill>
                <a:latin typeface="+mj-lt"/>
              </a:rPr>
              <a:t>ЗАЯВЛЯЮ, </a:t>
            </a:r>
            <a:r>
              <a:rPr lang="uk-UA" sz="2000" b="0" dirty="0">
                <a:solidFill>
                  <a:srgbClr val="000000"/>
                </a:solidFill>
                <a:latin typeface="+mj-lt"/>
              </a:rPr>
              <a:t>що буду здійснювати власну освітню, наукову, творчу діяльність, дотримуючись місії, візії, цінностей, корпоративної культури Університету, найвищих моральних і правових норм академічної доброчесної поведінки, керуючись законодавством України, етичними вимогами до професійної та наукової діяльності.</a:t>
            </a:r>
          </a:p>
        </p:txBody>
      </p:sp>
    </p:spTree>
    <p:extLst>
      <p:ext uri="{BB962C8B-B14F-4D97-AF65-F5344CB8AC3E}">
        <p14:creationId xmlns:p14="http://schemas.microsoft.com/office/powerpoint/2010/main" val="2306320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увій: горизонтальний 1">
            <a:extLst>
              <a:ext uri="{FF2B5EF4-FFF2-40B4-BE49-F238E27FC236}">
                <a16:creationId xmlns:a16="http://schemas.microsoft.com/office/drawing/2014/main" id="{B0079E7E-0BB6-4E61-8525-5C6BC462B46E}"/>
              </a:ext>
            </a:extLst>
          </p:cNvPr>
          <p:cNvSpPr/>
          <p:nvPr/>
        </p:nvSpPr>
        <p:spPr>
          <a:xfrm>
            <a:off x="249383" y="405245"/>
            <a:ext cx="11159836" cy="6099464"/>
          </a:xfrm>
          <a:prstGeom prst="horizontalScroll">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r>
              <a:rPr lang="uk-UA" sz="2000" b="1" dirty="0">
                <a:solidFill>
                  <a:srgbClr val="000000"/>
                </a:solidFill>
                <a:latin typeface="+mj-lt"/>
              </a:rPr>
              <a:t>ДЕКЛАРАЦІЯ ПРО АКАДЕМІЧНУ ДОБРОЧЕСНІСТЬ</a:t>
            </a:r>
          </a:p>
          <a:p>
            <a:pPr algn="just"/>
            <a:r>
              <a:rPr lang="uk-UA" sz="2000" b="1" dirty="0">
                <a:solidFill>
                  <a:srgbClr val="000000"/>
                </a:solidFill>
                <a:latin typeface="+mj-lt"/>
              </a:rPr>
              <a:t>науково-педагогічного, наукового, педагогічного працівника Київського університету імені Бориса Грінченка </a:t>
            </a:r>
          </a:p>
          <a:p>
            <a:pPr algn="just"/>
            <a:endParaRPr lang="uk-UA" sz="2000" b="1" dirty="0">
              <a:solidFill>
                <a:srgbClr val="000000"/>
              </a:solidFill>
              <a:latin typeface="+mj-lt"/>
            </a:endParaRPr>
          </a:p>
          <a:p>
            <a:pPr algn="just"/>
            <a:r>
              <a:rPr lang="uk-UA" sz="2000" b="1" dirty="0">
                <a:solidFill>
                  <a:srgbClr val="000000"/>
                </a:solidFill>
                <a:latin typeface="+mj-lt"/>
              </a:rPr>
              <a:t>ЗОБОВ’ЯЗУЮСЬ:</a:t>
            </a:r>
          </a:p>
          <a:p>
            <a:pPr algn="just"/>
            <a:r>
              <a:rPr lang="uk-UA" sz="2000" b="0" dirty="0">
                <a:solidFill>
                  <a:srgbClr val="000000"/>
                </a:solidFill>
                <a:latin typeface="+mj-lt"/>
              </a:rPr>
              <a:t> З повагою та толерантністю ставитися до всіх членів академічної спільноти Університету. Не допускати поведінку, що ставить під сумнів чесність та сумлінність моєї роботи і завдає шкоди колегам та репутації Університету. Запобігати та протидіяти проявам порушення академічної доброчесності представниками університетської громади. Не надавати неправомірну допомогу у професійній та науковій діяльності. Використовувати лише достовірні джерела інформації, не вдаватися до фальсифікації чи фабрикування даних. Не плагіювати (у </a:t>
            </a:r>
            <a:r>
              <a:rPr lang="uk-UA" sz="2000" b="0" dirty="0" err="1">
                <a:solidFill>
                  <a:srgbClr val="000000"/>
                </a:solidFill>
                <a:latin typeface="+mj-lt"/>
              </a:rPr>
              <a:t>т.ч</a:t>
            </a:r>
            <a:r>
              <a:rPr lang="uk-UA" sz="2000" b="0" dirty="0">
                <a:solidFill>
                  <a:srgbClr val="000000"/>
                </a:solidFill>
                <a:latin typeface="+mj-lt"/>
              </a:rPr>
              <a:t>., не використовувати ідеї, твердження, відомості, тексти  тощо без посилання на джерела). Не користуватися неправомірною вигодою, не вимагати і не брати хабарів.</a:t>
            </a:r>
          </a:p>
        </p:txBody>
      </p:sp>
    </p:spTree>
    <p:extLst>
      <p:ext uri="{BB962C8B-B14F-4D97-AF65-F5344CB8AC3E}">
        <p14:creationId xmlns:p14="http://schemas.microsoft.com/office/powerpoint/2010/main" val="40790209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увій: горизонтальний 1">
            <a:extLst>
              <a:ext uri="{FF2B5EF4-FFF2-40B4-BE49-F238E27FC236}">
                <a16:creationId xmlns:a16="http://schemas.microsoft.com/office/drawing/2014/main" id="{B0079E7E-0BB6-4E61-8525-5C6BC462B46E}"/>
              </a:ext>
            </a:extLst>
          </p:cNvPr>
          <p:cNvSpPr/>
          <p:nvPr/>
        </p:nvSpPr>
        <p:spPr>
          <a:xfrm>
            <a:off x="249383" y="1070263"/>
            <a:ext cx="11159836" cy="5434445"/>
          </a:xfrm>
          <a:prstGeom prst="horizontalScroll">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r>
              <a:rPr lang="uk-UA" sz="2000" b="1" dirty="0">
                <a:solidFill>
                  <a:srgbClr val="000000"/>
                </a:solidFill>
                <a:latin typeface="+mj-lt"/>
              </a:rPr>
              <a:t>ДЕКЛАРАЦІЯ ПРО АКАДЕМІЧНУ ДОБРОЧЕСНІСТЬ</a:t>
            </a:r>
          </a:p>
          <a:p>
            <a:pPr algn="just"/>
            <a:r>
              <a:rPr lang="uk-UA" sz="2000" b="1" dirty="0">
                <a:solidFill>
                  <a:srgbClr val="000000"/>
                </a:solidFill>
                <a:latin typeface="+mj-lt"/>
              </a:rPr>
              <a:t>науково-педагогічного, наукового, педагогічного працівника Київського університету імені Бориса Грінченка </a:t>
            </a:r>
          </a:p>
          <a:p>
            <a:pPr algn="just"/>
            <a:endParaRPr lang="uk-UA" sz="2000" b="1" dirty="0">
              <a:solidFill>
                <a:srgbClr val="000000"/>
              </a:solidFill>
              <a:latin typeface="+mj-lt"/>
            </a:endParaRPr>
          </a:p>
          <a:p>
            <a:pPr algn="just"/>
            <a:r>
              <a:rPr lang="uk-UA" sz="2000" b="1" dirty="0">
                <a:solidFill>
                  <a:srgbClr val="000000"/>
                </a:solidFill>
                <a:latin typeface="+mj-lt"/>
              </a:rPr>
              <a:t>УСВІДОМЛЮЮ,</a:t>
            </a:r>
          </a:p>
          <a:p>
            <a:pPr algn="just"/>
            <a:r>
              <a:rPr lang="uk-UA" sz="2000" b="0" dirty="0">
                <a:solidFill>
                  <a:srgbClr val="000000"/>
                </a:solidFill>
                <a:latin typeface="+mj-lt"/>
              </a:rPr>
              <a:t>що у разі порушення мною цієї Декларації нестиму відповідальність перед академічною спільнотою Університету згідно із загальнолюдськими нормами моралі та законодавства України.</a:t>
            </a:r>
            <a:endParaRPr lang="uk-UA" sz="2000" dirty="0">
              <a:latin typeface="+mj-lt"/>
            </a:endParaRPr>
          </a:p>
        </p:txBody>
      </p:sp>
    </p:spTree>
    <p:extLst>
      <p:ext uri="{BB962C8B-B14F-4D97-AF65-F5344CB8AC3E}">
        <p14:creationId xmlns:p14="http://schemas.microsoft.com/office/powerpoint/2010/main" val="27522920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a:extLst>
              <a:ext uri="{FF2B5EF4-FFF2-40B4-BE49-F238E27FC236}">
                <a16:creationId xmlns:a16="http://schemas.microsoft.com/office/drawing/2014/main" id="{2BF27910-24FC-46BB-B217-DDB8D9D2C855}"/>
              </a:ext>
            </a:extLst>
          </p:cNvPr>
          <p:cNvSpPr/>
          <p:nvPr/>
        </p:nvSpPr>
        <p:spPr>
          <a:xfrm>
            <a:off x="1163783" y="966355"/>
            <a:ext cx="9466118" cy="1091045"/>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1" dirty="0">
                <a:solidFill>
                  <a:schemeClr val="bg1"/>
                </a:solidFill>
                <a:latin typeface="+mj-lt"/>
              </a:rPr>
              <a:t>ДЕКЛАРАЦІЯ ПРО АКАДЕМІЧНУ ДОБРОЧЕСНІСТЬ</a:t>
            </a:r>
          </a:p>
          <a:p>
            <a:pPr algn="ctr"/>
            <a:r>
              <a:rPr lang="ru-RU" sz="2000" b="1" dirty="0">
                <a:solidFill>
                  <a:schemeClr val="bg1"/>
                </a:solidFill>
                <a:latin typeface="+mj-lt"/>
              </a:rPr>
              <a:t>студента, </a:t>
            </a:r>
            <a:r>
              <a:rPr lang="ru-RU" sz="2000" b="1" dirty="0" err="1">
                <a:solidFill>
                  <a:schemeClr val="bg1"/>
                </a:solidFill>
                <a:latin typeface="+mj-lt"/>
              </a:rPr>
              <a:t>аспіранта</a:t>
            </a:r>
            <a:r>
              <a:rPr lang="ru-RU" sz="2000" b="1" dirty="0">
                <a:solidFill>
                  <a:schemeClr val="bg1"/>
                </a:solidFill>
                <a:latin typeface="+mj-lt"/>
              </a:rPr>
              <a:t>, докторанта </a:t>
            </a:r>
            <a:r>
              <a:rPr lang="ru-RU" sz="2000" b="1" dirty="0" err="1">
                <a:solidFill>
                  <a:schemeClr val="bg1"/>
                </a:solidFill>
                <a:latin typeface="+mj-lt"/>
              </a:rPr>
              <a:t>Київського</a:t>
            </a:r>
            <a:r>
              <a:rPr lang="ru-RU" sz="2000" b="1" dirty="0">
                <a:solidFill>
                  <a:schemeClr val="bg1"/>
                </a:solidFill>
                <a:latin typeface="+mj-lt"/>
              </a:rPr>
              <a:t> </a:t>
            </a:r>
            <a:r>
              <a:rPr lang="ru-RU" sz="2000" b="1" dirty="0" err="1">
                <a:solidFill>
                  <a:schemeClr val="bg1"/>
                </a:solidFill>
                <a:latin typeface="+mj-lt"/>
              </a:rPr>
              <a:t>університету</a:t>
            </a:r>
            <a:r>
              <a:rPr lang="ru-RU" sz="2000" b="1" dirty="0">
                <a:solidFill>
                  <a:schemeClr val="bg1"/>
                </a:solidFill>
                <a:latin typeface="+mj-lt"/>
              </a:rPr>
              <a:t> </a:t>
            </a:r>
            <a:r>
              <a:rPr lang="ru-RU" sz="2000" b="1" dirty="0" err="1">
                <a:solidFill>
                  <a:schemeClr val="bg1"/>
                </a:solidFill>
                <a:latin typeface="+mj-lt"/>
              </a:rPr>
              <a:t>імені</a:t>
            </a:r>
            <a:r>
              <a:rPr lang="ru-RU" sz="2000" b="1" dirty="0">
                <a:solidFill>
                  <a:schemeClr val="bg1"/>
                </a:solidFill>
                <a:latin typeface="+mj-lt"/>
              </a:rPr>
              <a:t> Бориса </a:t>
            </a:r>
            <a:r>
              <a:rPr lang="ru-RU" sz="2000" b="1" dirty="0" err="1">
                <a:solidFill>
                  <a:schemeClr val="bg1"/>
                </a:solidFill>
                <a:latin typeface="+mj-lt"/>
              </a:rPr>
              <a:t>Грінченка</a:t>
            </a:r>
            <a:r>
              <a:rPr lang="ru-RU" sz="2000" b="1" dirty="0">
                <a:solidFill>
                  <a:schemeClr val="bg1"/>
                </a:solidFill>
                <a:latin typeface="+mj-lt"/>
              </a:rPr>
              <a:t>:</a:t>
            </a:r>
            <a:endParaRPr lang="ru-RU" sz="2000" dirty="0">
              <a:solidFill>
                <a:schemeClr val="bg1"/>
              </a:solidFill>
              <a:latin typeface="+mj-lt"/>
            </a:endParaRPr>
          </a:p>
        </p:txBody>
      </p:sp>
      <p:sp>
        <p:nvSpPr>
          <p:cNvPr id="5" name="Прямокутник 4">
            <a:extLst>
              <a:ext uri="{FF2B5EF4-FFF2-40B4-BE49-F238E27FC236}">
                <a16:creationId xmlns:a16="http://schemas.microsoft.com/office/drawing/2014/main" id="{9F4F84CE-A686-4F92-8F24-D13E20480C0C}"/>
              </a:ext>
            </a:extLst>
          </p:cNvPr>
          <p:cNvSpPr/>
          <p:nvPr/>
        </p:nvSpPr>
        <p:spPr>
          <a:xfrm>
            <a:off x="1163782" y="2847108"/>
            <a:ext cx="9466118" cy="3345873"/>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2000" b="1" dirty="0">
                <a:solidFill>
                  <a:schemeClr val="bg1"/>
                </a:solidFill>
                <a:latin typeface="+mj-lt"/>
              </a:rPr>
              <a:t>ЗАЯВЛЯЮ,</a:t>
            </a:r>
            <a:r>
              <a:rPr lang="ru-RU" sz="2000" b="0" dirty="0">
                <a:solidFill>
                  <a:schemeClr val="bg1"/>
                </a:solidFill>
                <a:latin typeface="+mj-lt"/>
              </a:rPr>
              <a:t> </a:t>
            </a:r>
            <a:r>
              <a:rPr lang="uk-UA" sz="2000" b="0" dirty="0">
                <a:solidFill>
                  <a:schemeClr val="bg1"/>
                </a:solidFill>
                <a:latin typeface="+mj-lt"/>
              </a:rPr>
              <a:t>що буду здійснювати власну освітню, наукову, творчу діяльність, дотримуючись місії, візії, цінностей, корпоративної культури Університету, найвищих моральних і правових норм академічної доброчесної поведінки, керуючись загальнолюдськими нормами людяності й моралі, нормами законодавства України, етичними вимогами до професійної, освітньої та наукової діяльності.</a:t>
            </a:r>
          </a:p>
        </p:txBody>
      </p:sp>
    </p:spTree>
    <p:extLst>
      <p:ext uri="{BB962C8B-B14F-4D97-AF65-F5344CB8AC3E}">
        <p14:creationId xmlns:p14="http://schemas.microsoft.com/office/powerpoint/2010/main" val="40397782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a:extLst>
              <a:ext uri="{FF2B5EF4-FFF2-40B4-BE49-F238E27FC236}">
                <a16:creationId xmlns:a16="http://schemas.microsoft.com/office/drawing/2014/main" id="{2BF27910-24FC-46BB-B217-DDB8D9D2C855}"/>
              </a:ext>
            </a:extLst>
          </p:cNvPr>
          <p:cNvSpPr/>
          <p:nvPr/>
        </p:nvSpPr>
        <p:spPr>
          <a:xfrm>
            <a:off x="5476009" y="166255"/>
            <a:ext cx="6504709" cy="1091045"/>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1" dirty="0">
                <a:solidFill>
                  <a:schemeClr val="bg1"/>
                </a:solidFill>
                <a:latin typeface="+mj-lt"/>
              </a:rPr>
              <a:t>ДЕКЛАРАЦІЯ ПРО АКАДЕМІЧНУ ДОБРОЧЕСНІСТЬ</a:t>
            </a:r>
          </a:p>
          <a:p>
            <a:pPr algn="ctr"/>
            <a:r>
              <a:rPr lang="ru-RU" sz="2000" b="1" dirty="0">
                <a:solidFill>
                  <a:schemeClr val="bg1"/>
                </a:solidFill>
                <a:latin typeface="+mj-lt"/>
              </a:rPr>
              <a:t>студента</a:t>
            </a:r>
            <a:r>
              <a:rPr lang="uk-UA" sz="2000" b="1" dirty="0">
                <a:solidFill>
                  <a:schemeClr val="bg1"/>
                </a:solidFill>
                <a:latin typeface="+mj-lt"/>
              </a:rPr>
              <a:t>, аспіранта, докторанта Київського університету імені Бориса Грінченка</a:t>
            </a:r>
            <a:r>
              <a:rPr lang="ru-RU" sz="2000" b="1" dirty="0">
                <a:solidFill>
                  <a:schemeClr val="bg1"/>
                </a:solidFill>
                <a:latin typeface="+mj-lt"/>
              </a:rPr>
              <a:t>:</a:t>
            </a:r>
            <a:endParaRPr lang="ru-RU" sz="2000" dirty="0">
              <a:solidFill>
                <a:schemeClr val="bg1"/>
              </a:solidFill>
              <a:latin typeface="+mj-lt"/>
            </a:endParaRPr>
          </a:p>
        </p:txBody>
      </p:sp>
      <p:sp>
        <p:nvSpPr>
          <p:cNvPr id="5" name="Прямокутник 4">
            <a:extLst>
              <a:ext uri="{FF2B5EF4-FFF2-40B4-BE49-F238E27FC236}">
                <a16:creationId xmlns:a16="http://schemas.microsoft.com/office/drawing/2014/main" id="{9F4F84CE-A686-4F92-8F24-D13E20480C0C}"/>
              </a:ext>
            </a:extLst>
          </p:cNvPr>
          <p:cNvSpPr/>
          <p:nvPr/>
        </p:nvSpPr>
        <p:spPr>
          <a:xfrm>
            <a:off x="1163782" y="1641765"/>
            <a:ext cx="10702636" cy="4727862"/>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2000" b="1" dirty="0">
                <a:solidFill>
                  <a:schemeClr val="bg1"/>
                </a:solidFill>
                <a:latin typeface="+mj-lt"/>
              </a:rPr>
              <a:t>ЗОБОВ’ЯЗУЮСЬ:</a:t>
            </a:r>
          </a:p>
          <a:p>
            <a:pPr algn="just"/>
            <a:r>
              <a:rPr lang="uk-UA" sz="2000" b="0" dirty="0">
                <a:solidFill>
                  <a:schemeClr val="bg1"/>
                </a:solidFill>
                <a:latin typeface="+mj-lt"/>
              </a:rPr>
              <a:t>З повагою та толерантністю ставитися до всіх членів академічної спільноти Університету. Не брати участь у діяльності, яка пов’язана з нечесністю (не підроблювати та не використовувати підроблених документів, що стосуються навчання; не списувати та не використовувати шпаргалки чи інші підказки під час форм контролю). Не плагіювати (не використовувати ідеї, твердження, відомості, тексти  тощо без посилання на джерела). Не допускати поведінку, що ставить під сумнів чесність та сумлінність мого навчання. Не пропонувати та не надавати членам академічної спільноти Університету неправомірну вигоду.</a:t>
            </a:r>
          </a:p>
          <a:p>
            <a:endParaRPr lang="uk-UA" sz="2000" b="0" dirty="0">
              <a:solidFill>
                <a:schemeClr val="bg1"/>
              </a:solidFill>
              <a:latin typeface="+mj-lt"/>
            </a:endParaRPr>
          </a:p>
          <a:p>
            <a:pPr algn="just"/>
            <a:r>
              <a:rPr lang="uk-UA" sz="2000" b="1" dirty="0">
                <a:solidFill>
                  <a:schemeClr val="bg1"/>
                </a:solidFill>
                <a:latin typeface="+mj-lt"/>
              </a:rPr>
              <a:t>УСВІДОМЛЮЮ</a:t>
            </a:r>
            <a:r>
              <a:rPr lang="uk-UA" sz="2000" b="0" dirty="0">
                <a:solidFill>
                  <a:schemeClr val="bg1"/>
                </a:solidFill>
                <a:latin typeface="+mj-lt"/>
              </a:rPr>
              <a:t>, що у разі порушення мною цієї Декларації нестиму відповідальність перед академічною спільнотою Університету згідно із загальнолюдськими нормами моралі та законодавства України. </a:t>
            </a:r>
            <a:endParaRPr lang="uk-UA" sz="2000" dirty="0">
              <a:solidFill>
                <a:schemeClr val="bg1"/>
              </a:solidFill>
              <a:effectLst/>
              <a:latin typeface="+mj-lt"/>
              <a:ea typeface="Times New Roman" panose="02020603050405020304" pitchFamily="18" charset="0"/>
            </a:endParaRPr>
          </a:p>
        </p:txBody>
      </p:sp>
    </p:spTree>
    <p:extLst>
      <p:ext uri="{BB962C8B-B14F-4D97-AF65-F5344CB8AC3E}">
        <p14:creationId xmlns:p14="http://schemas.microsoft.com/office/powerpoint/2010/main" val="2886347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Шестикутник 3"/>
          <p:cNvSpPr/>
          <p:nvPr/>
        </p:nvSpPr>
        <p:spPr>
          <a:xfrm>
            <a:off x="3539905" y="2462543"/>
            <a:ext cx="5088047" cy="1928388"/>
          </a:xfrm>
          <a:prstGeom prst="hexagon">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uk-UA" sz="3200" b="1" dirty="0">
                <a:solidFill>
                  <a:schemeClr val="accent6"/>
                </a:solidFill>
              </a:rPr>
              <a:t>Дякую за увагу!</a:t>
            </a:r>
          </a:p>
        </p:txBody>
      </p:sp>
    </p:spTree>
    <p:extLst>
      <p:ext uri="{BB962C8B-B14F-4D97-AF65-F5344CB8AC3E}">
        <p14:creationId xmlns:p14="http://schemas.microsoft.com/office/powerpoint/2010/main" val="39121791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кутник 2">
            <a:extLst>
              <a:ext uri="{FF2B5EF4-FFF2-40B4-BE49-F238E27FC236}">
                <a16:creationId xmlns:a16="http://schemas.microsoft.com/office/drawing/2014/main" id="{6E6B1B11-76BC-4204-AE9B-6AC07F1B78C8}"/>
              </a:ext>
            </a:extLst>
          </p:cNvPr>
          <p:cNvSpPr/>
          <p:nvPr/>
        </p:nvSpPr>
        <p:spPr>
          <a:xfrm>
            <a:off x="1381991" y="3023754"/>
            <a:ext cx="9902536" cy="234946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indent="450215" algn="just">
              <a:spcAft>
                <a:spcPts val="0"/>
              </a:spcAft>
            </a:pPr>
            <a:r>
              <a:rPr lang="uk-UA" sz="2000" dirty="0">
                <a:solidFill>
                  <a:schemeClr val="bg1"/>
                </a:solidFill>
                <a:latin typeface="Times New Roman" panose="02020603050405020304" pitchFamily="18" charset="0"/>
              </a:rPr>
              <a:t>Положення про академічну доброчесність науково-педагогічних, наукових, педагогічних працівників та здобувачів вищої освіти розроблено з метою розвитку вищої освіти та науки в Україні відповідно до національних пріоритетів і світових стандартів шляхом забезпечення та покращення якості вищої освіти та фундаментальних і прикладних наукових досліджень в Університеті.</a:t>
            </a:r>
            <a:endParaRPr lang="uk-UA" sz="2000" dirty="0">
              <a:solidFill>
                <a:schemeClr val="bg1"/>
              </a:solidFill>
              <a:effectLst/>
              <a:latin typeface="Times New Roman" panose="02020603050405020304" pitchFamily="18" charset="0"/>
              <a:ea typeface="Times New Roman" panose="02020603050405020304" pitchFamily="18" charset="0"/>
            </a:endParaRPr>
          </a:p>
        </p:txBody>
      </p:sp>
      <p:sp>
        <p:nvSpPr>
          <p:cNvPr id="5" name="Прямокутник 4">
            <a:extLst>
              <a:ext uri="{FF2B5EF4-FFF2-40B4-BE49-F238E27FC236}">
                <a16:creationId xmlns:a16="http://schemas.microsoft.com/office/drawing/2014/main" id="{41AA1158-4386-4F7F-B7E1-97CDCA246DF5}"/>
              </a:ext>
            </a:extLst>
          </p:cNvPr>
          <p:cNvSpPr/>
          <p:nvPr/>
        </p:nvSpPr>
        <p:spPr>
          <a:xfrm>
            <a:off x="1381991" y="990390"/>
            <a:ext cx="9902536" cy="164890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fontAlgn="base">
              <a:spcBef>
                <a:spcPct val="0"/>
              </a:spcBef>
              <a:spcAft>
                <a:spcPct val="0"/>
              </a:spcAft>
            </a:pPr>
            <a:r>
              <a:rPr lang="uk-UA" sz="2000" b="1" dirty="0">
                <a:solidFill>
                  <a:srgbClr val="FFFFFF"/>
                </a:solidFill>
                <a:latin typeface="Times New Roman" panose="02020603050405020304" pitchFamily="18" charset="0"/>
                <a:cs typeface="Times New Roman" panose="02020603050405020304" pitchFamily="18" charset="0"/>
              </a:rPr>
              <a:t>Основним нормативним документом з академічної доброчесності в Університеті Грінченка є Положення про академічну доброчесність </a:t>
            </a:r>
            <a:r>
              <a:rPr lang="ru-RU" sz="2000" b="1" dirty="0" err="1">
                <a:solidFill>
                  <a:schemeClr val="bg1"/>
                </a:solidFill>
                <a:latin typeface="Times New Roman" panose="02020603050405020304" pitchFamily="18" charset="0"/>
              </a:rPr>
              <a:t>науково-педагогічних</a:t>
            </a:r>
            <a:r>
              <a:rPr lang="ru-RU" sz="2000" b="1" dirty="0">
                <a:solidFill>
                  <a:schemeClr val="bg1"/>
                </a:solidFill>
                <a:latin typeface="Times New Roman" panose="02020603050405020304" pitchFamily="18" charset="0"/>
              </a:rPr>
              <a:t>, </a:t>
            </a:r>
            <a:r>
              <a:rPr lang="ru-RU" sz="2000" b="1" dirty="0" err="1">
                <a:solidFill>
                  <a:schemeClr val="bg1"/>
                </a:solidFill>
                <a:latin typeface="Times New Roman" panose="02020603050405020304" pitchFamily="18" charset="0"/>
              </a:rPr>
              <a:t>наукових</a:t>
            </a:r>
            <a:r>
              <a:rPr lang="ru-RU" sz="2000" b="1" dirty="0">
                <a:solidFill>
                  <a:schemeClr val="bg1"/>
                </a:solidFill>
                <a:latin typeface="Times New Roman" panose="02020603050405020304" pitchFamily="18" charset="0"/>
              </a:rPr>
              <a:t>, </a:t>
            </a:r>
            <a:r>
              <a:rPr lang="ru-RU" sz="2000" b="1" dirty="0" err="1">
                <a:solidFill>
                  <a:schemeClr val="bg1"/>
                </a:solidFill>
                <a:latin typeface="Times New Roman" panose="02020603050405020304" pitchFamily="18" charset="0"/>
              </a:rPr>
              <a:t>педагогічних</a:t>
            </a:r>
            <a:r>
              <a:rPr lang="ru-RU" sz="2000" b="1" dirty="0">
                <a:solidFill>
                  <a:schemeClr val="bg1"/>
                </a:solidFill>
                <a:latin typeface="Times New Roman" panose="02020603050405020304" pitchFamily="18" charset="0"/>
              </a:rPr>
              <a:t> </a:t>
            </a:r>
            <a:r>
              <a:rPr lang="ru-RU" sz="2000" b="1" dirty="0" err="1">
                <a:solidFill>
                  <a:schemeClr val="bg1"/>
                </a:solidFill>
                <a:latin typeface="Times New Roman" panose="02020603050405020304" pitchFamily="18" charset="0"/>
              </a:rPr>
              <a:t>працівників</a:t>
            </a:r>
            <a:r>
              <a:rPr lang="ru-RU" sz="2000" b="1" dirty="0">
                <a:solidFill>
                  <a:schemeClr val="bg1"/>
                </a:solidFill>
                <a:latin typeface="Times New Roman" panose="02020603050405020304" pitchFamily="18" charset="0"/>
              </a:rPr>
              <a:t> та </a:t>
            </a:r>
            <a:r>
              <a:rPr lang="ru-RU" sz="2000" b="1" dirty="0" err="1">
                <a:solidFill>
                  <a:schemeClr val="bg1"/>
                </a:solidFill>
                <a:latin typeface="Times New Roman" panose="02020603050405020304" pitchFamily="18" charset="0"/>
              </a:rPr>
              <a:t>здобувачів</a:t>
            </a:r>
            <a:r>
              <a:rPr lang="ru-RU" sz="2000" b="1" dirty="0">
                <a:solidFill>
                  <a:schemeClr val="bg1"/>
                </a:solidFill>
                <a:latin typeface="Times New Roman" panose="02020603050405020304" pitchFamily="18" charset="0"/>
              </a:rPr>
              <a:t> </a:t>
            </a:r>
            <a:r>
              <a:rPr lang="ru-RU" sz="2000" b="1" dirty="0" err="1">
                <a:solidFill>
                  <a:schemeClr val="bg1"/>
                </a:solidFill>
                <a:latin typeface="Times New Roman" panose="02020603050405020304" pitchFamily="18" charset="0"/>
              </a:rPr>
              <a:t>вищої</a:t>
            </a:r>
            <a:r>
              <a:rPr lang="ru-RU" sz="2000" b="1" dirty="0">
                <a:solidFill>
                  <a:schemeClr val="bg1"/>
                </a:solidFill>
                <a:latin typeface="Times New Roman" panose="02020603050405020304" pitchFamily="18" charset="0"/>
              </a:rPr>
              <a:t> </a:t>
            </a:r>
            <a:r>
              <a:rPr lang="ru-RU" sz="2000" b="1" dirty="0" err="1">
                <a:solidFill>
                  <a:schemeClr val="bg1"/>
                </a:solidFill>
                <a:latin typeface="Times New Roman" panose="02020603050405020304" pitchFamily="18" charset="0"/>
              </a:rPr>
              <a:t>освіти</a:t>
            </a:r>
            <a:r>
              <a:rPr lang="ru-RU" sz="2000" b="1" dirty="0">
                <a:solidFill>
                  <a:schemeClr val="bg1"/>
                </a:solidFill>
                <a:latin typeface="Times New Roman" panose="02020603050405020304" pitchFamily="18" charset="0"/>
              </a:rPr>
              <a:t> (</a:t>
            </a:r>
            <a:r>
              <a:rPr lang="ru-RU" sz="2000" b="1" dirty="0" err="1">
                <a:solidFill>
                  <a:schemeClr val="bg1"/>
                </a:solidFill>
                <a:latin typeface="Times New Roman" panose="02020603050405020304" pitchFamily="18" charset="0"/>
              </a:rPr>
              <a:t>далі</a:t>
            </a:r>
            <a:r>
              <a:rPr lang="ru-RU" sz="2000" b="1" dirty="0">
                <a:solidFill>
                  <a:schemeClr val="bg1"/>
                </a:solidFill>
                <a:latin typeface="Times New Roman" panose="02020603050405020304" pitchFamily="18" charset="0"/>
              </a:rPr>
              <a:t> – </a:t>
            </a:r>
            <a:r>
              <a:rPr lang="ru-RU" sz="2000" b="1" dirty="0" err="1">
                <a:solidFill>
                  <a:schemeClr val="bg1"/>
                </a:solidFill>
                <a:latin typeface="Times New Roman" panose="02020603050405020304" pitchFamily="18" charset="0"/>
              </a:rPr>
              <a:t>Положення</a:t>
            </a:r>
            <a:r>
              <a:rPr lang="ru-RU" sz="2000" b="1" dirty="0">
                <a:solidFill>
                  <a:schemeClr val="bg1"/>
                </a:solidFill>
                <a:latin typeface="Times New Roman" panose="02020603050405020304" pitchFamily="18" charset="0"/>
              </a:rPr>
              <a:t>)</a:t>
            </a:r>
            <a:endParaRPr lang="ru-RU" sz="20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91206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Схема 9"/>
          <p:cNvGraphicFramePr/>
          <p:nvPr>
            <p:extLst>
              <p:ext uri="{D42A27DB-BD31-4B8C-83A1-F6EECF244321}">
                <p14:modId xmlns:p14="http://schemas.microsoft.com/office/powerpoint/2010/main" val="1870336018"/>
              </p:ext>
            </p:extLst>
          </p:nvPr>
        </p:nvGraphicFramePr>
        <p:xfrm>
          <a:off x="1361209" y="1589808"/>
          <a:ext cx="9604550" cy="44784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Прямокутник із двома округленими протилежними кутами 3">
            <a:extLst>
              <a:ext uri="{FF2B5EF4-FFF2-40B4-BE49-F238E27FC236}">
                <a16:creationId xmlns:a16="http://schemas.microsoft.com/office/drawing/2014/main" id="{AF045254-5198-4BEE-B656-BED153F3FFED}"/>
              </a:ext>
            </a:extLst>
          </p:cNvPr>
          <p:cNvSpPr/>
          <p:nvPr/>
        </p:nvSpPr>
        <p:spPr>
          <a:xfrm>
            <a:off x="5891645" y="228600"/>
            <a:ext cx="6099152" cy="1163163"/>
          </a:xfrm>
          <a:prstGeom prst="round2DiagRect">
            <a:avLst>
              <a:gd name="adj1" fmla="val 50000"/>
              <a:gd name="adj2" fmla="val 0"/>
            </a:avLst>
          </a:prstGeom>
          <a:solidFill>
            <a:schemeClr val="accent1">
              <a:lumMod val="25000"/>
            </a:schemeClr>
          </a:solidFill>
        </p:spPr>
        <p:style>
          <a:lnRef idx="0">
            <a:schemeClr val="dk1"/>
          </a:lnRef>
          <a:fillRef idx="3">
            <a:schemeClr val="dk1"/>
          </a:fillRef>
          <a:effectRef idx="3">
            <a:schemeClr val="dk1"/>
          </a:effectRef>
          <a:fontRef idx="minor">
            <a:schemeClr val="lt1"/>
          </a:fontRef>
        </p:style>
        <p:txBody>
          <a:bodyPr rtlCol="0" anchor="ctr"/>
          <a:lstStyle/>
          <a:p>
            <a:pPr algn="just">
              <a:spcAft>
                <a:spcPts val="0"/>
              </a:spcAft>
            </a:pPr>
            <a:r>
              <a:rPr lang="ru-RU" sz="2200" dirty="0">
                <a:effectLst/>
                <a:latin typeface="+mj-lt"/>
                <a:ea typeface="Times New Roman" panose="02020603050405020304" pitchFamily="18" charset="0"/>
              </a:rPr>
              <a:t>Система </a:t>
            </a:r>
            <a:r>
              <a:rPr lang="ru-RU" sz="2200" dirty="0" err="1">
                <a:effectLst/>
                <a:latin typeface="+mj-lt"/>
                <a:ea typeface="Times New Roman" panose="02020603050405020304" pitchFamily="18" charset="0"/>
              </a:rPr>
              <a:t>забезпечення</a:t>
            </a:r>
            <a:r>
              <a:rPr lang="ru-RU" sz="2200" dirty="0">
                <a:effectLst/>
                <a:latin typeface="+mj-lt"/>
                <a:ea typeface="Times New Roman" panose="02020603050405020304" pitchFamily="18" charset="0"/>
              </a:rPr>
              <a:t> </a:t>
            </a:r>
            <a:r>
              <a:rPr lang="ru-RU" sz="2200" dirty="0" err="1">
                <a:effectLst/>
                <a:latin typeface="+mj-lt"/>
                <a:ea typeface="Times New Roman" panose="02020603050405020304" pitchFamily="18" charset="0"/>
              </a:rPr>
              <a:t>академічної</a:t>
            </a:r>
            <a:r>
              <a:rPr lang="ru-RU" sz="2200" dirty="0">
                <a:effectLst/>
                <a:latin typeface="+mj-lt"/>
                <a:ea typeface="Times New Roman" panose="02020603050405020304" pitchFamily="18" charset="0"/>
              </a:rPr>
              <a:t> </a:t>
            </a:r>
            <a:r>
              <a:rPr lang="ru-RU" sz="2200" dirty="0" err="1">
                <a:effectLst/>
                <a:latin typeface="+mj-lt"/>
                <a:ea typeface="Times New Roman" panose="02020603050405020304" pitchFamily="18" charset="0"/>
              </a:rPr>
              <a:t>доброчесності</a:t>
            </a:r>
            <a:r>
              <a:rPr lang="ru-RU" sz="2200" dirty="0">
                <a:effectLst/>
                <a:latin typeface="+mj-lt"/>
                <a:ea typeface="Times New Roman" panose="02020603050405020304" pitchFamily="18" charset="0"/>
              </a:rPr>
              <a:t> в </a:t>
            </a:r>
            <a:r>
              <a:rPr lang="ru-RU" sz="2200" dirty="0" err="1">
                <a:effectLst/>
                <a:latin typeface="+mj-lt"/>
                <a:ea typeface="Times New Roman" panose="02020603050405020304" pitchFamily="18" charset="0"/>
              </a:rPr>
              <a:t>Університеті</a:t>
            </a:r>
            <a:r>
              <a:rPr lang="ru-RU" sz="2200" dirty="0">
                <a:effectLst/>
                <a:latin typeface="+mj-lt"/>
                <a:ea typeface="Times New Roman" panose="02020603050405020304" pitchFamily="18" charset="0"/>
              </a:rPr>
              <a:t> </a:t>
            </a:r>
            <a:r>
              <a:rPr lang="ru-RU" sz="2200" dirty="0" err="1">
                <a:effectLst/>
                <a:latin typeface="+mj-lt"/>
                <a:ea typeface="Times New Roman" panose="02020603050405020304" pitchFamily="18" charset="0"/>
              </a:rPr>
              <a:t>Грінченка</a:t>
            </a:r>
            <a:r>
              <a:rPr lang="ru-RU" sz="2200" dirty="0">
                <a:effectLst/>
                <a:latin typeface="+mj-lt"/>
                <a:ea typeface="Times New Roman" panose="02020603050405020304" pitchFamily="18" charset="0"/>
              </a:rPr>
              <a:t> </a:t>
            </a:r>
            <a:r>
              <a:rPr lang="ru-RU" sz="2200" dirty="0" err="1">
                <a:effectLst/>
                <a:latin typeface="+mj-lt"/>
                <a:ea typeface="Times New Roman" panose="02020603050405020304" pitchFamily="18" charset="0"/>
              </a:rPr>
              <a:t>включає</a:t>
            </a:r>
            <a:r>
              <a:rPr lang="ru-RU" sz="2200" i="1" dirty="0">
                <a:effectLst/>
                <a:latin typeface="+mj-lt"/>
                <a:ea typeface="Times New Roman" panose="02020603050405020304" pitchFamily="18" charset="0"/>
              </a:rPr>
              <a:t>:</a:t>
            </a:r>
            <a:endParaRPr lang="ru-RU" sz="2200" dirty="0">
              <a:effectLst/>
              <a:latin typeface="+mj-lt"/>
              <a:ea typeface="Times New Roman" panose="02020603050405020304" pitchFamily="18" charset="0"/>
            </a:endParaRPr>
          </a:p>
        </p:txBody>
      </p:sp>
    </p:spTree>
    <p:extLst>
      <p:ext uri="{BB962C8B-B14F-4D97-AF65-F5344CB8AC3E}">
        <p14:creationId xmlns:p14="http://schemas.microsoft.com/office/powerpoint/2010/main" val="1421636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із двома округленими протилежними кутами 3"/>
          <p:cNvSpPr/>
          <p:nvPr/>
        </p:nvSpPr>
        <p:spPr>
          <a:xfrm>
            <a:off x="5548745" y="218210"/>
            <a:ext cx="6367007" cy="1517072"/>
          </a:xfrm>
          <a:prstGeom prst="round2DiagRect">
            <a:avLst>
              <a:gd name="adj1" fmla="val 50000"/>
              <a:gd name="adj2" fmla="val 0"/>
            </a:avLst>
          </a:prstGeom>
          <a:solidFill>
            <a:schemeClr val="accent6">
              <a:lumMod val="75000"/>
            </a:schemeClr>
          </a:solidFill>
        </p:spPr>
        <p:style>
          <a:lnRef idx="0">
            <a:schemeClr val="dk1"/>
          </a:lnRef>
          <a:fillRef idx="3">
            <a:schemeClr val="dk1"/>
          </a:fillRef>
          <a:effectRef idx="3">
            <a:schemeClr val="dk1"/>
          </a:effectRef>
          <a:fontRef idx="minor">
            <a:schemeClr val="lt1"/>
          </a:fontRef>
        </p:style>
        <p:txBody>
          <a:bodyPr rtlCol="0" anchor="ctr"/>
          <a:lstStyle/>
          <a:p>
            <a:pPr algn="ctr">
              <a:spcAft>
                <a:spcPts val="0"/>
              </a:spcAft>
            </a:pPr>
            <a:r>
              <a:rPr lang="uk-UA" sz="2200" b="1" dirty="0">
                <a:solidFill>
                  <a:schemeClr val="bg1"/>
                </a:solidFill>
                <a:latin typeface="+mj-lt"/>
              </a:rPr>
              <a:t>Дотримання академічної доброчесності науково-педагогічними, науковими, педагогічними працівниками Університету передбачає:</a:t>
            </a:r>
            <a:endParaRPr lang="uk-UA" sz="2200" b="1" dirty="0">
              <a:solidFill>
                <a:schemeClr val="bg1"/>
              </a:solidFill>
              <a:effectLst/>
              <a:latin typeface="+mj-lt"/>
              <a:ea typeface="Times New Roman" panose="02020603050405020304" pitchFamily="18" charset="0"/>
            </a:endParaRPr>
          </a:p>
        </p:txBody>
      </p:sp>
      <p:graphicFrame>
        <p:nvGraphicFramePr>
          <p:cNvPr id="10" name="Схема 9"/>
          <p:cNvGraphicFramePr/>
          <p:nvPr>
            <p:extLst>
              <p:ext uri="{D42A27DB-BD31-4B8C-83A1-F6EECF244321}">
                <p14:modId xmlns:p14="http://schemas.microsoft.com/office/powerpoint/2010/main" val="2217009802"/>
              </p:ext>
            </p:extLst>
          </p:nvPr>
        </p:nvGraphicFramePr>
        <p:xfrm>
          <a:off x="187036" y="2109355"/>
          <a:ext cx="10778723" cy="44273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025173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кутник 4">
            <a:extLst>
              <a:ext uri="{FF2B5EF4-FFF2-40B4-BE49-F238E27FC236}">
                <a16:creationId xmlns:a16="http://schemas.microsoft.com/office/drawing/2014/main" id="{41AA1158-4386-4F7F-B7E1-97CDCA246DF5}"/>
              </a:ext>
            </a:extLst>
          </p:cNvPr>
          <p:cNvSpPr/>
          <p:nvPr/>
        </p:nvSpPr>
        <p:spPr>
          <a:xfrm>
            <a:off x="5424055" y="187037"/>
            <a:ext cx="6421580" cy="1371599"/>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fontAlgn="base">
              <a:spcBef>
                <a:spcPct val="0"/>
              </a:spcBef>
              <a:spcAft>
                <a:spcPct val="0"/>
              </a:spcAft>
            </a:pPr>
            <a:r>
              <a:rPr lang="uk-UA" sz="2200" b="1" dirty="0">
                <a:solidFill>
                  <a:srgbClr val="000000"/>
                </a:solidFill>
                <a:latin typeface="+mj-lt"/>
              </a:rPr>
              <a:t>Дотримання академічної доброчесності здобувачами вищої освіти передбачає:</a:t>
            </a:r>
            <a:endParaRPr lang="uk-UA" sz="2200" b="1" dirty="0">
              <a:solidFill>
                <a:srgbClr val="FFFFFF"/>
              </a:solidFill>
              <a:latin typeface="+mj-lt"/>
              <a:cs typeface="Times New Roman" panose="02020603050405020304" pitchFamily="18" charset="0"/>
            </a:endParaRPr>
          </a:p>
        </p:txBody>
      </p:sp>
      <p:graphicFrame>
        <p:nvGraphicFramePr>
          <p:cNvPr id="2" name="Схема 1">
            <a:extLst>
              <a:ext uri="{FF2B5EF4-FFF2-40B4-BE49-F238E27FC236}">
                <a16:creationId xmlns:a16="http://schemas.microsoft.com/office/drawing/2014/main" id="{3CCBD41B-15AB-4256-B283-A6A583320A70}"/>
              </a:ext>
            </a:extLst>
          </p:cNvPr>
          <p:cNvGraphicFramePr/>
          <p:nvPr>
            <p:extLst>
              <p:ext uri="{D42A27DB-BD31-4B8C-83A1-F6EECF244321}">
                <p14:modId xmlns:p14="http://schemas.microsoft.com/office/powerpoint/2010/main" val="729791540"/>
              </p:ext>
            </p:extLst>
          </p:nvPr>
        </p:nvGraphicFramePr>
        <p:xfrm>
          <a:off x="706582" y="1298864"/>
          <a:ext cx="11139053" cy="48394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542095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кутник 2">
            <a:extLst>
              <a:ext uri="{FF2B5EF4-FFF2-40B4-BE49-F238E27FC236}">
                <a16:creationId xmlns:a16="http://schemas.microsoft.com/office/drawing/2014/main" id="{6E6B1B11-76BC-4204-AE9B-6AC07F1B78C8}"/>
              </a:ext>
            </a:extLst>
          </p:cNvPr>
          <p:cNvSpPr/>
          <p:nvPr/>
        </p:nvSpPr>
        <p:spPr>
          <a:xfrm>
            <a:off x="706581" y="1714500"/>
            <a:ext cx="11159835" cy="4572000"/>
          </a:xfrm>
          <a:prstGeom prst="rect">
            <a:avLst/>
          </a:prstGeom>
          <a:solidFill>
            <a:schemeClr val="accent1">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285750" indent="-285750" algn="just">
              <a:spcAft>
                <a:spcPts val="0"/>
              </a:spcAft>
              <a:buFont typeface="Wingdings" panose="05000000000000000000" pitchFamily="2" charset="2"/>
              <a:buChar char="Ø"/>
            </a:pPr>
            <a:r>
              <a:rPr lang="uk-UA" sz="2000" dirty="0">
                <a:solidFill>
                  <a:schemeClr val="bg1"/>
                </a:solidFill>
                <a:latin typeface="+mj-lt"/>
              </a:rPr>
              <a:t>Університет вживає заходів для ознайомлення здобувачів вищої освіти із поняттями та вимогами академічної доброчесності шляхом включення відповідного матеріалу до програм навчальних дисциплін, проведення окремих лекцій, семінарів, тренінгів, індивідуальних консультацій тощо. </a:t>
            </a:r>
          </a:p>
          <a:p>
            <a:pPr marL="285750" indent="-285750" algn="just">
              <a:spcAft>
                <a:spcPts val="0"/>
              </a:spcAft>
              <a:buFont typeface="Wingdings" panose="05000000000000000000" pitchFamily="2" charset="2"/>
              <a:buChar char="Ø"/>
            </a:pPr>
            <a:r>
              <a:rPr lang="uk-UA" sz="2000" dirty="0">
                <a:solidFill>
                  <a:schemeClr val="bg1"/>
                </a:solidFill>
                <a:latin typeface="+mj-lt"/>
              </a:rPr>
              <a:t>Особи, які набули статус здобувачів освіти, та нові працівники Університету беруть на себе зобов’язання дотримуватись академічної доброчесності та упродовж двох місяців з моменту зарахування на навчання / прийняття на роботу підписують Декларацію про академічну доброчесність.</a:t>
            </a:r>
          </a:p>
          <a:p>
            <a:pPr marL="285750" indent="-285750" algn="just">
              <a:spcAft>
                <a:spcPts val="0"/>
              </a:spcAft>
              <a:buFont typeface="Wingdings" panose="05000000000000000000" pitchFamily="2" charset="2"/>
              <a:buChar char="Ø"/>
            </a:pPr>
            <a:r>
              <a:rPr lang="uk-UA" sz="2000" dirty="0">
                <a:solidFill>
                  <a:schemeClr val="bg1"/>
                </a:solidFill>
                <a:latin typeface="+mj-lt"/>
              </a:rPr>
              <a:t>Запобігання академічному плагіату у кваліфікаційних роботах, наукових дослідженнях, дисертаціях, публікаціях учасників освітнього процесу полягає у здійсненні технічної перевірки за допомогою спеціалізованих програмних засобів, що використовуються в Університеті, та експертної оцінки щодо відсутності/наявності академічного плагіату.</a:t>
            </a:r>
            <a:endParaRPr lang="uk-UA" sz="2000" dirty="0">
              <a:solidFill>
                <a:schemeClr val="bg1"/>
              </a:solidFill>
              <a:effectLst/>
              <a:latin typeface="+mj-lt"/>
              <a:ea typeface="Times New Roman" panose="02020603050405020304" pitchFamily="18" charset="0"/>
            </a:endParaRPr>
          </a:p>
        </p:txBody>
      </p:sp>
      <p:sp>
        <p:nvSpPr>
          <p:cNvPr id="5" name="Прямокутник 4">
            <a:extLst>
              <a:ext uri="{FF2B5EF4-FFF2-40B4-BE49-F238E27FC236}">
                <a16:creationId xmlns:a16="http://schemas.microsoft.com/office/drawing/2014/main" id="{41AA1158-4386-4F7F-B7E1-97CDCA246DF5}"/>
              </a:ext>
            </a:extLst>
          </p:cNvPr>
          <p:cNvSpPr/>
          <p:nvPr/>
        </p:nvSpPr>
        <p:spPr>
          <a:xfrm>
            <a:off x="5735782" y="207817"/>
            <a:ext cx="6130635" cy="1132609"/>
          </a:xfrm>
          <a:prstGeom prst="rect">
            <a:avLst/>
          </a:prstGeom>
          <a:solidFill>
            <a:schemeClr val="accent1">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fontAlgn="base">
              <a:spcBef>
                <a:spcPct val="0"/>
              </a:spcBef>
              <a:spcAft>
                <a:spcPct val="0"/>
              </a:spcAft>
            </a:pPr>
            <a:r>
              <a:rPr lang="uk-UA" sz="2400" b="1" dirty="0">
                <a:solidFill>
                  <a:schemeClr val="bg1"/>
                </a:solidFill>
                <a:latin typeface="+mj-lt"/>
              </a:rPr>
              <a:t>Запобігання порушенням академічної доброчесності </a:t>
            </a:r>
            <a:r>
              <a:rPr lang="uk-UA" sz="2400" b="1" dirty="0">
                <a:solidFill>
                  <a:srgbClr val="FFFFFF"/>
                </a:solidFill>
                <a:latin typeface="Times New Roman" panose="02020603050405020304" pitchFamily="18" charset="0"/>
                <a:cs typeface="Times New Roman" panose="02020603050405020304" pitchFamily="18" charset="0"/>
              </a:rPr>
              <a:t>:</a:t>
            </a:r>
            <a:endParaRPr lang="ru-RU" sz="2400" b="1" dirty="0">
              <a:solidFill>
                <a:srgbClr val="FFFF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708423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Схема 2"/>
          <p:cNvGraphicFramePr/>
          <p:nvPr>
            <p:extLst>
              <p:ext uri="{D42A27DB-BD31-4B8C-83A1-F6EECF244321}">
                <p14:modId xmlns:p14="http://schemas.microsoft.com/office/powerpoint/2010/main" val="330580022"/>
              </p:ext>
            </p:extLst>
          </p:nvPr>
        </p:nvGraphicFramePr>
        <p:xfrm>
          <a:off x="301336" y="1176951"/>
          <a:ext cx="11658600" cy="53596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Прямокутник із двома округленими протилежними кутами 3">
            <a:extLst>
              <a:ext uri="{FF2B5EF4-FFF2-40B4-BE49-F238E27FC236}">
                <a16:creationId xmlns:a16="http://schemas.microsoft.com/office/drawing/2014/main" id="{1A16FFD9-D6BD-418D-AE98-44FDC74BCEEE}"/>
              </a:ext>
            </a:extLst>
          </p:cNvPr>
          <p:cNvSpPr/>
          <p:nvPr/>
        </p:nvSpPr>
        <p:spPr>
          <a:xfrm>
            <a:off x="6300241" y="186113"/>
            <a:ext cx="5179553" cy="811413"/>
          </a:xfrm>
          <a:prstGeom prst="round2DiagRect">
            <a:avLst>
              <a:gd name="adj1" fmla="val 50000"/>
              <a:gd name="adj2" fmla="val 0"/>
            </a:avLst>
          </a:prstGeom>
          <a:solidFill>
            <a:schemeClr val="accent5">
              <a:lumMod val="25000"/>
            </a:schemeClr>
          </a:solidFill>
        </p:spPr>
        <p:style>
          <a:lnRef idx="0">
            <a:schemeClr val="dk1"/>
          </a:lnRef>
          <a:fillRef idx="3">
            <a:schemeClr val="dk1"/>
          </a:fillRef>
          <a:effectRef idx="3">
            <a:schemeClr val="dk1"/>
          </a:effectRef>
          <a:fontRef idx="minor">
            <a:schemeClr val="lt1"/>
          </a:fontRef>
        </p:style>
        <p:txBody>
          <a:bodyPr rtlCol="0" anchor="ctr"/>
          <a:lstStyle/>
          <a:p>
            <a:pPr algn="ctr">
              <a:spcAft>
                <a:spcPts val="0"/>
              </a:spcAft>
            </a:pPr>
            <a:r>
              <a:rPr lang="ru-RU" sz="2400" b="1" dirty="0" err="1">
                <a:solidFill>
                  <a:schemeClr val="bg1"/>
                </a:solidFill>
                <a:latin typeface="+mj-lt"/>
              </a:rPr>
              <a:t>Порушенням</a:t>
            </a:r>
            <a:r>
              <a:rPr lang="ru-RU" sz="2400" b="1" dirty="0">
                <a:solidFill>
                  <a:schemeClr val="bg1"/>
                </a:solidFill>
                <a:latin typeface="+mj-lt"/>
              </a:rPr>
              <a:t> </a:t>
            </a:r>
            <a:r>
              <a:rPr lang="ru-RU" sz="2400" b="1" dirty="0" err="1">
                <a:solidFill>
                  <a:schemeClr val="bg1"/>
                </a:solidFill>
                <a:latin typeface="+mj-lt"/>
              </a:rPr>
              <a:t>академічної</a:t>
            </a:r>
            <a:r>
              <a:rPr lang="ru-RU" sz="2400" b="1" dirty="0">
                <a:solidFill>
                  <a:schemeClr val="bg1"/>
                </a:solidFill>
                <a:latin typeface="+mj-lt"/>
              </a:rPr>
              <a:t> </a:t>
            </a:r>
            <a:r>
              <a:rPr lang="ru-RU" sz="2400" b="1" dirty="0" err="1">
                <a:solidFill>
                  <a:schemeClr val="bg1"/>
                </a:solidFill>
                <a:latin typeface="+mj-lt"/>
              </a:rPr>
              <a:t>доброчесності</a:t>
            </a:r>
            <a:r>
              <a:rPr lang="ru-RU" sz="2400" b="1" dirty="0">
                <a:solidFill>
                  <a:schemeClr val="bg1"/>
                </a:solidFill>
                <a:latin typeface="+mj-lt"/>
              </a:rPr>
              <a:t> </a:t>
            </a:r>
            <a:r>
              <a:rPr lang="ru-RU" sz="2400" b="1" dirty="0" err="1">
                <a:solidFill>
                  <a:schemeClr val="bg1"/>
                </a:solidFill>
                <a:latin typeface="+mj-lt"/>
              </a:rPr>
              <a:t>вважається</a:t>
            </a:r>
            <a:r>
              <a:rPr lang="ru-RU" sz="2400" b="1" dirty="0">
                <a:solidFill>
                  <a:schemeClr val="bg1"/>
                </a:solidFill>
                <a:latin typeface="+mj-lt"/>
              </a:rPr>
              <a:t>:</a:t>
            </a:r>
            <a:r>
              <a:rPr lang="uk-UA" sz="2400" b="1" dirty="0">
                <a:effectLst/>
                <a:latin typeface="+mj-lt"/>
                <a:ea typeface="Times New Roman" panose="02020603050405020304" pitchFamily="18" charset="0"/>
              </a:rPr>
              <a:t>:</a:t>
            </a:r>
            <a:endParaRPr lang="ru-RU" sz="2400" b="1" dirty="0">
              <a:effectLst/>
              <a:latin typeface="+mj-lt"/>
              <a:ea typeface="Times New Roman" panose="02020603050405020304" pitchFamily="18" charset="0"/>
            </a:endParaRPr>
          </a:p>
        </p:txBody>
      </p:sp>
    </p:spTree>
    <p:extLst>
      <p:ext uri="{BB962C8B-B14F-4D97-AF65-F5344CB8AC3E}">
        <p14:creationId xmlns:p14="http://schemas.microsoft.com/office/powerpoint/2010/main" val="37486543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Схема 2"/>
          <p:cNvGraphicFramePr/>
          <p:nvPr>
            <p:extLst>
              <p:ext uri="{D42A27DB-BD31-4B8C-83A1-F6EECF244321}">
                <p14:modId xmlns:p14="http://schemas.microsoft.com/office/powerpoint/2010/main" val="3032461473"/>
              </p:ext>
            </p:extLst>
          </p:nvPr>
        </p:nvGraphicFramePr>
        <p:xfrm>
          <a:off x="301336" y="1176951"/>
          <a:ext cx="11658600" cy="53596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Прямокутник із двома округленими протилежними кутами 3">
            <a:extLst>
              <a:ext uri="{FF2B5EF4-FFF2-40B4-BE49-F238E27FC236}">
                <a16:creationId xmlns:a16="http://schemas.microsoft.com/office/drawing/2014/main" id="{1A16FFD9-D6BD-418D-AE98-44FDC74BCEEE}"/>
              </a:ext>
            </a:extLst>
          </p:cNvPr>
          <p:cNvSpPr/>
          <p:nvPr/>
        </p:nvSpPr>
        <p:spPr>
          <a:xfrm>
            <a:off x="6300241" y="186113"/>
            <a:ext cx="5179553" cy="811413"/>
          </a:xfrm>
          <a:prstGeom prst="round2DiagRect">
            <a:avLst>
              <a:gd name="adj1" fmla="val 50000"/>
              <a:gd name="adj2" fmla="val 0"/>
            </a:avLst>
          </a:prstGeom>
          <a:solidFill>
            <a:schemeClr val="accent5">
              <a:lumMod val="25000"/>
            </a:schemeClr>
          </a:solidFill>
        </p:spPr>
        <p:style>
          <a:lnRef idx="0">
            <a:schemeClr val="dk1"/>
          </a:lnRef>
          <a:fillRef idx="3">
            <a:schemeClr val="dk1"/>
          </a:fillRef>
          <a:effectRef idx="3">
            <a:schemeClr val="dk1"/>
          </a:effectRef>
          <a:fontRef idx="minor">
            <a:schemeClr val="lt1"/>
          </a:fontRef>
        </p:style>
        <p:txBody>
          <a:bodyPr rtlCol="0" anchor="ctr"/>
          <a:lstStyle/>
          <a:p>
            <a:pPr algn="ctr">
              <a:spcAft>
                <a:spcPts val="0"/>
              </a:spcAft>
            </a:pPr>
            <a:r>
              <a:rPr lang="ru-RU" sz="2400" b="1" dirty="0" err="1">
                <a:solidFill>
                  <a:schemeClr val="bg1"/>
                </a:solidFill>
                <a:latin typeface="+mj-lt"/>
              </a:rPr>
              <a:t>Порушенням</a:t>
            </a:r>
            <a:r>
              <a:rPr lang="ru-RU" sz="2400" b="1" dirty="0">
                <a:solidFill>
                  <a:schemeClr val="bg1"/>
                </a:solidFill>
                <a:latin typeface="+mj-lt"/>
              </a:rPr>
              <a:t> </a:t>
            </a:r>
            <a:r>
              <a:rPr lang="ru-RU" sz="2400" b="1" dirty="0" err="1">
                <a:solidFill>
                  <a:schemeClr val="bg1"/>
                </a:solidFill>
                <a:latin typeface="+mj-lt"/>
              </a:rPr>
              <a:t>академічної</a:t>
            </a:r>
            <a:r>
              <a:rPr lang="ru-RU" sz="2400" b="1" dirty="0">
                <a:solidFill>
                  <a:schemeClr val="bg1"/>
                </a:solidFill>
                <a:latin typeface="+mj-lt"/>
              </a:rPr>
              <a:t> </a:t>
            </a:r>
            <a:r>
              <a:rPr lang="ru-RU" sz="2400" b="1" dirty="0" err="1">
                <a:solidFill>
                  <a:schemeClr val="bg1"/>
                </a:solidFill>
                <a:latin typeface="+mj-lt"/>
              </a:rPr>
              <a:t>доброчесності</a:t>
            </a:r>
            <a:r>
              <a:rPr lang="ru-RU" sz="2400" b="1" dirty="0">
                <a:solidFill>
                  <a:schemeClr val="bg1"/>
                </a:solidFill>
                <a:latin typeface="+mj-lt"/>
              </a:rPr>
              <a:t> </a:t>
            </a:r>
            <a:r>
              <a:rPr lang="ru-RU" sz="2400" b="1" dirty="0" err="1">
                <a:solidFill>
                  <a:schemeClr val="bg1"/>
                </a:solidFill>
                <a:latin typeface="+mj-lt"/>
              </a:rPr>
              <a:t>вважається</a:t>
            </a:r>
            <a:r>
              <a:rPr lang="ru-RU" sz="2400" b="1" dirty="0">
                <a:solidFill>
                  <a:schemeClr val="bg1"/>
                </a:solidFill>
                <a:latin typeface="+mj-lt"/>
              </a:rPr>
              <a:t>:</a:t>
            </a:r>
            <a:r>
              <a:rPr lang="uk-UA" sz="2400" b="1" dirty="0">
                <a:effectLst/>
                <a:latin typeface="+mj-lt"/>
                <a:ea typeface="Times New Roman" panose="02020603050405020304" pitchFamily="18" charset="0"/>
              </a:rPr>
              <a:t>:</a:t>
            </a:r>
            <a:endParaRPr lang="ru-RU" sz="2400" b="1" dirty="0">
              <a:effectLst/>
              <a:latin typeface="+mj-lt"/>
              <a:ea typeface="Times New Roman" panose="02020603050405020304" pitchFamily="18" charset="0"/>
            </a:endParaRPr>
          </a:p>
        </p:txBody>
      </p:sp>
    </p:spTree>
    <p:extLst>
      <p:ext uri="{BB962C8B-B14F-4D97-AF65-F5344CB8AC3E}">
        <p14:creationId xmlns:p14="http://schemas.microsoft.com/office/powerpoint/2010/main" val="1651783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кутник 2">
            <a:extLst>
              <a:ext uri="{FF2B5EF4-FFF2-40B4-BE49-F238E27FC236}">
                <a16:creationId xmlns:a16="http://schemas.microsoft.com/office/drawing/2014/main" id="{6E6B1B11-76BC-4204-AE9B-6AC07F1B78C8}"/>
              </a:ext>
            </a:extLst>
          </p:cNvPr>
          <p:cNvSpPr/>
          <p:nvPr/>
        </p:nvSpPr>
        <p:spPr>
          <a:xfrm>
            <a:off x="613065" y="1828800"/>
            <a:ext cx="11014362" cy="4488873"/>
          </a:xfrm>
          <a:prstGeom prst="rect">
            <a:avLst/>
          </a:prstGeom>
          <a:solidFill>
            <a:srgbClr val="008A3E"/>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lvl="1" algn="just"/>
            <a:r>
              <a:rPr lang="uk-UA" sz="2000" dirty="0">
                <a:solidFill>
                  <a:schemeClr val="bg1"/>
                </a:solidFill>
                <a:latin typeface="+mj-lt"/>
              </a:rPr>
              <a:t>– попередження; </a:t>
            </a:r>
          </a:p>
          <a:p>
            <a:pPr lvl="1" algn="just"/>
            <a:r>
              <a:rPr lang="uk-UA" sz="2000" dirty="0">
                <a:solidFill>
                  <a:schemeClr val="bg1"/>
                </a:solidFill>
                <a:latin typeface="+mj-lt"/>
              </a:rPr>
              <a:t>– відмова у присудженні наукового ступеня чи присвоєнні вченого звання; </a:t>
            </a:r>
          </a:p>
          <a:p>
            <a:pPr lvl="1" algn="just"/>
            <a:r>
              <a:rPr lang="uk-UA" sz="2000" dirty="0">
                <a:solidFill>
                  <a:schemeClr val="bg1"/>
                </a:solidFill>
                <a:latin typeface="+mj-lt"/>
              </a:rPr>
              <a:t>– позбавлення присудженого наукового ступеня чи присвоєного вченого звання; </a:t>
            </a:r>
          </a:p>
          <a:p>
            <a:pPr lvl="1" algn="just"/>
            <a:r>
              <a:rPr lang="uk-UA" sz="2000" dirty="0">
                <a:solidFill>
                  <a:schemeClr val="bg1"/>
                </a:solidFill>
                <a:latin typeface="+mj-lt"/>
              </a:rPr>
              <a:t>– відмова у присвоєнні або позбавлення присвоєного педагогічного звання, кваліфікаційної категорії; </a:t>
            </a:r>
          </a:p>
          <a:p>
            <a:pPr lvl="1" algn="just"/>
            <a:r>
              <a:rPr lang="uk-UA" sz="2000" dirty="0">
                <a:solidFill>
                  <a:schemeClr val="bg1"/>
                </a:solidFill>
                <a:latin typeface="+mj-lt"/>
              </a:rPr>
              <a:t>– позбавлення права брати участь у роботі визначених законом органів (зокрема вчених рад інститутів / факультетів / Університету та педагогічної ради Університетського коледжу; спеціалізованих вчених рад Університету) чи займати визначені законом посади; </a:t>
            </a:r>
          </a:p>
          <a:p>
            <a:pPr lvl="1" algn="just"/>
            <a:r>
              <a:rPr lang="uk-UA" sz="2000" dirty="0">
                <a:solidFill>
                  <a:schemeClr val="bg1"/>
                </a:solidFill>
                <a:latin typeface="+mj-lt"/>
              </a:rPr>
              <a:t>– позбавлення можливості здійснювати наукове керівництво аспірантами/ наукове консультування докторантів; </a:t>
            </a:r>
          </a:p>
          <a:p>
            <a:pPr lvl="1" algn="just"/>
            <a:r>
              <a:rPr lang="uk-UA" sz="2000" dirty="0">
                <a:solidFill>
                  <a:schemeClr val="bg1"/>
                </a:solidFill>
                <a:latin typeface="+mj-lt"/>
              </a:rPr>
              <a:t>– позбавлення можливості викладати дисципліни навчального плану підготовки докторів філософії</a:t>
            </a:r>
            <a:endParaRPr lang="uk-UA" sz="2000" dirty="0">
              <a:solidFill>
                <a:schemeClr val="bg1"/>
              </a:solidFill>
              <a:effectLst/>
              <a:latin typeface="+mj-lt"/>
              <a:ea typeface="Calibri" panose="020F0502020204030204" pitchFamily="34" charset="0"/>
              <a:cs typeface="Times New Roman" panose="02020603050405020304" pitchFamily="18" charset="0"/>
            </a:endParaRPr>
          </a:p>
        </p:txBody>
      </p:sp>
      <p:sp>
        <p:nvSpPr>
          <p:cNvPr id="5" name="Прямокутник 4">
            <a:extLst>
              <a:ext uri="{FF2B5EF4-FFF2-40B4-BE49-F238E27FC236}">
                <a16:creationId xmlns:a16="http://schemas.microsoft.com/office/drawing/2014/main" id="{41AA1158-4386-4F7F-B7E1-97CDCA246DF5}"/>
              </a:ext>
            </a:extLst>
          </p:cNvPr>
          <p:cNvSpPr/>
          <p:nvPr/>
        </p:nvSpPr>
        <p:spPr>
          <a:xfrm>
            <a:off x="5455227" y="270164"/>
            <a:ext cx="6172199" cy="1288473"/>
          </a:xfrm>
          <a:prstGeom prst="rect">
            <a:avLst/>
          </a:prstGeom>
          <a:solidFill>
            <a:srgbClr val="008A3E"/>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fontAlgn="base">
              <a:spcBef>
                <a:spcPct val="0"/>
              </a:spcBef>
              <a:spcAft>
                <a:spcPct val="0"/>
              </a:spcAft>
            </a:pPr>
            <a:r>
              <a:rPr lang="ru-RU" sz="2200" b="1" dirty="0" err="1">
                <a:solidFill>
                  <a:schemeClr val="bg1"/>
                </a:solidFill>
                <a:latin typeface="+mj-lt"/>
              </a:rPr>
              <a:t>Відповідальність</a:t>
            </a:r>
            <a:r>
              <a:rPr lang="ru-RU" sz="2200" b="1" dirty="0">
                <a:solidFill>
                  <a:schemeClr val="bg1"/>
                </a:solidFill>
                <a:latin typeface="+mj-lt"/>
              </a:rPr>
              <a:t> за </a:t>
            </a:r>
            <a:r>
              <a:rPr lang="ru-RU" sz="2200" b="1" dirty="0" err="1">
                <a:solidFill>
                  <a:schemeClr val="bg1"/>
                </a:solidFill>
                <a:latin typeface="+mj-lt"/>
              </a:rPr>
              <a:t>порушення</a:t>
            </a:r>
            <a:r>
              <a:rPr lang="ru-RU" sz="2200" b="1" dirty="0">
                <a:solidFill>
                  <a:schemeClr val="bg1"/>
                </a:solidFill>
                <a:latin typeface="+mj-lt"/>
              </a:rPr>
              <a:t> </a:t>
            </a:r>
            <a:r>
              <a:rPr lang="ru-RU" sz="2200" b="1" dirty="0" err="1">
                <a:solidFill>
                  <a:schemeClr val="bg1"/>
                </a:solidFill>
                <a:latin typeface="+mj-lt"/>
              </a:rPr>
              <a:t>академічної</a:t>
            </a:r>
            <a:r>
              <a:rPr lang="ru-RU" sz="2200" b="1" dirty="0">
                <a:solidFill>
                  <a:schemeClr val="bg1"/>
                </a:solidFill>
                <a:latin typeface="+mj-lt"/>
              </a:rPr>
              <a:t> </a:t>
            </a:r>
            <a:r>
              <a:rPr lang="ru-RU" sz="2200" b="1" dirty="0" err="1">
                <a:solidFill>
                  <a:schemeClr val="bg1"/>
                </a:solidFill>
                <a:latin typeface="+mj-lt"/>
              </a:rPr>
              <a:t>доброчесності</a:t>
            </a:r>
            <a:r>
              <a:rPr lang="ru-RU" sz="2200" b="1" dirty="0">
                <a:solidFill>
                  <a:schemeClr val="bg1"/>
                </a:solidFill>
                <a:latin typeface="+mj-lt"/>
              </a:rPr>
              <a:t> </a:t>
            </a:r>
            <a:r>
              <a:rPr lang="ru-RU" sz="2200" b="1" dirty="0" err="1">
                <a:solidFill>
                  <a:schemeClr val="bg1"/>
                </a:solidFill>
                <a:latin typeface="+mj-lt"/>
              </a:rPr>
              <a:t>наукових</a:t>
            </a:r>
            <a:r>
              <a:rPr lang="ru-RU" sz="2200" b="1" dirty="0">
                <a:solidFill>
                  <a:schemeClr val="bg1"/>
                </a:solidFill>
                <a:latin typeface="+mj-lt"/>
              </a:rPr>
              <a:t> та </a:t>
            </a:r>
            <a:r>
              <a:rPr lang="ru-RU" sz="2200" b="1" dirty="0" err="1">
                <a:solidFill>
                  <a:schemeClr val="bg1"/>
                </a:solidFill>
                <a:latin typeface="+mj-lt"/>
              </a:rPr>
              <a:t>науково-педагогічних</a:t>
            </a:r>
            <a:r>
              <a:rPr lang="ru-RU" sz="2200" b="1" dirty="0">
                <a:solidFill>
                  <a:schemeClr val="bg1"/>
                </a:solidFill>
                <a:latin typeface="+mj-lt"/>
              </a:rPr>
              <a:t> </a:t>
            </a:r>
            <a:r>
              <a:rPr lang="ru-RU" sz="2200" b="1" dirty="0" err="1">
                <a:solidFill>
                  <a:schemeClr val="bg1"/>
                </a:solidFill>
                <a:latin typeface="+mj-lt"/>
              </a:rPr>
              <a:t>працівників</a:t>
            </a:r>
            <a:r>
              <a:rPr lang="uk-UA" sz="2200" b="1" dirty="0">
                <a:solidFill>
                  <a:schemeClr val="bg1"/>
                </a:solidFill>
                <a:latin typeface="+mj-lt"/>
                <a:cs typeface="Times New Roman" panose="02020603050405020304" pitchFamily="18" charset="0"/>
              </a:rPr>
              <a:t>:</a:t>
            </a:r>
            <a:endParaRPr lang="ru-RU" sz="2200" b="1" dirty="0">
              <a:solidFill>
                <a:schemeClr val="bg1"/>
              </a:solidFill>
              <a:latin typeface="+mj-lt"/>
              <a:cs typeface="Times New Roman" panose="02020603050405020304" pitchFamily="18" charset="0"/>
            </a:endParaRPr>
          </a:p>
        </p:txBody>
      </p:sp>
    </p:spTree>
    <p:extLst>
      <p:ext uri="{BB962C8B-B14F-4D97-AF65-F5344CB8AC3E}">
        <p14:creationId xmlns:p14="http://schemas.microsoft.com/office/powerpoint/2010/main" val="19838238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theme/theme1.xml><?xml version="1.0" encoding="utf-8"?>
<a:theme xmlns:a="http://schemas.openxmlformats.org/drawingml/2006/main" name="template-teacher-16х9">
  <a:themeElements>
    <a:clrScheme name="Тема">
      <a:dk1>
        <a:srgbClr val="000000"/>
      </a:dk1>
      <a:lt1>
        <a:srgbClr val="FFFFFF"/>
      </a:lt1>
      <a:dk2>
        <a:srgbClr val="000000"/>
      </a:dk2>
      <a:lt2>
        <a:srgbClr val="7F7F7F"/>
      </a:lt2>
      <a:accent1>
        <a:srgbClr val="17918B"/>
      </a:accent1>
      <a:accent2>
        <a:srgbClr val="1AACA6"/>
      </a:accent2>
      <a:accent3>
        <a:srgbClr val="E37E00"/>
      </a:accent3>
      <a:accent4>
        <a:srgbClr val="E3D500"/>
      </a:accent4>
      <a:accent5>
        <a:srgbClr val="FD6165"/>
      </a:accent5>
      <a:accent6>
        <a:srgbClr val="587CC7"/>
      </a:accent6>
      <a:hlink>
        <a:srgbClr val="8F8F8F"/>
      </a:hlink>
      <a:folHlink>
        <a:srgbClr val="A5A5A5"/>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Ретроспектива">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Презентація1" id="{598D6BB7-0B4A-40F2-B8BB-C63EC2B06593}" vid="{AFD83D60-C8A8-47E9-844E-02DA504E6A56}"/>
    </a:ext>
  </a:extLst>
</a:theme>
</file>

<file path=ppt/theme/theme2.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Тема Office">
  <a:themeElements>
    <a:clrScheme name="Office">
      <a:dk1>
        <a:sysClr val="windowText" lastClr="000000"/>
      </a:dk1>
      <a:lt1>
        <a:sysClr val="window" lastClr="FEFEFE"/>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TM03457496[[fn=Паралакс]]</Template>
  <TotalTime>803</TotalTime>
  <Words>1464</Words>
  <Application>Microsoft Office PowerPoint</Application>
  <PresentationFormat>Широкий екран</PresentationFormat>
  <Paragraphs>85</Paragraphs>
  <Slides>18</Slides>
  <Notes>0</Notes>
  <HiddenSlides>0</HiddenSlides>
  <MMClips>0</MMClips>
  <ScaleCrop>false</ScaleCrop>
  <HeadingPairs>
    <vt:vector size="6" baseType="variant">
      <vt:variant>
        <vt:lpstr>Використані шрифти</vt:lpstr>
      </vt:variant>
      <vt:variant>
        <vt:i4>6</vt:i4>
      </vt:variant>
      <vt:variant>
        <vt:lpstr>Тема</vt:lpstr>
      </vt:variant>
      <vt:variant>
        <vt:i4>2</vt:i4>
      </vt:variant>
      <vt:variant>
        <vt:lpstr>Заголовки слайдів</vt:lpstr>
      </vt:variant>
      <vt:variant>
        <vt:i4>18</vt:i4>
      </vt:variant>
    </vt:vector>
  </HeadingPairs>
  <TitlesOfParts>
    <vt:vector size="26" baseType="lpstr">
      <vt:lpstr>Arial</vt:lpstr>
      <vt:lpstr>Calibri</vt:lpstr>
      <vt:lpstr>Swis721 LtCn BT</vt:lpstr>
      <vt:lpstr>Symbol</vt:lpstr>
      <vt:lpstr>Times New Roman</vt:lpstr>
      <vt:lpstr>Wingdings</vt:lpstr>
      <vt:lpstr>template-teacher-16х9</vt:lpstr>
      <vt:lpstr>Оформление по умолчанию</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Богдан</dc:creator>
  <cp:lastModifiedBy>Irina</cp:lastModifiedBy>
  <cp:revision>72</cp:revision>
  <dcterms:created xsi:type="dcterms:W3CDTF">2018-02-25T12:09:52Z</dcterms:created>
  <dcterms:modified xsi:type="dcterms:W3CDTF">2020-12-13T11:20:35Z</dcterms:modified>
</cp:coreProperties>
</file>